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6.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7.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8.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6" r:id="rId4"/>
    <p:sldMasterId id="2147483712" r:id="rId5"/>
    <p:sldMasterId id="2147483724" r:id="rId6"/>
    <p:sldMasterId id="2147483737" r:id="rId7"/>
    <p:sldMasterId id="2147483750" r:id="rId8"/>
    <p:sldMasterId id="2147483763" r:id="rId9"/>
  </p:sldMasterIdLst>
  <p:sldIdLst>
    <p:sldId id="256" r:id="rId10"/>
    <p:sldId id="289" r:id="rId11"/>
    <p:sldId id="290" r:id="rId12"/>
    <p:sldId id="257" r:id="rId13"/>
    <p:sldId id="291" r:id="rId14"/>
    <p:sldId id="292" r:id="rId15"/>
    <p:sldId id="294" r:id="rId16"/>
    <p:sldId id="295" r:id="rId17"/>
    <p:sldId id="296" r:id="rId18"/>
    <p:sldId id="258" r:id="rId19"/>
    <p:sldId id="259" r:id="rId20"/>
    <p:sldId id="260" r:id="rId21"/>
    <p:sldId id="261" r:id="rId22"/>
    <p:sldId id="262" r:id="rId23"/>
    <p:sldId id="297" r:id="rId24"/>
    <p:sldId id="298" r:id="rId25"/>
    <p:sldId id="264" r:id="rId26"/>
    <p:sldId id="281" r:id="rId27"/>
    <p:sldId id="265" r:id="rId28"/>
    <p:sldId id="266" r:id="rId29"/>
    <p:sldId id="267" r:id="rId30"/>
    <p:sldId id="268" r:id="rId31"/>
    <p:sldId id="269" r:id="rId32"/>
    <p:sldId id="270" r:id="rId33"/>
    <p:sldId id="282" r:id="rId34"/>
    <p:sldId id="271" r:id="rId35"/>
    <p:sldId id="283" r:id="rId36"/>
    <p:sldId id="272" r:id="rId37"/>
    <p:sldId id="273" r:id="rId38"/>
    <p:sldId id="274" r:id="rId39"/>
    <p:sldId id="285" r:id="rId40"/>
    <p:sldId id="275" r:id="rId41"/>
    <p:sldId id="286" r:id="rId42"/>
    <p:sldId id="276" r:id="rId43"/>
    <p:sldId id="277" r:id="rId44"/>
    <p:sldId id="278" r:id="rId45"/>
    <p:sldId id="279" r:id="rId46"/>
    <p:sldId id="287" r:id="rId47"/>
    <p:sldId id="280" r:id="rId4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8" Type="http://schemas.openxmlformats.org/officeDocument/2006/relationships/slideMaster" Target="slideMasters/slideMaster8.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0B4AD27-1209-4C54-86BB-352C12C017EA}" type="datetimeFigureOut">
              <a:rPr lang="en-US"/>
              <a:pPr>
                <a:defRPr/>
              </a:pPr>
              <a:t>3/11/2015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F57BF7-DB58-462C-A553-DC605B72539C}" type="slidenum">
              <a:rPr lang="en-US"/>
              <a:pPr>
                <a:defRPr/>
              </a:pPr>
              <a:t>‹#›</a:t>
            </a:fld>
            <a:endParaRPr lang="en-US"/>
          </a:p>
        </p:txBody>
      </p:sp>
    </p:spTree>
    <p:extLst>
      <p:ext uri="{BB962C8B-B14F-4D97-AF65-F5344CB8AC3E}">
        <p14:creationId xmlns:p14="http://schemas.microsoft.com/office/powerpoint/2010/main" val="2242162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150130-0BC6-405C-A61B-7A12E757FFFC}" type="datetimeFigureOut">
              <a:rPr lang="en-US"/>
              <a:pPr>
                <a:defRPr/>
              </a:pPr>
              <a:t>3/11/2015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B19BB6-CCA0-4F0B-A9C9-64E08C35C257}" type="slidenum">
              <a:rPr lang="en-US"/>
              <a:pPr>
                <a:defRPr/>
              </a:pPr>
              <a:t>‹#›</a:t>
            </a:fld>
            <a:endParaRPr lang="en-US"/>
          </a:p>
        </p:txBody>
      </p:sp>
    </p:spTree>
    <p:extLst>
      <p:ext uri="{BB962C8B-B14F-4D97-AF65-F5344CB8AC3E}">
        <p14:creationId xmlns:p14="http://schemas.microsoft.com/office/powerpoint/2010/main" val="127166666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B9F1344D-EFF8-4DB0-9304-75066505C42C}" type="slidenum">
              <a:rPr lang="en-US"/>
              <a:pPr>
                <a:defRPr/>
              </a:pPr>
              <a:t>‹#›</a:t>
            </a:fld>
            <a:endParaRPr lang="en-US"/>
          </a:p>
        </p:txBody>
      </p:sp>
    </p:spTree>
    <p:extLst>
      <p:ext uri="{BB962C8B-B14F-4D97-AF65-F5344CB8AC3E}">
        <p14:creationId xmlns:p14="http://schemas.microsoft.com/office/powerpoint/2010/main" val="375228626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9EA649EF-1FD1-49FE-AA76-47223A9798C6}" type="slidenum">
              <a:rPr lang="en-US"/>
              <a:pPr>
                <a:defRPr/>
              </a:pPr>
              <a:t>‹#›</a:t>
            </a:fld>
            <a:endParaRPr lang="en-US"/>
          </a:p>
        </p:txBody>
      </p:sp>
    </p:spTree>
    <p:extLst>
      <p:ext uri="{BB962C8B-B14F-4D97-AF65-F5344CB8AC3E}">
        <p14:creationId xmlns:p14="http://schemas.microsoft.com/office/powerpoint/2010/main" val="153825893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E569DAE8-0D04-46CE-8994-A5D1729C052A}" type="slidenum">
              <a:rPr lang="en-US"/>
              <a:pPr>
                <a:defRPr/>
              </a:pPr>
              <a:t>‹#›</a:t>
            </a:fld>
            <a:endParaRPr lang="en-US"/>
          </a:p>
        </p:txBody>
      </p:sp>
    </p:spTree>
    <p:extLst>
      <p:ext uri="{BB962C8B-B14F-4D97-AF65-F5344CB8AC3E}">
        <p14:creationId xmlns:p14="http://schemas.microsoft.com/office/powerpoint/2010/main" val="378644537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84A2C23F-1625-4C83-9E0B-EA9F72A37A20}" type="slidenum">
              <a:rPr lang="en-US"/>
              <a:pPr>
                <a:defRPr/>
              </a:pPr>
              <a:t>‹#›</a:t>
            </a:fld>
            <a:endParaRPr lang="en-US"/>
          </a:p>
        </p:txBody>
      </p:sp>
    </p:spTree>
    <p:extLst>
      <p:ext uri="{BB962C8B-B14F-4D97-AF65-F5344CB8AC3E}">
        <p14:creationId xmlns:p14="http://schemas.microsoft.com/office/powerpoint/2010/main" val="102651281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98CE6FBC-5436-41F3-83EE-1206E59F3302}" type="slidenum">
              <a:rPr lang="en-US"/>
              <a:pPr>
                <a:defRPr/>
              </a:pPr>
              <a:t>‹#›</a:t>
            </a:fld>
            <a:endParaRPr lang="en-US"/>
          </a:p>
        </p:txBody>
      </p:sp>
    </p:spTree>
    <p:extLst>
      <p:ext uri="{BB962C8B-B14F-4D97-AF65-F5344CB8AC3E}">
        <p14:creationId xmlns:p14="http://schemas.microsoft.com/office/powerpoint/2010/main" val="57965002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C4CA875F-AAF5-4EF5-AD35-EB843C8A4110}" type="slidenum">
              <a:rPr lang="en-US"/>
              <a:pPr>
                <a:defRPr/>
              </a:pPr>
              <a:t>‹#›</a:t>
            </a:fld>
            <a:endParaRPr lang="en-US"/>
          </a:p>
        </p:txBody>
      </p:sp>
    </p:spTree>
    <p:extLst>
      <p:ext uri="{BB962C8B-B14F-4D97-AF65-F5344CB8AC3E}">
        <p14:creationId xmlns:p14="http://schemas.microsoft.com/office/powerpoint/2010/main" val="253946732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31114569-F8B8-48DD-B0AC-AD7BFF7DA996}" type="slidenum">
              <a:rPr lang="en-US"/>
              <a:pPr>
                <a:defRPr/>
              </a:pPr>
              <a:t>‹#›</a:t>
            </a:fld>
            <a:endParaRPr lang="en-US"/>
          </a:p>
        </p:txBody>
      </p:sp>
    </p:spTree>
    <p:extLst>
      <p:ext uri="{BB962C8B-B14F-4D97-AF65-F5344CB8AC3E}">
        <p14:creationId xmlns:p14="http://schemas.microsoft.com/office/powerpoint/2010/main" val="179730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ACD8B58-A2C0-46A6-87D1-40A1D87DDC6E}" type="datetimeFigureOut">
              <a:rPr lang="en-US"/>
              <a:pPr>
                <a:defRPr/>
              </a:pPr>
              <a:t>3/11/2015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B0056B-8914-4118-828E-453708C86CDF}" type="slidenum">
              <a:rPr lang="en-US"/>
              <a:pPr>
                <a:defRPr/>
              </a:pPr>
              <a:t>‹#›</a:t>
            </a:fld>
            <a:endParaRPr lang="en-US"/>
          </a:p>
        </p:txBody>
      </p:sp>
    </p:spTree>
    <p:extLst>
      <p:ext uri="{BB962C8B-B14F-4D97-AF65-F5344CB8AC3E}">
        <p14:creationId xmlns:p14="http://schemas.microsoft.com/office/powerpoint/2010/main" val="4133841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978 w 5740"/>
                <a:gd name="T1" fmla="*/ 0 h 4316"/>
                <a:gd name="T2" fmla="*/ 0 w 5740"/>
                <a:gd name="T3" fmla="*/ 0 h 4316"/>
                <a:gd name="T4" fmla="*/ 0 w 5740"/>
                <a:gd name="T5" fmla="*/ 0 h 4316"/>
                <a:gd name="T6" fmla="*/ 5978 w 5740"/>
                <a:gd name="T7" fmla="*/ 0 h 4316"/>
                <a:gd name="T8" fmla="*/ 5978 w 5740"/>
                <a:gd name="T9" fmla="*/ 0 h 4316"/>
                <a:gd name="T10" fmla="*/ 5978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22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22 w 382"/>
                  <a:gd name="T19" fmla="*/ 96 h 96"/>
                  <a:gd name="T20" fmla="*/ 276 w 382"/>
                  <a:gd name="T21" fmla="*/ 90 h 96"/>
                  <a:gd name="T22" fmla="*/ 324 w 382"/>
                  <a:gd name="T23" fmla="*/ 84 h 96"/>
                  <a:gd name="T24" fmla="*/ 365 w 382"/>
                  <a:gd name="T25" fmla="*/ 66 h 96"/>
                  <a:gd name="T26" fmla="*/ 395 w 382"/>
                  <a:gd name="T27" fmla="*/ 42 h 96"/>
                  <a:gd name="T28" fmla="*/ 389 w 382"/>
                  <a:gd name="T29" fmla="*/ 42 h 96"/>
                  <a:gd name="T30" fmla="*/ 359 w 382"/>
                  <a:gd name="T31" fmla="*/ 66 h 96"/>
                  <a:gd name="T32" fmla="*/ 318 w 382"/>
                  <a:gd name="T33" fmla="*/ 78 h 96"/>
                  <a:gd name="T34" fmla="*/ 276 w 382"/>
                  <a:gd name="T35" fmla="*/ 90 h 96"/>
                  <a:gd name="T36" fmla="*/ 222 w 382"/>
                  <a:gd name="T37" fmla="*/ 96 h 96"/>
                  <a:gd name="T38" fmla="*/ 222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32 w 185"/>
                  <a:gd name="T5" fmla="*/ 36 h 210"/>
                  <a:gd name="T6" fmla="*/ 168 w 185"/>
                  <a:gd name="T7" fmla="*/ 72 h 210"/>
                  <a:gd name="T8" fmla="*/ 174 w 185"/>
                  <a:gd name="T9" fmla="*/ 90 h 210"/>
                  <a:gd name="T10" fmla="*/ 180 w 185"/>
                  <a:gd name="T11" fmla="*/ 114 h 210"/>
                  <a:gd name="T12" fmla="*/ 174 w 185"/>
                  <a:gd name="T13" fmla="*/ 138 h 210"/>
                  <a:gd name="T14" fmla="*/ 162 w 185"/>
                  <a:gd name="T15" fmla="*/ 162 h 210"/>
                  <a:gd name="T16" fmla="*/ 132 w 185"/>
                  <a:gd name="T17" fmla="*/ 180 h 210"/>
                  <a:gd name="T18" fmla="*/ 90 w 185"/>
                  <a:gd name="T19" fmla="*/ 198 h 210"/>
                  <a:gd name="T20" fmla="*/ 109 w 185"/>
                  <a:gd name="T21" fmla="*/ 210 h 210"/>
                  <a:gd name="T22" fmla="*/ 144 w 185"/>
                  <a:gd name="T23" fmla="*/ 192 h 210"/>
                  <a:gd name="T24" fmla="*/ 174 w 185"/>
                  <a:gd name="T25" fmla="*/ 168 h 210"/>
                  <a:gd name="T26" fmla="*/ 192 w 185"/>
                  <a:gd name="T27" fmla="*/ 144 h 210"/>
                  <a:gd name="T28" fmla="*/ 198 w 185"/>
                  <a:gd name="T29" fmla="*/ 114 h 210"/>
                  <a:gd name="T30" fmla="*/ 192 w 185"/>
                  <a:gd name="T31" fmla="*/ 90 h 210"/>
                  <a:gd name="T32" fmla="*/ 186 w 185"/>
                  <a:gd name="T33" fmla="*/ 66 h 210"/>
                  <a:gd name="T34" fmla="*/ 168 w 185"/>
                  <a:gd name="T35" fmla="*/ 48 h 210"/>
                  <a:gd name="T36" fmla="*/ 144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grpSp>
        </p:grpSp>
      </p:grpSp>
      <p:sp>
        <p:nvSpPr>
          <p:cNvPr id="62530"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6253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303ECF51-AA9E-4C56-B915-BEC05F878B03}" type="slidenum">
              <a:rPr lang="en-US"/>
              <a:pPr>
                <a:defRPr/>
              </a:pPr>
              <a:t>‹#›</a:t>
            </a:fld>
            <a:endParaRPr lang="en-US"/>
          </a:p>
        </p:txBody>
      </p:sp>
    </p:spTree>
    <p:extLst>
      <p:ext uri="{BB962C8B-B14F-4D97-AF65-F5344CB8AC3E}">
        <p14:creationId xmlns:p14="http://schemas.microsoft.com/office/powerpoint/2010/main" val="4105101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E1EA6633-89E4-40F5-9EF0-280D661280AC}" type="slidenum">
              <a:rPr lang="en-US"/>
              <a:pPr>
                <a:defRPr/>
              </a:pPr>
              <a:t>‹#›</a:t>
            </a:fld>
            <a:endParaRPr lang="en-US"/>
          </a:p>
        </p:txBody>
      </p:sp>
    </p:spTree>
    <p:extLst>
      <p:ext uri="{BB962C8B-B14F-4D97-AF65-F5344CB8AC3E}">
        <p14:creationId xmlns:p14="http://schemas.microsoft.com/office/powerpoint/2010/main" val="3685859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5F9E8A78-D984-4B8D-8E3C-9554A05F5121}" type="slidenum">
              <a:rPr lang="en-US"/>
              <a:pPr>
                <a:defRPr/>
              </a:pPr>
              <a:t>‹#›</a:t>
            </a:fld>
            <a:endParaRPr lang="en-US"/>
          </a:p>
        </p:txBody>
      </p:sp>
    </p:spTree>
    <p:extLst>
      <p:ext uri="{BB962C8B-B14F-4D97-AF65-F5344CB8AC3E}">
        <p14:creationId xmlns:p14="http://schemas.microsoft.com/office/powerpoint/2010/main" val="1681695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F4747052-CB25-4863-BA6B-22D67CBB19CD}" type="slidenum">
              <a:rPr lang="en-US"/>
              <a:pPr>
                <a:defRPr/>
              </a:pPr>
              <a:t>‹#›</a:t>
            </a:fld>
            <a:endParaRPr lang="en-US"/>
          </a:p>
        </p:txBody>
      </p:sp>
    </p:spTree>
    <p:extLst>
      <p:ext uri="{BB962C8B-B14F-4D97-AF65-F5344CB8AC3E}">
        <p14:creationId xmlns:p14="http://schemas.microsoft.com/office/powerpoint/2010/main" val="2078644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16DA0DCC-3C14-44C6-8BF2-580AD05C1C6F}" type="slidenum">
              <a:rPr lang="en-US"/>
              <a:pPr>
                <a:defRPr/>
              </a:pPr>
              <a:t>‹#›</a:t>
            </a:fld>
            <a:endParaRPr lang="en-US"/>
          </a:p>
        </p:txBody>
      </p:sp>
    </p:spTree>
    <p:extLst>
      <p:ext uri="{BB962C8B-B14F-4D97-AF65-F5344CB8AC3E}">
        <p14:creationId xmlns:p14="http://schemas.microsoft.com/office/powerpoint/2010/main" val="28771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A0FEB6DB-35CF-4384-9AB3-E65636643621}" type="slidenum">
              <a:rPr lang="en-US"/>
              <a:pPr>
                <a:defRPr/>
              </a:pPr>
              <a:t>‹#›</a:t>
            </a:fld>
            <a:endParaRPr lang="en-US"/>
          </a:p>
        </p:txBody>
      </p:sp>
    </p:spTree>
    <p:extLst>
      <p:ext uri="{BB962C8B-B14F-4D97-AF65-F5344CB8AC3E}">
        <p14:creationId xmlns:p14="http://schemas.microsoft.com/office/powerpoint/2010/main" val="845557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471A63C7-0405-498E-A0C9-A374C0D0FD0A}" type="slidenum">
              <a:rPr lang="en-US"/>
              <a:pPr>
                <a:defRPr/>
              </a:pPr>
              <a:t>‹#›</a:t>
            </a:fld>
            <a:endParaRPr lang="en-US"/>
          </a:p>
        </p:txBody>
      </p:sp>
    </p:spTree>
    <p:extLst>
      <p:ext uri="{BB962C8B-B14F-4D97-AF65-F5344CB8AC3E}">
        <p14:creationId xmlns:p14="http://schemas.microsoft.com/office/powerpoint/2010/main" val="3123364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CE2ADC1-7BA0-4E36-8864-F1C9A068D1F9}" type="slidenum">
              <a:rPr lang="en-US"/>
              <a:pPr>
                <a:defRPr/>
              </a:pPr>
              <a:t>‹#›</a:t>
            </a:fld>
            <a:endParaRPr lang="en-US"/>
          </a:p>
        </p:txBody>
      </p:sp>
    </p:spTree>
    <p:extLst>
      <p:ext uri="{BB962C8B-B14F-4D97-AF65-F5344CB8AC3E}">
        <p14:creationId xmlns:p14="http://schemas.microsoft.com/office/powerpoint/2010/main" val="1373218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53551CE-127F-4A80-8EB9-8C820B4E1C5C}" type="datetimeFigureOut">
              <a:rPr lang="en-US"/>
              <a:pPr>
                <a:defRPr/>
              </a:pPr>
              <a:t>3/11/2015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BAE392-1B7D-4123-8E06-7D0E028270F5}" type="slidenum">
              <a:rPr lang="en-US"/>
              <a:pPr>
                <a:defRPr/>
              </a:pPr>
              <a:t>‹#›</a:t>
            </a:fld>
            <a:endParaRPr lang="en-US"/>
          </a:p>
        </p:txBody>
      </p:sp>
    </p:spTree>
    <p:extLst>
      <p:ext uri="{BB962C8B-B14F-4D97-AF65-F5344CB8AC3E}">
        <p14:creationId xmlns:p14="http://schemas.microsoft.com/office/powerpoint/2010/main" val="33808141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E5CFA78-1BC1-4C04-ADEF-B04B14218A9F}" type="slidenum">
              <a:rPr lang="en-US"/>
              <a:pPr>
                <a:defRPr/>
              </a:pPr>
              <a:t>‹#›</a:t>
            </a:fld>
            <a:endParaRPr lang="en-US"/>
          </a:p>
        </p:txBody>
      </p:sp>
    </p:spTree>
    <p:extLst>
      <p:ext uri="{BB962C8B-B14F-4D97-AF65-F5344CB8AC3E}">
        <p14:creationId xmlns:p14="http://schemas.microsoft.com/office/powerpoint/2010/main" val="3623860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232FF2CC-7180-452F-914A-DDB1BE223F85}" type="slidenum">
              <a:rPr lang="en-US"/>
              <a:pPr>
                <a:defRPr/>
              </a:pPr>
              <a:t>‹#›</a:t>
            </a:fld>
            <a:endParaRPr lang="en-US"/>
          </a:p>
        </p:txBody>
      </p:sp>
    </p:spTree>
    <p:extLst>
      <p:ext uri="{BB962C8B-B14F-4D97-AF65-F5344CB8AC3E}">
        <p14:creationId xmlns:p14="http://schemas.microsoft.com/office/powerpoint/2010/main" val="25789802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E802946-63F6-49F0-81EA-648D74B2796A}" type="slidenum">
              <a:rPr lang="en-US"/>
              <a:pPr>
                <a:defRPr/>
              </a:pPr>
              <a:t>‹#›</a:t>
            </a:fld>
            <a:endParaRPr lang="en-US"/>
          </a:p>
        </p:txBody>
      </p:sp>
    </p:spTree>
    <p:extLst>
      <p:ext uri="{BB962C8B-B14F-4D97-AF65-F5344CB8AC3E}">
        <p14:creationId xmlns:p14="http://schemas.microsoft.com/office/powerpoint/2010/main" val="29721581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F8F3DE43-FCF9-46DD-B03B-FC86D636D680}" type="slidenum">
              <a:rPr lang="en-US"/>
              <a:pPr>
                <a:defRPr/>
              </a:pPr>
              <a:t>‹#›</a:t>
            </a:fld>
            <a:endParaRPr lang="en-US"/>
          </a:p>
        </p:txBody>
      </p:sp>
    </p:spTree>
    <p:extLst>
      <p:ext uri="{BB962C8B-B14F-4D97-AF65-F5344CB8AC3E}">
        <p14:creationId xmlns:p14="http://schemas.microsoft.com/office/powerpoint/2010/main" val="27381417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978 w 5740"/>
                <a:gd name="T1" fmla="*/ 0 h 4316"/>
                <a:gd name="T2" fmla="*/ 0 w 5740"/>
                <a:gd name="T3" fmla="*/ 0 h 4316"/>
                <a:gd name="T4" fmla="*/ 0 w 5740"/>
                <a:gd name="T5" fmla="*/ 0 h 4316"/>
                <a:gd name="T6" fmla="*/ 5978 w 5740"/>
                <a:gd name="T7" fmla="*/ 0 h 4316"/>
                <a:gd name="T8" fmla="*/ 5978 w 5740"/>
                <a:gd name="T9" fmla="*/ 0 h 4316"/>
                <a:gd name="T10" fmla="*/ 5978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22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22 w 382"/>
                  <a:gd name="T19" fmla="*/ 96 h 96"/>
                  <a:gd name="T20" fmla="*/ 276 w 382"/>
                  <a:gd name="T21" fmla="*/ 90 h 96"/>
                  <a:gd name="T22" fmla="*/ 324 w 382"/>
                  <a:gd name="T23" fmla="*/ 84 h 96"/>
                  <a:gd name="T24" fmla="*/ 365 w 382"/>
                  <a:gd name="T25" fmla="*/ 66 h 96"/>
                  <a:gd name="T26" fmla="*/ 395 w 382"/>
                  <a:gd name="T27" fmla="*/ 42 h 96"/>
                  <a:gd name="T28" fmla="*/ 389 w 382"/>
                  <a:gd name="T29" fmla="*/ 42 h 96"/>
                  <a:gd name="T30" fmla="*/ 359 w 382"/>
                  <a:gd name="T31" fmla="*/ 66 h 96"/>
                  <a:gd name="T32" fmla="*/ 318 w 382"/>
                  <a:gd name="T33" fmla="*/ 78 h 96"/>
                  <a:gd name="T34" fmla="*/ 276 w 382"/>
                  <a:gd name="T35" fmla="*/ 90 h 96"/>
                  <a:gd name="T36" fmla="*/ 222 w 382"/>
                  <a:gd name="T37" fmla="*/ 96 h 96"/>
                  <a:gd name="T38" fmla="*/ 222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32 w 185"/>
                  <a:gd name="T5" fmla="*/ 36 h 210"/>
                  <a:gd name="T6" fmla="*/ 168 w 185"/>
                  <a:gd name="T7" fmla="*/ 72 h 210"/>
                  <a:gd name="T8" fmla="*/ 174 w 185"/>
                  <a:gd name="T9" fmla="*/ 90 h 210"/>
                  <a:gd name="T10" fmla="*/ 180 w 185"/>
                  <a:gd name="T11" fmla="*/ 114 h 210"/>
                  <a:gd name="T12" fmla="*/ 174 w 185"/>
                  <a:gd name="T13" fmla="*/ 138 h 210"/>
                  <a:gd name="T14" fmla="*/ 162 w 185"/>
                  <a:gd name="T15" fmla="*/ 162 h 210"/>
                  <a:gd name="T16" fmla="*/ 132 w 185"/>
                  <a:gd name="T17" fmla="*/ 180 h 210"/>
                  <a:gd name="T18" fmla="*/ 90 w 185"/>
                  <a:gd name="T19" fmla="*/ 198 h 210"/>
                  <a:gd name="T20" fmla="*/ 109 w 185"/>
                  <a:gd name="T21" fmla="*/ 210 h 210"/>
                  <a:gd name="T22" fmla="*/ 144 w 185"/>
                  <a:gd name="T23" fmla="*/ 192 h 210"/>
                  <a:gd name="T24" fmla="*/ 174 w 185"/>
                  <a:gd name="T25" fmla="*/ 168 h 210"/>
                  <a:gd name="T26" fmla="*/ 192 w 185"/>
                  <a:gd name="T27" fmla="*/ 144 h 210"/>
                  <a:gd name="T28" fmla="*/ 198 w 185"/>
                  <a:gd name="T29" fmla="*/ 114 h 210"/>
                  <a:gd name="T30" fmla="*/ 192 w 185"/>
                  <a:gd name="T31" fmla="*/ 90 h 210"/>
                  <a:gd name="T32" fmla="*/ 186 w 185"/>
                  <a:gd name="T33" fmla="*/ 66 h 210"/>
                  <a:gd name="T34" fmla="*/ 168 w 185"/>
                  <a:gd name="T35" fmla="*/ 48 h 210"/>
                  <a:gd name="T36" fmla="*/ 144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grpSp>
        </p:grpSp>
      </p:grpSp>
      <p:sp>
        <p:nvSpPr>
          <p:cNvPr id="62530"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6253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CBF8F2C7-579A-4AEB-84BA-4FB872D2FE64}" type="slidenum">
              <a:rPr lang="en-US"/>
              <a:pPr>
                <a:defRPr/>
              </a:pPr>
              <a:t>‹#›</a:t>
            </a:fld>
            <a:endParaRPr lang="en-US"/>
          </a:p>
        </p:txBody>
      </p:sp>
    </p:spTree>
    <p:extLst>
      <p:ext uri="{BB962C8B-B14F-4D97-AF65-F5344CB8AC3E}">
        <p14:creationId xmlns:p14="http://schemas.microsoft.com/office/powerpoint/2010/main" val="14747286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A74BD586-10F6-4828-95AA-76BCD3EEED45}" type="slidenum">
              <a:rPr lang="en-US"/>
              <a:pPr>
                <a:defRPr/>
              </a:pPr>
              <a:t>‹#›</a:t>
            </a:fld>
            <a:endParaRPr lang="en-US"/>
          </a:p>
        </p:txBody>
      </p:sp>
    </p:spTree>
    <p:extLst>
      <p:ext uri="{BB962C8B-B14F-4D97-AF65-F5344CB8AC3E}">
        <p14:creationId xmlns:p14="http://schemas.microsoft.com/office/powerpoint/2010/main" val="8922210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90C2FD4C-7C55-4B77-B4FE-FAA1A58855DC}" type="slidenum">
              <a:rPr lang="en-US"/>
              <a:pPr>
                <a:defRPr/>
              </a:pPr>
              <a:t>‹#›</a:t>
            </a:fld>
            <a:endParaRPr lang="en-US"/>
          </a:p>
        </p:txBody>
      </p:sp>
    </p:spTree>
    <p:extLst>
      <p:ext uri="{BB962C8B-B14F-4D97-AF65-F5344CB8AC3E}">
        <p14:creationId xmlns:p14="http://schemas.microsoft.com/office/powerpoint/2010/main" val="42453351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27EDE028-F193-4FFE-87C4-4D3F8CE9E087}" type="slidenum">
              <a:rPr lang="en-US"/>
              <a:pPr>
                <a:defRPr/>
              </a:pPr>
              <a:t>‹#›</a:t>
            </a:fld>
            <a:endParaRPr lang="en-US"/>
          </a:p>
        </p:txBody>
      </p:sp>
    </p:spTree>
    <p:extLst>
      <p:ext uri="{BB962C8B-B14F-4D97-AF65-F5344CB8AC3E}">
        <p14:creationId xmlns:p14="http://schemas.microsoft.com/office/powerpoint/2010/main" val="7126983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19DA0683-0BF8-4344-845B-14BDB89A5C66}" type="slidenum">
              <a:rPr lang="en-US"/>
              <a:pPr>
                <a:defRPr/>
              </a:pPr>
              <a:t>‹#›</a:t>
            </a:fld>
            <a:endParaRPr lang="en-US"/>
          </a:p>
        </p:txBody>
      </p:sp>
    </p:spTree>
    <p:extLst>
      <p:ext uri="{BB962C8B-B14F-4D97-AF65-F5344CB8AC3E}">
        <p14:creationId xmlns:p14="http://schemas.microsoft.com/office/powerpoint/2010/main" val="15945364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5B033934-A9CD-460F-8573-A88FE90B7481}" type="slidenum">
              <a:rPr lang="en-US"/>
              <a:pPr>
                <a:defRPr/>
              </a:pPr>
              <a:t>‹#›</a:t>
            </a:fld>
            <a:endParaRPr lang="en-US"/>
          </a:p>
        </p:txBody>
      </p:sp>
    </p:spTree>
    <p:extLst>
      <p:ext uri="{BB962C8B-B14F-4D97-AF65-F5344CB8AC3E}">
        <p14:creationId xmlns:p14="http://schemas.microsoft.com/office/powerpoint/2010/main" val="1057746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CC1288-41D8-4153-A8C0-3F57FD6CDE66}" type="datetimeFigureOut">
              <a:rPr lang="en-US"/>
              <a:pPr>
                <a:defRPr/>
              </a:pPr>
              <a:t>3/11/2015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F89D02-165E-420A-8171-5488E1944D27}" type="slidenum">
              <a:rPr lang="en-US"/>
              <a:pPr>
                <a:defRPr/>
              </a:pPr>
              <a:t>‹#›</a:t>
            </a:fld>
            <a:endParaRPr lang="en-US"/>
          </a:p>
        </p:txBody>
      </p:sp>
    </p:spTree>
    <p:extLst>
      <p:ext uri="{BB962C8B-B14F-4D97-AF65-F5344CB8AC3E}">
        <p14:creationId xmlns:p14="http://schemas.microsoft.com/office/powerpoint/2010/main" val="35445106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0A9D80BF-4F57-4E17-AF9F-CCB55CD11272}" type="slidenum">
              <a:rPr lang="en-US"/>
              <a:pPr>
                <a:defRPr/>
              </a:pPr>
              <a:t>‹#›</a:t>
            </a:fld>
            <a:endParaRPr lang="en-US"/>
          </a:p>
        </p:txBody>
      </p:sp>
    </p:spTree>
    <p:extLst>
      <p:ext uri="{BB962C8B-B14F-4D97-AF65-F5344CB8AC3E}">
        <p14:creationId xmlns:p14="http://schemas.microsoft.com/office/powerpoint/2010/main" val="41317239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E5C9CE17-E3B9-406C-9064-9908C9F3FC3A}" type="slidenum">
              <a:rPr lang="en-US"/>
              <a:pPr>
                <a:defRPr/>
              </a:pPr>
              <a:t>‹#›</a:t>
            </a:fld>
            <a:endParaRPr lang="en-US"/>
          </a:p>
        </p:txBody>
      </p:sp>
    </p:spTree>
    <p:extLst>
      <p:ext uri="{BB962C8B-B14F-4D97-AF65-F5344CB8AC3E}">
        <p14:creationId xmlns:p14="http://schemas.microsoft.com/office/powerpoint/2010/main" val="24380261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D2CD65BD-723A-44F1-9E15-D42F2C200370}" type="slidenum">
              <a:rPr lang="en-US"/>
              <a:pPr>
                <a:defRPr/>
              </a:pPr>
              <a:t>‹#›</a:t>
            </a:fld>
            <a:endParaRPr lang="en-US"/>
          </a:p>
        </p:txBody>
      </p:sp>
    </p:spTree>
    <p:extLst>
      <p:ext uri="{BB962C8B-B14F-4D97-AF65-F5344CB8AC3E}">
        <p14:creationId xmlns:p14="http://schemas.microsoft.com/office/powerpoint/2010/main" val="4395103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26557A2-6A54-44B2-974F-A5F75FD0DE1E}" type="slidenum">
              <a:rPr lang="en-US"/>
              <a:pPr>
                <a:defRPr/>
              </a:pPr>
              <a:t>‹#›</a:t>
            </a:fld>
            <a:endParaRPr lang="en-US"/>
          </a:p>
        </p:txBody>
      </p:sp>
    </p:spTree>
    <p:extLst>
      <p:ext uri="{BB962C8B-B14F-4D97-AF65-F5344CB8AC3E}">
        <p14:creationId xmlns:p14="http://schemas.microsoft.com/office/powerpoint/2010/main" val="2803367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3358BF16-D14C-45A9-A002-26FDE286A1C0}" type="slidenum">
              <a:rPr lang="en-US"/>
              <a:pPr>
                <a:defRPr/>
              </a:pPr>
              <a:t>‹#›</a:t>
            </a:fld>
            <a:endParaRPr lang="en-US"/>
          </a:p>
        </p:txBody>
      </p:sp>
    </p:spTree>
    <p:extLst>
      <p:ext uri="{BB962C8B-B14F-4D97-AF65-F5344CB8AC3E}">
        <p14:creationId xmlns:p14="http://schemas.microsoft.com/office/powerpoint/2010/main" val="18615871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9EF3785-1761-4F3E-91E1-F1126049B496}" type="slidenum">
              <a:rPr lang="en-US"/>
              <a:pPr>
                <a:defRPr/>
              </a:pPr>
              <a:t>‹#›</a:t>
            </a:fld>
            <a:endParaRPr lang="en-US"/>
          </a:p>
        </p:txBody>
      </p:sp>
    </p:spTree>
    <p:extLst>
      <p:ext uri="{BB962C8B-B14F-4D97-AF65-F5344CB8AC3E}">
        <p14:creationId xmlns:p14="http://schemas.microsoft.com/office/powerpoint/2010/main" val="36485138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978 w 5740"/>
                <a:gd name="T1" fmla="*/ 0 h 4316"/>
                <a:gd name="T2" fmla="*/ 0 w 5740"/>
                <a:gd name="T3" fmla="*/ 0 h 4316"/>
                <a:gd name="T4" fmla="*/ 0 w 5740"/>
                <a:gd name="T5" fmla="*/ 0 h 4316"/>
                <a:gd name="T6" fmla="*/ 5978 w 5740"/>
                <a:gd name="T7" fmla="*/ 0 h 4316"/>
                <a:gd name="T8" fmla="*/ 5978 w 5740"/>
                <a:gd name="T9" fmla="*/ 0 h 4316"/>
                <a:gd name="T10" fmla="*/ 5978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22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22 w 382"/>
                  <a:gd name="T19" fmla="*/ 96 h 96"/>
                  <a:gd name="T20" fmla="*/ 276 w 382"/>
                  <a:gd name="T21" fmla="*/ 90 h 96"/>
                  <a:gd name="T22" fmla="*/ 324 w 382"/>
                  <a:gd name="T23" fmla="*/ 84 h 96"/>
                  <a:gd name="T24" fmla="*/ 365 w 382"/>
                  <a:gd name="T25" fmla="*/ 66 h 96"/>
                  <a:gd name="T26" fmla="*/ 395 w 382"/>
                  <a:gd name="T27" fmla="*/ 42 h 96"/>
                  <a:gd name="T28" fmla="*/ 389 w 382"/>
                  <a:gd name="T29" fmla="*/ 42 h 96"/>
                  <a:gd name="T30" fmla="*/ 359 w 382"/>
                  <a:gd name="T31" fmla="*/ 66 h 96"/>
                  <a:gd name="T32" fmla="*/ 318 w 382"/>
                  <a:gd name="T33" fmla="*/ 78 h 96"/>
                  <a:gd name="T34" fmla="*/ 276 w 382"/>
                  <a:gd name="T35" fmla="*/ 90 h 96"/>
                  <a:gd name="T36" fmla="*/ 222 w 382"/>
                  <a:gd name="T37" fmla="*/ 96 h 96"/>
                  <a:gd name="T38" fmla="*/ 222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32 w 185"/>
                  <a:gd name="T5" fmla="*/ 36 h 210"/>
                  <a:gd name="T6" fmla="*/ 168 w 185"/>
                  <a:gd name="T7" fmla="*/ 72 h 210"/>
                  <a:gd name="T8" fmla="*/ 174 w 185"/>
                  <a:gd name="T9" fmla="*/ 90 h 210"/>
                  <a:gd name="T10" fmla="*/ 180 w 185"/>
                  <a:gd name="T11" fmla="*/ 114 h 210"/>
                  <a:gd name="T12" fmla="*/ 174 w 185"/>
                  <a:gd name="T13" fmla="*/ 138 h 210"/>
                  <a:gd name="T14" fmla="*/ 162 w 185"/>
                  <a:gd name="T15" fmla="*/ 162 h 210"/>
                  <a:gd name="T16" fmla="*/ 132 w 185"/>
                  <a:gd name="T17" fmla="*/ 180 h 210"/>
                  <a:gd name="T18" fmla="*/ 90 w 185"/>
                  <a:gd name="T19" fmla="*/ 198 h 210"/>
                  <a:gd name="T20" fmla="*/ 109 w 185"/>
                  <a:gd name="T21" fmla="*/ 210 h 210"/>
                  <a:gd name="T22" fmla="*/ 144 w 185"/>
                  <a:gd name="T23" fmla="*/ 192 h 210"/>
                  <a:gd name="T24" fmla="*/ 174 w 185"/>
                  <a:gd name="T25" fmla="*/ 168 h 210"/>
                  <a:gd name="T26" fmla="*/ 192 w 185"/>
                  <a:gd name="T27" fmla="*/ 144 h 210"/>
                  <a:gd name="T28" fmla="*/ 198 w 185"/>
                  <a:gd name="T29" fmla="*/ 114 h 210"/>
                  <a:gd name="T30" fmla="*/ 192 w 185"/>
                  <a:gd name="T31" fmla="*/ 90 h 210"/>
                  <a:gd name="T32" fmla="*/ 186 w 185"/>
                  <a:gd name="T33" fmla="*/ 66 h 210"/>
                  <a:gd name="T34" fmla="*/ 168 w 185"/>
                  <a:gd name="T35" fmla="*/ 48 h 210"/>
                  <a:gd name="T36" fmla="*/ 144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grpSp>
        </p:grpSp>
      </p:grpSp>
      <p:sp>
        <p:nvSpPr>
          <p:cNvPr id="62530"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6253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BBA5E846-0FF7-45AF-9E63-96DE973A7B9D}" type="slidenum">
              <a:rPr lang="en-US"/>
              <a:pPr>
                <a:defRPr/>
              </a:pPr>
              <a:t>‹#›</a:t>
            </a:fld>
            <a:endParaRPr lang="en-US"/>
          </a:p>
        </p:txBody>
      </p:sp>
    </p:spTree>
    <p:extLst>
      <p:ext uri="{BB962C8B-B14F-4D97-AF65-F5344CB8AC3E}">
        <p14:creationId xmlns:p14="http://schemas.microsoft.com/office/powerpoint/2010/main" val="40038055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291FE294-B02F-4488-A297-0DBFF198D2DC}" type="slidenum">
              <a:rPr lang="en-US"/>
              <a:pPr>
                <a:defRPr/>
              </a:pPr>
              <a:t>‹#›</a:t>
            </a:fld>
            <a:endParaRPr lang="en-US"/>
          </a:p>
        </p:txBody>
      </p:sp>
    </p:spTree>
    <p:extLst>
      <p:ext uri="{BB962C8B-B14F-4D97-AF65-F5344CB8AC3E}">
        <p14:creationId xmlns:p14="http://schemas.microsoft.com/office/powerpoint/2010/main" val="19169563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140FFB10-9D72-4FE6-A61F-5C0733A4D4E1}" type="slidenum">
              <a:rPr lang="en-US"/>
              <a:pPr>
                <a:defRPr/>
              </a:pPr>
              <a:t>‹#›</a:t>
            </a:fld>
            <a:endParaRPr lang="en-US"/>
          </a:p>
        </p:txBody>
      </p:sp>
    </p:spTree>
    <p:extLst>
      <p:ext uri="{BB962C8B-B14F-4D97-AF65-F5344CB8AC3E}">
        <p14:creationId xmlns:p14="http://schemas.microsoft.com/office/powerpoint/2010/main" val="14343675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BF27C0B6-EDE3-4A3B-A56C-F2C0F5056F28}" type="slidenum">
              <a:rPr lang="en-US"/>
              <a:pPr>
                <a:defRPr/>
              </a:pPr>
              <a:t>‹#›</a:t>
            </a:fld>
            <a:endParaRPr lang="en-US"/>
          </a:p>
        </p:txBody>
      </p:sp>
    </p:spTree>
    <p:extLst>
      <p:ext uri="{BB962C8B-B14F-4D97-AF65-F5344CB8AC3E}">
        <p14:creationId xmlns:p14="http://schemas.microsoft.com/office/powerpoint/2010/main" val="420065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C61B087-259F-4BB8-BC56-090987919F0E}" type="datetimeFigureOut">
              <a:rPr lang="en-US"/>
              <a:pPr>
                <a:defRPr/>
              </a:pPr>
              <a:t>3/11/2015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2337DC-BC94-4119-B52E-A638DDE305CF}" type="slidenum">
              <a:rPr lang="en-US"/>
              <a:pPr>
                <a:defRPr/>
              </a:pPr>
              <a:t>‹#›</a:t>
            </a:fld>
            <a:endParaRPr lang="en-US"/>
          </a:p>
        </p:txBody>
      </p:sp>
    </p:spTree>
    <p:extLst>
      <p:ext uri="{BB962C8B-B14F-4D97-AF65-F5344CB8AC3E}">
        <p14:creationId xmlns:p14="http://schemas.microsoft.com/office/powerpoint/2010/main" val="24418704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04A2CD5D-7DED-40C8-870B-55E1AEBA4F60}" type="slidenum">
              <a:rPr lang="en-US"/>
              <a:pPr>
                <a:defRPr/>
              </a:pPr>
              <a:t>‹#›</a:t>
            </a:fld>
            <a:endParaRPr lang="en-US"/>
          </a:p>
        </p:txBody>
      </p:sp>
    </p:spTree>
    <p:extLst>
      <p:ext uri="{BB962C8B-B14F-4D97-AF65-F5344CB8AC3E}">
        <p14:creationId xmlns:p14="http://schemas.microsoft.com/office/powerpoint/2010/main" val="18480430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9101E9CD-EDF0-4D36-BDE9-51D439E24DDE}" type="slidenum">
              <a:rPr lang="en-US"/>
              <a:pPr>
                <a:defRPr/>
              </a:pPr>
              <a:t>‹#›</a:t>
            </a:fld>
            <a:endParaRPr lang="en-US"/>
          </a:p>
        </p:txBody>
      </p:sp>
    </p:spTree>
    <p:extLst>
      <p:ext uri="{BB962C8B-B14F-4D97-AF65-F5344CB8AC3E}">
        <p14:creationId xmlns:p14="http://schemas.microsoft.com/office/powerpoint/2010/main" val="32071862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D914676B-9516-4637-8636-B677A05C3FBC}" type="slidenum">
              <a:rPr lang="en-US"/>
              <a:pPr>
                <a:defRPr/>
              </a:pPr>
              <a:t>‹#›</a:t>
            </a:fld>
            <a:endParaRPr lang="en-US"/>
          </a:p>
        </p:txBody>
      </p:sp>
    </p:spTree>
    <p:extLst>
      <p:ext uri="{BB962C8B-B14F-4D97-AF65-F5344CB8AC3E}">
        <p14:creationId xmlns:p14="http://schemas.microsoft.com/office/powerpoint/2010/main" val="19782956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91C1ABED-C285-4F34-A685-55EFA44A752E}" type="slidenum">
              <a:rPr lang="en-US"/>
              <a:pPr>
                <a:defRPr/>
              </a:pPr>
              <a:t>‹#›</a:t>
            </a:fld>
            <a:endParaRPr lang="en-US"/>
          </a:p>
        </p:txBody>
      </p:sp>
    </p:spTree>
    <p:extLst>
      <p:ext uri="{BB962C8B-B14F-4D97-AF65-F5344CB8AC3E}">
        <p14:creationId xmlns:p14="http://schemas.microsoft.com/office/powerpoint/2010/main" val="31259536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CDCEF10E-A32E-4E21-B9DA-C6B5CDC1C8A2}" type="slidenum">
              <a:rPr lang="en-US"/>
              <a:pPr>
                <a:defRPr/>
              </a:pPr>
              <a:t>‹#›</a:t>
            </a:fld>
            <a:endParaRPr lang="en-US"/>
          </a:p>
        </p:txBody>
      </p:sp>
    </p:spTree>
    <p:extLst>
      <p:ext uri="{BB962C8B-B14F-4D97-AF65-F5344CB8AC3E}">
        <p14:creationId xmlns:p14="http://schemas.microsoft.com/office/powerpoint/2010/main" val="18235657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8AABBF5-7E6E-4BCC-9D50-72632D8D6BCC}" type="slidenum">
              <a:rPr lang="en-US"/>
              <a:pPr>
                <a:defRPr/>
              </a:pPr>
              <a:t>‹#›</a:t>
            </a:fld>
            <a:endParaRPr lang="en-US"/>
          </a:p>
        </p:txBody>
      </p:sp>
    </p:spTree>
    <p:extLst>
      <p:ext uri="{BB962C8B-B14F-4D97-AF65-F5344CB8AC3E}">
        <p14:creationId xmlns:p14="http://schemas.microsoft.com/office/powerpoint/2010/main" val="37984311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9FC93383-0D14-4D76-9606-56DD665A8780}" type="slidenum">
              <a:rPr lang="en-US"/>
              <a:pPr>
                <a:defRPr/>
              </a:pPr>
              <a:t>‹#›</a:t>
            </a:fld>
            <a:endParaRPr lang="en-US"/>
          </a:p>
        </p:txBody>
      </p:sp>
    </p:spTree>
    <p:extLst>
      <p:ext uri="{BB962C8B-B14F-4D97-AF65-F5344CB8AC3E}">
        <p14:creationId xmlns:p14="http://schemas.microsoft.com/office/powerpoint/2010/main" val="6640525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CE09CC1C-3683-4198-8914-3071FAE45D83}" type="slidenum">
              <a:rPr lang="en-US"/>
              <a:pPr>
                <a:defRPr/>
              </a:pPr>
              <a:t>‹#›</a:t>
            </a:fld>
            <a:endParaRPr lang="en-US"/>
          </a:p>
        </p:txBody>
      </p:sp>
    </p:spTree>
    <p:extLst>
      <p:ext uri="{BB962C8B-B14F-4D97-AF65-F5344CB8AC3E}">
        <p14:creationId xmlns:p14="http://schemas.microsoft.com/office/powerpoint/2010/main" val="278848582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5657427-3BF8-4D7D-B2B1-53234DD78630}" type="datetimeFigureOut">
              <a:rPr lang="en-US"/>
              <a:pPr>
                <a:defRPr/>
              </a:pPr>
              <a:t>3/11/2015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083AD0-F99A-4670-BF4F-0B3ADBA0DF00}" type="slidenum">
              <a:rPr lang="en-US"/>
              <a:pPr>
                <a:defRPr/>
              </a:pPr>
              <a:t>‹#›</a:t>
            </a:fld>
            <a:endParaRPr lang="en-US"/>
          </a:p>
        </p:txBody>
      </p:sp>
    </p:spTree>
    <p:extLst>
      <p:ext uri="{BB962C8B-B14F-4D97-AF65-F5344CB8AC3E}">
        <p14:creationId xmlns:p14="http://schemas.microsoft.com/office/powerpoint/2010/main" val="9159557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FF3318F-9007-4585-8E85-4067B9C91327}" type="datetimeFigureOut">
              <a:rPr lang="en-US"/>
              <a:pPr>
                <a:defRPr/>
              </a:pPr>
              <a:t>3/11/2015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820E27-0A61-4BD5-A149-058859808349}" type="slidenum">
              <a:rPr lang="en-US"/>
              <a:pPr>
                <a:defRPr/>
              </a:pPr>
              <a:t>‹#›</a:t>
            </a:fld>
            <a:endParaRPr lang="en-US"/>
          </a:p>
        </p:txBody>
      </p:sp>
    </p:spTree>
    <p:extLst>
      <p:ext uri="{BB962C8B-B14F-4D97-AF65-F5344CB8AC3E}">
        <p14:creationId xmlns:p14="http://schemas.microsoft.com/office/powerpoint/2010/main" val="240589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AED5E88-5F5F-4D8B-85F3-88A68ACDC466}" type="datetimeFigureOut">
              <a:rPr lang="en-US"/>
              <a:pPr>
                <a:defRPr/>
              </a:pPr>
              <a:t>3/11/2015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D8E8BE0-BBE5-4767-B02A-06591595CE6B}" type="slidenum">
              <a:rPr lang="en-US"/>
              <a:pPr>
                <a:defRPr/>
              </a:pPr>
              <a:t>‹#›</a:t>
            </a:fld>
            <a:endParaRPr lang="en-US"/>
          </a:p>
        </p:txBody>
      </p:sp>
    </p:spTree>
    <p:extLst>
      <p:ext uri="{BB962C8B-B14F-4D97-AF65-F5344CB8AC3E}">
        <p14:creationId xmlns:p14="http://schemas.microsoft.com/office/powerpoint/2010/main" val="139504629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6F1EE6B-00B4-4638-BC02-C0D2521FA0C5}" type="datetimeFigureOut">
              <a:rPr lang="en-US"/>
              <a:pPr>
                <a:defRPr/>
              </a:pPr>
              <a:t>3/11/2015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15738A-764B-42E1-9AF8-D8565A3DBE07}" type="slidenum">
              <a:rPr lang="en-US"/>
              <a:pPr>
                <a:defRPr/>
              </a:pPr>
              <a:t>‹#›</a:t>
            </a:fld>
            <a:endParaRPr lang="en-US"/>
          </a:p>
        </p:txBody>
      </p:sp>
    </p:spTree>
    <p:extLst>
      <p:ext uri="{BB962C8B-B14F-4D97-AF65-F5344CB8AC3E}">
        <p14:creationId xmlns:p14="http://schemas.microsoft.com/office/powerpoint/2010/main" val="400736573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BAD4901-C26F-400C-878E-27FCD3E4FA9A}" type="datetimeFigureOut">
              <a:rPr lang="en-US"/>
              <a:pPr>
                <a:defRPr/>
              </a:pPr>
              <a:t>3/11/2015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C0275C4-601D-4167-A45E-AF474826B9F6}" type="slidenum">
              <a:rPr lang="en-US"/>
              <a:pPr>
                <a:defRPr/>
              </a:pPr>
              <a:t>‹#›</a:t>
            </a:fld>
            <a:endParaRPr lang="en-US"/>
          </a:p>
        </p:txBody>
      </p:sp>
    </p:spTree>
    <p:extLst>
      <p:ext uri="{BB962C8B-B14F-4D97-AF65-F5344CB8AC3E}">
        <p14:creationId xmlns:p14="http://schemas.microsoft.com/office/powerpoint/2010/main" val="77019969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4EBCC08-7A12-4FA4-89F6-BACA586BD964}" type="datetimeFigureOut">
              <a:rPr lang="en-US"/>
              <a:pPr>
                <a:defRPr/>
              </a:pPr>
              <a:t>3/11/2015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770D1EB-EEE4-43D0-A6B2-1AB7FACA4898}" type="slidenum">
              <a:rPr lang="en-US"/>
              <a:pPr>
                <a:defRPr/>
              </a:pPr>
              <a:t>‹#›</a:t>
            </a:fld>
            <a:endParaRPr lang="en-US"/>
          </a:p>
        </p:txBody>
      </p:sp>
    </p:spTree>
    <p:extLst>
      <p:ext uri="{BB962C8B-B14F-4D97-AF65-F5344CB8AC3E}">
        <p14:creationId xmlns:p14="http://schemas.microsoft.com/office/powerpoint/2010/main" val="224404619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15D0D78-5204-4CA6-9A95-BD18CFABAD3A}" type="datetimeFigureOut">
              <a:rPr lang="en-US"/>
              <a:pPr>
                <a:defRPr/>
              </a:pPr>
              <a:t>3/11/2015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8D84F5D-59DC-4A66-A567-1D2D99AC27D7}" type="slidenum">
              <a:rPr lang="en-US"/>
              <a:pPr>
                <a:defRPr/>
              </a:pPr>
              <a:t>‹#›</a:t>
            </a:fld>
            <a:endParaRPr lang="en-US"/>
          </a:p>
        </p:txBody>
      </p:sp>
    </p:spTree>
    <p:extLst>
      <p:ext uri="{BB962C8B-B14F-4D97-AF65-F5344CB8AC3E}">
        <p14:creationId xmlns:p14="http://schemas.microsoft.com/office/powerpoint/2010/main" val="158898860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21DE84-6C0C-4EA5-A78E-58255FE7D8D0}" type="datetimeFigureOut">
              <a:rPr lang="en-US"/>
              <a:pPr>
                <a:defRPr/>
              </a:pPr>
              <a:t>3/11/2015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4D59B88-C4C8-46A5-973F-89E4F32D0C94}" type="slidenum">
              <a:rPr lang="en-US"/>
              <a:pPr>
                <a:defRPr/>
              </a:pPr>
              <a:t>‹#›</a:t>
            </a:fld>
            <a:endParaRPr lang="en-US"/>
          </a:p>
        </p:txBody>
      </p:sp>
    </p:spTree>
    <p:extLst>
      <p:ext uri="{BB962C8B-B14F-4D97-AF65-F5344CB8AC3E}">
        <p14:creationId xmlns:p14="http://schemas.microsoft.com/office/powerpoint/2010/main" val="19184518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DAA198C-0735-4FFB-8EE7-F2593439D3A3}" type="datetimeFigureOut">
              <a:rPr lang="en-US"/>
              <a:pPr>
                <a:defRPr/>
              </a:pPr>
              <a:t>3/11/2015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B196BB-C281-4397-8BAF-96029052BC90}" type="slidenum">
              <a:rPr lang="en-US"/>
              <a:pPr>
                <a:defRPr/>
              </a:pPr>
              <a:t>‹#›</a:t>
            </a:fld>
            <a:endParaRPr lang="en-US"/>
          </a:p>
        </p:txBody>
      </p:sp>
    </p:spTree>
    <p:extLst>
      <p:ext uri="{BB962C8B-B14F-4D97-AF65-F5344CB8AC3E}">
        <p14:creationId xmlns:p14="http://schemas.microsoft.com/office/powerpoint/2010/main" val="283059376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288001-3A8A-4344-B687-1A8A255C8345}" type="datetimeFigureOut">
              <a:rPr lang="en-US"/>
              <a:pPr>
                <a:defRPr/>
              </a:pPr>
              <a:t>3/11/2015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31BF56-A455-4945-884F-ECDCAB89AEA7}" type="slidenum">
              <a:rPr lang="en-US"/>
              <a:pPr>
                <a:defRPr/>
              </a:pPr>
              <a:t>‹#›</a:t>
            </a:fld>
            <a:endParaRPr lang="en-US"/>
          </a:p>
        </p:txBody>
      </p:sp>
    </p:spTree>
    <p:extLst>
      <p:ext uri="{BB962C8B-B14F-4D97-AF65-F5344CB8AC3E}">
        <p14:creationId xmlns:p14="http://schemas.microsoft.com/office/powerpoint/2010/main" val="398454789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D7D9AF-E176-436B-88E4-FD5E7A8300B3}" type="datetimeFigureOut">
              <a:rPr lang="en-US"/>
              <a:pPr>
                <a:defRPr/>
              </a:pPr>
              <a:t>3/11/2015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FE025E-0DC0-4D00-B549-8B84DE193BC4}" type="slidenum">
              <a:rPr lang="en-US"/>
              <a:pPr>
                <a:defRPr/>
              </a:pPr>
              <a:t>‹#›</a:t>
            </a:fld>
            <a:endParaRPr lang="en-US"/>
          </a:p>
        </p:txBody>
      </p:sp>
    </p:spTree>
    <p:extLst>
      <p:ext uri="{BB962C8B-B14F-4D97-AF65-F5344CB8AC3E}">
        <p14:creationId xmlns:p14="http://schemas.microsoft.com/office/powerpoint/2010/main" val="102324065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05BB9C-9E8D-406A-B0F8-457152CB9428}" type="datetimeFigureOut">
              <a:rPr lang="en-US"/>
              <a:pPr>
                <a:defRPr/>
              </a:pPr>
              <a:t>3/11/2015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EB171F-6BEB-4776-A41F-EA9DCBEAF724}" type="slidenum">
              <a:rPr lang="en-US"/>
              <a:pPr>
                <a:defRPr/>
              </a:pPr>
              <a:t>‹#›</a:t>
            </a:fld>
            <a:endParaRPr lang="en-US"/>
          </a:p>
        </p:txBody>
      </p:sp>
    </p:spTree>
    <p:extLst>
      <p:ext uri="{BB962C8B-B14F-4D97-AF65-F5344CB8AC3E}">
        <p14:creationId xmlns:p14="http://schemas.microsoft.com/office/powerpoint/2010/main" val="331973720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978 w 5740"/>
                <a:gd name="T1" fmla="*/ 0 h 4316"/>
                <a:gd name="T2" fmla="*/ 0 w 5740"/>
                <a:gd name="T3" fmla="*/ 0 h 4316"/>
                <a:gd name="T4" fmla="*/ 0 w 5740"/>
                <a:gd name="T5" fmla="*/ 0 h 4316"/>
                <a:gd name="T6" fmla="*/ 5978 w 5740"/>
                <a:gd name="T7" fmla="*/ 0 h 4316"/>
                <a:gd name="T8" fmla="*/ 5978 w 5740"/>
                <a:gd name="T9" fmla="*/ 0 h 4316"/>
                <a:gd name="T10" fmla="*/ 5978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22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22 w 382"/>
                  <a:gd name="T19" fmla="*/ 96 h 96"/>
                  <a:gd name="T20" fmla="*/ 276 w 382"/>
                  <a:gd name="T21" fmla="*/ 90 h 96"/>
                  <a:gd name="T22" fmla="*/ 324 w 382"/>
                  <a:gd name="T23" fmla="*/ 84 h 96"/>
                  <a:gd name="T24" fmla="*/ 365 w 382"/>
                  <a:gd name="T25" fmla="*/ 66 h 96"/>
                  <a:gd name="T26" fmla="*/ 395 w 382"/>
                  <a:gd name="T27" fmla="*/ 42 h 96"/>
                  <a:gd name="T28" fmla="*/ 389 w 382"/>
                  <a:gd name="T29" fmla="*/ 42 h 96"/>
                  <a:gd name="T30" fmla="*/ 359 w 382"/>
                  <a:gd name="T31" fmla="*/ 66 h 96"/>
                  <a:gd name="T32" fmla="*/ 318 w 382"/>
                  <a:gd name="T33" fmla="*/ 78 h 96"/>
                  <a:gd name="T34" fmla="*/ 276 w 382"/>
                  <a:gd name="T35" fmla="*/ 90 h 96"/>
                  <a:gd name="T36" fmla="*/ 222 w 382"/>
                  <a:gd name="T37" fmla="*/ 96 h 96"/>
                  <a:gd name="T38" fmla="*/ 222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32 w 185"/>
                  <a:gd name="T5" fmla="*/ 36 h 210"/>
                  <a:gd name="T6" fmla="*/ 168 w 185"/>
                  <a:gd name="T7" fmla="*/ 72 h 210"/>
                  <a:gd name="T8" fmla="*/ 174 w 185"/>
                  <a:gd name="T9" fmla="*/ 90 h 210"/>
                  <a:gd name="T10" fmla="*/ 180 w 185"/>
                  <a:gd name="T11" fmla="*/ 114 h 210"/>
                  <a:gd name="T12" fmla="*/ 174 w 185"/>
                  <a:gd name="T13" fmla="*/ 138 h 210"/>
                  <a:gd name="T14" fmla="*/ 162 w 185"/>
                  <a:gd name="T15" fmla="*/ 162 h 210"/>
                  <a:gd name="T16" fmla="*/ 132 w 185"/>
                  <a:gd name="T17" fmla="*/ 180 h 210"/>
                  <a:gd name="T18" fmla="*/ 90 w 185"/>
                  <a:gd name="T19" fmla="*/ 198 h 210"/>
                  <a:gd name="T20" fmla="*/ 109 w 185"/>
                  <a:gd name="T21" fmla="*/ 210 h 210"/>
                  <a:gd name="T22" fmla="*/ 144 w 185"/>
                  <a:gd name="T23" fmla="*/ 192 h 210"/>
                  <a:gd name="T24" fmla="*/ 174 w 185"/>
                  <a:gd name="T25" fmla="*/ 168 h 210"/>
                  <a:gd name="T26" fmla="*/ 192 w 185"/>
                  <a:gd name="T27" fmla="*/ 144 h 210"/>
                  <a:gd name="T28" fmla="*/ 198 w 185"/>
                  <a:gd name="T29" fmla="*/ 114 h 210"/>
                  <a:gd name="T30" fmla="*/ 192 w 185"/>
                  <a:gd name="T31" fmla="*/ 90 h 210"/>
                  <a:gd name="T32" fmla="*/ 186 w 185"/>
                  <a:gd name="T33" fmla="*/ 66 h 210"/>
                  <a:gd name="T34" fmla="*/ 168 w 185"/>
                  <a:gd name="T35" fmla="*/ 48 h 210"/>
                  <a:gd name="T36" fmla="*/ 144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grpSp>
        </p:grpSp>
      </p:grpSp>
      <p:sp>
        <p:nvSpPr>
          <p:cNvPr id="62530"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6253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4CCA6A85-D11F-4D41-A924-725621F6BB89}" type="slidenum">
              <a:rPr lang="en-US"/>
              <a:pPr>
                <a:defRPr/>
              </a:pPr>
              <a:t>‹#›</a:t>
            </a:fld>
            <a:endParaRPr lang="en-US"/>
          </a:p>
        </p:txBody>
      </p:sp>
    </p:spTree>
    <p:extLst>
      <p:ext uri="{BB962C8B-B14F-4D97-AF65-F5344CB8AC3E}">
        <p14:creationId xmlns:p14="http://schemas.microsoft.com/office/powerpoint/2010/main" val="195248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45D8415-6325-4E1B-8235-8245269C4A3E}" type="datetimeFigureOut">
              <a:rPr lang="en-US"/>
              <a:pPr>
                <a:defRPr/>
              </a:pPr>
              <a:t>3/11/2015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FB7F1E9-6F40-406D-A867-3A751EBEB34D}" type="slidenum">
              <a:rPr lang="en-US"/>
              <a:pPr>
                <a:defRPr/>
              </a:pPr>
              <a:t>‹#›</a:t>
            </a:fld>
            <a:endParaRPr lang="en-US"/>
          </a:p>
        </p:txBody>
      </p:sp>
    </p:spTree>
    <p:extLst>
      <p:ext uri="{BB962C8B-B14F-4D97-AF65-F5344CB8AC3E}">
        <p14:creationId xmlns:p14="http://schemas.microsoft.com/office/powerpoint/2010/main" val="138680190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1E7BFC83-DF4E-401E-A636-D60DB7F1CCF7}" type="slidenum">
              <a:rPr lang="en-US"/>
              <a:pPr>
                <a:defRPr/>
              </a:pPr>
              <a:t>‹#›</a:t>
            </a:fld>
            <a:endParaRPr lang="en-US"/>
          </a:p>
        </p:txBody>
      </p:sp>
    </p:spTree>
    <p:extLst>
      <p:ext uri="{BB962C8B-B14F-4D97-AF65-F5344CB8AC3E}">
        <p14:creationId xmlns:p14="http://schemas.microsoft.com/office/powerpoint/2010/main" val="13542036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E0CAEC96-A4ED-40EF-BC77-F4F20832FE27}" type="slidenum">
              <a:rPr lang="en-US"/>
              <a:pPr>
                <a:defRPr/>
              </a:pPr>
              <a:t>‹#›</a:t>
            </a:fld>
            <a:endParaRPr lang="en-US"/>
          </a:p>
        </p:txBody>
      </p:sp>
    </p:spTree>
    <p:extLst>
      <p:ext uri="{BB962C8B-B14F-4D97-AF65-F5344CB8AC3E}">
        <p14:creationId xmlns:p14="http://schemas.microsoft.com/office/powerpoint/2010/main" val="140183288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21F4B0F5-F502-4E03-A23C-303D4CFB1411}" type="slidenum">
              <a:rPr lang="en-US"/>
              <a:pPr>
                <a:defRPr/>
              </a:pPr>
              <a:t>‹#›</a:t>
            </a:fld>
            <a:endParaRPr lang="en-US"/>
          </a:p>
        </p:txBody>
      </p:sp>
    </p:spTree>
    <p:extLst>
      <p:ext uri="{BB962C8B-B14F-4D97-AF65-F5344CB8AC3E}">
        <p14:creationId xmlns:p14="http://schemas.microsoft.com/office/powerpoint/2010/main" val="289564733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3B7E0B11-3220-4601-BCB8-4F5116CE7E75}" type="slidenum">
              <a:rPr lang="en-US"/>
              <a:pPr>
                <a:defRPr/>
              </a:pPr>
              <a:t>‹#›</a:t>
            </a:fld>
            <a:endParaRPr lang="en-US"/>
          </a:p>
        </p:txBody>
      </p:sp>
    </p:spTree>
    <p:extLst>
      <p:ext uri="{BB962C8B-B14F-4D97-AF65-F5344CB8AC3E}">
        <p14:creationId xmlns:p14="http://schemas.microsoft.com/office/powerpoint/2010/main" val="132875576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CBE385BE-04F3-4AD7-8858-483C3F328473}" type="slidenum">
              <a:rPr lang="en-US"/>
              <a:pPr>
                <a:defRPr/>
              </a:pPr>
              <a:t>‹#›</a:t>
            </a:fld>
            <a:endParaRPr lang="en-US"/>
          </a:p>
        </p:txBody>
      </p:sp>
    </p:spTree>
    <p:extLst>
      <p:ext uri="{BB962C8B-B14F-4D97-AF65-F5344CB8AC3E}">
        <p14:creationId xmlns:p14="http://schemas.microsoft.com/office/powerpoint/2010/main" val="180084292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4975312C-1FA8-409E-8807-350CDCC75409}" type="slidenum">
              <a:rPr lang="en-US"/>
              <a:pPr>
                <a:defRPr/>
              </a:pPr>
              <a:t>‹#›</a:t>
            </a:fld>
            <a:endParaRPr lang="en-US"/>
          </a:p>
        </p:txBody>
      </p:sp>
    </p:spTree>
    <p:extLst>
      <p:ext uri="{BB962C8B-B14F-4D97-AF65-F5344CB8AC3E}">
        <p14:creationId xmlns:p14="http://schemas.microsoft.com/office/powerpoint/2010/main" val="279902935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198DD9E9-1BF5-40A5-BE7E-C9B123900005}" type="slidenum">
              <a:rPr lang="en-US"/>
              <a:pPr>
                <a:defRPr/>
              </a:pPr>
              <a:t>‹#›</a:t>
            </a:fld>
            <a:endParaRPr lang="en-US"/>
          </a:p>
        </p:txBody>
      </p:sp>
    </p:spTree>
    <p:extLst>
      <p:ext uri="{BB962C8B-B14F-4D97-AF65-F5344CB8AC3E}">
        <p14:creationId xmlns:p14="http://schemas.microsoft.com/office/powerpoint/2010/main" val="393742472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3CAEF1BD-A9FC-4785-9A6C-D7D30CCD09FA}" type="slidenum">
              <a:rPr lang="en-US"/>
              <a:pPr>
                <a:defRPr/>
              </a:pPr>
              <a:t>‹#›</a:t>
            </a:fld>
            <a:endParaRPr lang="en-US"/>
          </a:p>
        </p:txBody>
      </p:sp>
    </p:spTree>
    <p:extLst>
      <p:ext uri="{BB962C8B-B14F-4D97-AF65-F5344CB8AC3E}">
        <p14:creationId xmlns:p14="http://schemas.microsoft.com/office/powerpoint/2010/main" val="313909267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132F8D8D-36D1-4F4C-959D-CD0359C84887}" type="slidenum">
              <a:rPr lang="en-US"/>
              <a:pPr>
                <a:defRPr/>
              </a:pPr>
              <a:t>‹#›</a:t>
            </a:fld>
            <a:endParaRPr lang="en-US"/>
          </a:p>
        </p:txBody>
      </p:sp>
    </p:spTree>
    <p:extLst>
      <p:ext uri="{BB962C8B-B14F-4D97-AF65-F5344CB8AC3E}">
        <p14:creationId xmlns:p14="http://schemas.microsoft.com/office/powerpoint/2010/main" val="3755428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DDC9D6BD-F415-4340-B4F9-12D7D132F25F}" type="slidenum">
              <a:rPr lang="en-US"/>
              <a:pPr>
                <a:defRPr/>
              </a:pPr>
              <a:t>‹#›</a:t>
            </a:fld>
            <a:endParaRPr lang="en-US"/>
          </a:p>
        </p:txBody>
      </p:sp>
    </p:spTree>
    <p:extLst>
      <p:ext uri="{BB962C8B-B14F-4D97-AF65-F5344CB8AC3E}">
        <p14:creationId xmlns:p14="http://schemas.microsoft.com/office/powerpoint/2010/main" val="370450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300135F-7686-4521-9301-097E0C446110}" type="datetimeFigureOut">
              <a:rPr lang="en-US"/>
              <a:pPr>
                <a:defRPr/>
              </a:pPr>
              <a:t>3/11/2015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0A62077-BE06-4B89-97D5-946044A071A9}" type="slidenum">
              <a:rPr lang="en-US"/>
              <a:pPr>
                <a:defRPr/>
              </a:pPr>
              <a:t>‹#›</a:t>
            </a:fld>
            <a:endParaRPr lang="en-US"/>
          </a:p>
        </p:txBody>
      </p:sp>
    </p:spTree>
    <p:extLst>
      <p:ext uri="{BB962C8B-B14F-4D97-AF65-F5344CB8AC3E}">
        <p14:creationId xmlns:p14="http://schemas.microsoft.com/office/powerpoint/2010/main" val="396948147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B0AAD01-F45B-4362-BAB0-3FCCE427749C}" type="slidenum">
              <a:rPr lang="en-US"/>
              <a:pPr>
                <a:defRPr/>
              </a:pPr>
              <a:t>‹#›</a:t>
            </a:fld>
            <a:endParaRPr lang="en-US"/>
          </a:p>
        </p:txBody>
      </p:sp>
    </p:spTree>
    <p:extLst>
      <p:ext uri="{BB962C8B-B14F-4D97-AF65-F5344CB8AC3E}">
        <p14:creationId xmlns:p14="http://schemas.microsoft.com/office/powerpoint/2010/main" val="19601423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978 w 5740"/>
                <a:gd name="T1" fmla="*/ 0 h 4316"/>
                <a:gd name="T2" fmla="*/ 0 w 5740"/>
                <a:gd name="T3" fmla="*/ 0 h 4316"/>
                <a:gd name="T4" fmla="*/ 0 w 5740"/>
                <a:gd name="T5" fmla="*/ 0 h 4316"/>
                <a:gd name="T6" fmla="*/ 5978 w 5740"/>
                <a:gd name="T7" fmla="*/ 0 h 4316"/>
                <a:gd name="T8" fmla="*/ 5978 w 5740"/>
                <a:gd name="T9" fmla="*/ 0 h 4316"/>
                <a:gd name="T10" fmla="*/ 5978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22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22 w 382"/>
                  <a:gd name="T19" fmla="*/ 96 h 96"/>
                  <a:gd name="T20" fmla="*/ 276 w 382"/>
                  <a:gd name="T21" fmla="*/ 90 h 96"/>
                  <a:gd name="T22" fmla="*/ 324 w 382"/>
                  <a:gd name="T23" fmla="*/ 84 h 96"/>
                  <a:gd name="T24" fmla="*/ 365 w 382"/>
                  <a:gd name="T25" fmla="*/ 66 h 96"/>
                  <a:gd name="T26" fmla="*/ 395 w 382"/>
                  <a:gd name="T27" fmla="*/ 42 h 96"/>
                  <a:gd name="T28" fmla="*/ 389 w 382"/>
                  <a:gd name="T29" fmla="*/ 42 h 96"/>
                  <a:gd name="T30" fmla="*/ 359 w 382"/>
                  <a:gd name="T31" fmla="*/ 66 h 96"/>
                  <a:gd name="T32" fmla="*/ 318 w 382"/>
                  <a:gd name="T33" fmla="*/ 78 h 96"/>
                  <a:gd name="T34" fmla="*/ 276 w 382"/>
                  <a:gd name="T35" fmla="*/ 90 h 96"/>
                  <a:gd name="T36" fmla="*/ 222 w 382"/>
                  <a:gd name="T37" fmla="*/ 96 h 96"/>
                  <a:gd name="T38" fmla="*/ 222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32 w 185"/>
                  <a:gd name="T5" fmla="*/ 36 h 210"/>
                  <a:gd name="T6" fmla="*/ 168 w 185"/>
                  <a:gd name="T7" fmla="*/ 72 h 210"/>
                  <a:gd name="T8" fmla="*/ 174 w 185"/>
                  <a:gd name="T9" fmla="*/ 90 h 210"/>
                  <a:gd name="T10" fmla="*/ 180 w 185"/>
                  <a:gd name="T11" fmla="*/ 114 h 210"/>
                  <a:gd name="T12" fmla="*/ 174 w 185"/>
                  <a:gd name="T13" fmla="*/ 138 h 210"/>
                  <a:gd name="T14" fmla="*/ 162 w 185"/>
                  <a:gd name="T15" fmla="*/ 162 h 210"/>
                  <a:gd name="T16" fmla="*/ 132 w 185"/>
                  <a:gd name="T17" fmla="*/ 180 h 210"/>
                  <a:gd name="T18" fmla="*/ 90 w 185"/>
                  <a:gd name="T19" fmla="*/ 198 h 210"/>
                  <a:gd name="T20" fmla="*/ 109 w 185"/>
                  <a:gd name="T21" fmla="*/ 210 h 210"/>
                  <a:gd name="T22" fmla="*/ 144 w 185"/>
                  <a:gd name="T23" fmla="*/ 192 h 210"/>
                  <a:gd name="T24" fmla="*/ 174 w 185"/>
                  <a:gd name="T25" fmla="*/ 168 h 210"/>
                  <a:gd name="T26" fmla="*/ 192 w 185"/>
                  <a:gd name="T27" fmla="*/ 144 h 210"/>
                  <a:gd name="T28" fmla="*/ 198 w 185"/>
                  <a:gd name="T29" fmla="*/ 114 h 210"/>
                  <a:gd name="T30" fmla="*/ 192 w 185"/>
                  <a:gd name="T31" fmla="*/ 90 h 210"/>
                  <a:gd name="T32" fmla="*/ 186 w 185"/>
                  <a:gd name="T33" fmla="*/ 66 h 210"/>
                  <a:gd name="T34" fmla="*/ 168 w 185"/>
                  <a:gd name="T35" fmla="*/ 48 h 210"/>
                  <a:gd name="T36" fmla="*/ 144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grpSp>
        </p:grpSp>
      </p:grpSp>
      <p:sp>
        <p:nvSpPr>
          <p:cNvPr id="62530"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6253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EB73C950-AF29-4705-B327-2452BCD33BD0}" type="slidenum">
              <a:rPr lang="en-US"/>
              <a:pPr>
                <a:defRPr/>
              </a:pPr>
              <a:t>‹#›</a:t>
            </a:fld>
            <a:endParaRPr lang="en-US"/>
          </a:p>
        </p:txBody>
      </p:sp>
    </p:spTree>
    <p:extLst>
      <p:ext uri="{BB962C8B-B14F-4D97-AF65-F5344CB8AC3E}">
        <p14:creationId xmlns:p14="http://schemas.microsoft.com/office/powerpoint/2010/main" val="22959243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FE28BCA-ADCE-4902-B29B-A0F4B70DEDDA}" type="slidenum">
              <a:rPr lang="en-US"/>
              <a:pPr>
                <a:defRPr/>
              </a:pPr>
              <a:t>‹#›</a:t>
            </a:fld>
            <a:endParaRPr lang="en-US"/>
          </a:p>
        </p:txBody>
      </p:sp>
    </p:spTree>
    <p:extLst>
      <p:ext uri="{BB962C8B-B14F-4D97-AF65-F5344CB8AC3E}">
        <p14:creationId xmlns:p14="http://schemas.microsoft.com/office/powerpoint/2010/main" val="42231698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0C66963-B09E-482B-B75E-C356B09D669D}" type="slidenum">
              <a:rPr lang="en-US"/>
              <a:pPr>
                <a:defRPr/>
              </a:pPr>
              <a:t>‹#›</a:t>
            </a:fld>
            <a:endParaRPr lang="en-US"/>
          </a:p>
        </p:txBody>
      </p:sp>
    </p:spTree>
    <p:extLst>
      <p:ext uri="{BB962C8B-B14F-4D97-AF65-F5344CB8AC3E}">
        <p14:creationId xmlns:p14="http://schemas.microsoft.com/office/powerpoint/2010/main" val="372038887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148A43F3-7FC3-4AB2-8632-DEFEDB853950}" type="slidenum">
              <a:rPr lang="en-US"/>
              <a:pPr>
                <a:defRPr/>
              </a:pPr>
              <a:t>‹#›</a:t>
            </a:fld>
            <a:endParaRPr lang="en-US"/>
          </a:p>
        </p:txBody>
      </p:sp>
    </p:spTree>
    <p:extLst>
      <p:ext uri="{BB962C8B-B14F-4D97-AF65-F5344CB8AC3E}">
        <p14:creationId xmlns:p14="http://schemas.microsoft.com/office/powerpoint/2010/main" val="1646422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F631DE39-1C0B-461A-9691-647BF9FD4E5B}" type="slidenum">
              <a:rPr lang="en-US"/>
              <a:pPr>
                <a:defRPr/>
              </a:pPr>
              <a:t>‹#›</a:t>
            </a:fld>
            <a:endParaRPr lang="en-US"/>
          </a:p>
        </p:txBody>
      </p:sp>
    </p:spTree>
    <p:extLst>
      <p:ext uri="{BB962C8B-B14F-4D97-AF65-F5344CB8AC3E}">
        <p14:creationId xmlns:p14="http://schemas.microsoft.com/office/powerpoint/2010/main" val="361309015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56F57B9F-7CA8-4E20-A7DD-EBFB07D378E6}" type="slidenum">
              <a:rPr lang="en-US"/>
              <a:pPr>
                <a:defRPr/>
              </a:pPr>
              <a:t>‹#›</a:t>
            </a:fld>
            <a:endParaRPr lang="en-US"/>
          </a:p>
        </p:txBody>
      </p:sp>
    </p:spTree>
    <p:extLst>
      <p:ext uri="{BB962C8B-B14F-4D97-AF65-F5344CB8AC3E}">
        <p14:creationId xmlns:p14="http://schemas.microsoft.com/office/powerpoint/2010/main" val="281647717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63A1D36C-A148-4628-B228-0FABAC228241}" type="slidenum">
              <a:rPr lang="en-US"/>
              <a:pPr>
                <a:defRPr/>
              </a:pPr>
              <a:t>‹#›</a:t>
            </a:fld>
            <a:endParaRPr lang="en-US"/>
          </a:p>
        </p:txBody>
      </p:sp>
    </p:spTree>
    <p:extLst>
      <p:ext uri="{BB962C8B-B14F-4D97-AF65-F5344CB8AC3E}">
        <p14:creationId xmlns:p14="http://schemas.microsoft.com/office/powerpoint/2010/main" val="315829270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3FE04AE3-0203-4BA7-8703-B2CAAA2671B6}" type="slidenum">
              <a:rPr lang="en-US"/>
              <a:pPr>
                <a:defRPr/>
              </a:pPr>
              <a:t>‹#›</a:t>
            </a:fld>
            <a:endParaRPr lang="en-US"/>
          </a:p>
        </p:txBody>
      </p:sp>
    </p:spTree>
    <p:extLst>
      <p:ext uri="{BB962C8B-B14F-4D97-AF65-F5344CB8AC3E}">
        <p14:creationId xmlns:p14="http://schemas.microsoft.com/office/powerpoint/2010/main" val="129798064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CC980DD9-6471-4FEA-9866-FC4E09AFA219}" type="slidenum">
              <a:rPr lang="en-US"/>
              <a:pPr>
                <a:defRPr/>
              </a:pPr>
              <a:t>‹#›</a:t>
            </a:fld>
            <a:endParaRPr lang="en-US"/>
          </a:p>
        </p:txBody>
      </p:sp>
    </p:spTree>
    <p:extLst>
      <p:ext uri="{BB962C8B-B14F-4D97-AF65-F5344CB8AC3E}">
        <p14:creationId xmlns:p14="http://schemas.microsoft.com/office/powerpoint/2010/main" val="3909151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C6C0707-06A3-4F3C-9691-2898E333A2EE}" type="datetimeFigureOut">
              <a:rPr lang="en-US"/>
              <a:pPr>
                <a:defRPr/>
              </a:pPr>
              <a:t>3/11/2015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778D3DD-1B04-4748-BADE-AC7B17169E0D}" type="slidenum">
              <a:rPr lang="en-US"/>
              <a:pPr>
                <a:defRPr/>
              </a:pPr>
              <a:t>‹#›</a:t>
            </a:fld>
            <a:endParaRPr lang="en-US"/>
          </a:p>
        </p:txBody>
      </p:sp>
    </p:spTree>
    <p:extLst>
      <p:ext uri="{BB962C8B-B14F-4D97-AF65-F5344CB8AC3E}">
        <p14:creationId xmlns:p14="http://schemas.microsoft.com/office/powerpoint/2010/main" val="240345132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C650311-C82B-45D4-B6AB-182827D1E69C}" type="slidenum">
              <a:rPr lang="en-US"/>
              <a:pPr>
                <a:defRPr/>
              </a:pPr>
              <a:t>‹#›</a:t>
            </a:fld>
            <a:endParaRPr lang="en-US"/>
          </a:p>
        </p:txBody>
      </p:sp>
    </p:spTree>
    <p:extLst>
      <p:ext uri="{BB962C8B-B14F-4D97-AF65-F5344CB8AC3E}">
        <p14:creationId xmlns:p14="http://schemas.microsoft.com/office/powerpoint/2010/main" val="44689733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FFA6893-557C-4CF1-9B71-DCAD13FE6641}" type="slidenum">
              <a:rPr lang="en-US"/>
              <a:pPr>
                <a:defRPr/>
              </a:pPr>
              <a:t>‹#›</a:t>
            </a:fld>
            <a:endParaRPr lang="en-US"/>
          </a:p>
        </p:txBody>
      </p:sp>
    </p:spTree>
    <p:extLst>
      <p:ext uri="{BB962C8B-B14F-4D97-AF65-F5344CB8AC3E}">
        <p14:creationId xmlns:p14="http://schemas.microsoft.com/office/powerpoint/2010/main" val="239299668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37DD081F-DB2C-4AE3-B4F3-00D72AB409BA}" type="slidenum">
              <a:rPr lang="en-US"/>
              <a:pPr>
                <a:defRPr/>
              </a:pPr>
              <a:t>‹#›</a:t>
            </a:fld>
            <a:endParaRPr lang="en-US"/>
          </a:p>
        </p:txBody>
      </p:sp>
    </p:spTree>
    <p:extLst>
      <p:ext uri="{BB962C8B-B14F-4D97-AF65-F5344CB8AC3E}">
        <p14:creationId xmlns:p14="http://schemas.microsoft.com/office/powerpoint/2010/main" val="200058437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978 w 5740"/>
                <a:gd name="T1" fmla="*/ 0 h 4316"/>
                <a:gd name="T2" fmla="*/ 0 w 5740"/>
                <a:gd name="T3" fmla="*/ 0 h 4316"/>
                <a:gd name="T4" fmla="*/ 0 w 5740"/>
                <a:gd name="T5" fmla="*/ 0 h 4316"/>
                <a:gd name="T6" fmla="*/ 5978 w 5740"/>
                <a:gd name="T7" fmla="*/ 0 h 4316"/>
                <a:gd name="T8" fmla="*/ 5978 w 5740"/>
                <a:gd name="T9" fmla="*/ 0 h 4316"/>
                <a:gd name="T10" fmla="*/ 5978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22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22 w 382"/>
                  <a:gd name="T19" fmla="*/ 96 h 96"/>
                  <a:gd name="T20" fmla="*/ 276 w 382"/>
                  <a:gd name="T21" fmla="*/ 90 h 96"/>
                  <a:gd name="T22" fmla="*/ 324 w 382"/>
                  <a:gd name="T23" fmla="*/ 84 h 96"/>
                  <a:gd name="T24" fmla="*/ 365 w 382"/>
                  <a:gd name="T25" fmla="*/ 66 h 96"/>
                  <a:gd name="T26" fmla="*/ 395 w 382"/>
                  <a:gd name="T27" fmla="*/ 42 h 96"/>
                  <a:gd name="T28" fmla="*/ 389 w 382"/>
                  <a:gd name="T29" fmla="*/ 42 h 96"/>
                  <a:gd name="T30" fmla="*/ 359 w 382"/>
                  <a:gd name="T31" fmla="*/ 66 h 96"/>
                  <a:gd name="T32" fmla="*/ 318 w 382"/>
                  <a:gd name="T33" fmla="*/ 78 h 96"/>
                  <a:gd name="T34" fmla="*/ 276 w 382"/>
                  <a:gd name="T35" fmla="*/ 90 h 96"/>
                  <a:gd name="T36" fmla="*/ 222 w 382"/>
                  <a:gd name="T37" fmla="*/ 96 h 96"/>
                  <a:gd name="T38" fmla="*/ 222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32 w 185"/>
                  <a:gd name="T5" fmla="*/ 36 h 210"/>
                  <a:gd name="T6" fmla="*/ 168 w 185"/>
                  <a:gd name="T7" fmla="*/ 72 h 210"/>
                  <a:gd name="T8" fmla="*/ 174 w 185"/>
                  <a:gd name="T9" fmla="*/ 90 h 210"/>
                  <a:gd name="T10" fmla="*/ 180 w 185"/>
                  <a:gd name="T11" fmla="*/ 114 h 210"/>
                  <a:gd name="T12" fmla="*/ 174 w 185"/>
                  <a:gd name="T13" fmla="*/ 138 h 210"/>
                  <a:gd name="T14" fmla="*/ 162 w 185"/>
                  <a:gd name="T15" fmla="*/ 162 h 210"/>
                  <a:gd name="T16" fmla="*/ 132 w 185"/>
                  <a:gd name="T17" fmla="*/ 180 h 210"/>
                  <a:gd name="T18" fmla="*/ 90 w 185"/>
                  <a:gd name="T19" fmla="*/ 198 h 210"/>
                  <a:gd name="T20" fmla="*/ 109 w 185"/>
                  <a:gd name="T21" fmla="*/ 210 h 210"/>
                  <a:gd name="T22" fmla="*/ 144 w 185"/>
                  <a:gd name="T23" fmla="*/ 192 h 210"/>
                  <a:gd name="T24" fmla="*/ 174 w 185"/>
                  <a:gd name="T25" fmla="*/ 168 h 210"/>
                  <a:gd name="T26" fmla="*/ 192 w 185"/>
                  <a:gd name="T27" fmla="*/ 144 h 210"/>
                  <a:gd name="T28" fmla="*/ 198 w 185"/>
                  <a:gd name="T29" fmla="*/ 114 h 210"/>
                  <a:gd name="T30" fmla="*/ 192 w 185"/>
                  <a:gd name="T31" fmla="*/ 90 h 210"/>
                  <a:gd name="T32" fmla="*/ 186 w 185"/>
                  <a:gd name="T33" fmla="*/ 66 h 210"/>
                  <a:gd name="T34" fmla="*/ 168 w 185"/>
                  <a:gd name="T35" fmla="*/ 48 h 210"/>
                  <a:gd name="T36" fmla="*/ 144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grpSp>
        </p:grpSp>
      </p:grpSp>
      <p:sp>
        <p:nvSpPr>
          <p:cNvPr id="62530"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6253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38832722-87A0-489B-9805-813813A9642B}" type="slidenum">
              <a:rPr lang="en-US"/>
              <a:pPr>
                <a:defRPr/>
              </a:pPr>
              <a:t>‹#›</a:t>
            </a:fld>
            <a:endParaRPr lang="en-US"/>
          </a:p>
        </p:txBody>
      </p:sp>
    </p:spTree>
    <p:extLst>
      <p:ext uri="{BB962C8B-B14F-4D97-AF65-F5344CB8AC3E}">
        <p14:creationId xmlns:p14="http://schemas.microsoft.com/office/powerpoint/2010/main" val="154127302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733A08DC-9E02-466F-AB1A-A5729A2AF2CF}" type="slidenum">
              <a:rPr lang="en-US"/>
              <a:pPr>
                <a:defRPr/>
              </a:pPr>
              <a:t>‹#›</a:t>
            </a:fld>
            <a:endParaRPr lang="en-US"/>
          </a:p>
        </p:txBody>
      </p:sp>
    </p:spTree>
    <p:extLst>
      <p:ext uri="{BB962C8B-B14F-4D97-AF65-F5344CB8AC3E}">
        <p14:creationId xmlns:p14="http://schemas.microsoft.com/office/powerpoint/2010/main" val="199094506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705F825F-58C2-48D6-BBA6-FD5C9FD02C2E}" type="slidenum">
              <a:rPr lang="en-US"/>
              <a:pPr>
                <a:defRPr/>
              </a:pPr>
              <a:t>‹#›</a:t>
            </a:fld>
            <a:endParaRPr lang="en-US"/>
          </a:p>
        </p:txBody>
      </p:sp>
    </p:spTree>
    <p:extLst>
      <p:ext uri="{BB962C8B-B14F-4D97-AF65-F5344CB8AC3E}">
        <p14:creationId xmlns:p14="http://schemas.microsoft.com/office/powerpoint/2010/main" val="204278930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1291C26A-A3F8-4DDE-80C6-B9C4E8E69427}" type="slidenum">
              <a:rPr lang="en-US"/>
              <a:pPr>
                <a:defRPr/>
              </a:pPr>
              <a:t>‹#›</a:t>
            </a:fld>
            <a:endParaRPr lang="en-US"/>
          </a:p>
        </p:txBody>
      </p:sp>
    </p:spTree>
    <p:extLst>
      <p:ext uri="{BB962C8B-B14F-4D97-AF65-F5344CB8AC3E}">
        <p14:creationId xmlns:p14="http://schemas.microsoft.com/office/powerpoint/2010/main" val="426003876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C072A97-0FB4-4DF6-9DD1-028FD18BDF07}" type="slidenum">
              <a:rPr lang="en-US"/>
              <a:pPr>
                <a:defRPr/>
              </a:pPr>
              <a:t>‹#›</a:t>
            </a:fld>
            <a:endParaRPr lang="en-US"/>
          </a:p>
        </p:txBody>
      </p:sp>
    </p:spTree>
    <p:extLst>
      <p:ext uri="{BB962C8B-B14F-4D97-AF65-F5344CB8AC3E}">
        <p14:creationId xmlns:p14="http://schemas.microsoft.com/office/powerpoint/2010/main" val="143675529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55422D4E-A3C9-4292-9076-49CC370C0C55}" type="slidenum">
              <a:rPr lang="en-US"/>
              <a:pPr>
                <a:defRPr/>
              </a:pPr>
              <a:t>‹#›</a:t>
            </a:fld>
            <a:endParaRPr lang="en-US"/>
          </a:p>
        </p:txBody>
      </p:sp>
    </p:spTree>
    <p:extLst>
      <p:ext uri="{BB962C8B-B14F-4D97-AF65-F5344CB8AC3E}">
        <p14:creationId xmlns:p14="http://schemas.microsoft.com/office/powerpoint/2010/main" val="383591062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B080FF15-BAD8-42CD-8904-5208AAAB092E}" type="slidenum">
              <a:rPr lang="en-US"/>
              <a:pPr>
                <a:defRPr/>
              </a:pPr>
              <a:t>‹#›</a:t>
            </a:fld>
            <a:endParaRPr lang="en-US"/>
          </a:p>
        </p:txBody>
      </p:sp>
    </p:spTree>
    <p:extLst>
      <p:ext uri="{BB962C8B-B14F-4D97-AF65-F5344CB8AC3E}">
        <p14:creationId xmlns:p14="http://schemas.microsoft.com/office/powerpoint/2010/main" val="1344051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47E93F-E2D5-4B9B-9C23-0A2B81018849}" type="datetimeFigureOut">
              <a:rPr lang="en-US"/>
              <a:pPr>
                <a:defRPr/>
              </a:pPr>
              <a:t>3/11/2015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218AE8-DD9B-4CD4-B98D-70701B7F22FD}" type="slidenum">
              <a:rPr lang="en-US"/>
              <a:pPr>
                <a:defRPr/>
              </a:pPr>
              <a:t>‹#›</a:t>
            </a:fld>
            <a:endParaRPr lang="en-US"/>
          </a:p>
        </p:txBody>
      </p:sp>
    </p:spTree>
    <p:extLst>
      <p:ext uri="{BB962C8B-B14F-4D97-AF65-F5344CB8AC3E}">
        <p14:creationId xmlns:p14="http://schemas.microsoft.com/office/powerpoint/2010/main" val="134533294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C7D14A24-2EEA-4BAA-8ECD-F6D9468DED88}" type="slidenum">
              <a:rPr lang="en-US"/>
              <a:pPr>
                <a:defRPr/>
              </a:pPr>
              <a:t>‹#›</a:t>
            </a:fld>
            <a:endParaRPr lang="en-US"/>
          </a:p>
        </p:txBody>
      </p:sp>
    </p:spTree>
    <p:extLst>
      <p:ext uri="{BB962C8B-B14F-4D97-AF65-F5344CB8AC3E}">
        <p14:creationId xmlns:p14="http://schemas.microsoft.com/office/powerpoint/2010/main" val="295034212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D4039B1-833D-49C9-9568-570E8FB73794}" type="slidenum">
              <a:rPr lang="en-US"/>
              <a:pPr>
                <a:defRPr/>
              </a:pPr>
              <a:t>‹#›</a:t>
            </a:fld>
            <a:endParaRPr lang="en-US"/>
          </a:p>
        </p:txBody>
      </p:sp>
    </p:spTree>
    <p:extLst>
      <p:ext uri="{BB962C8B-B14F-4D97-AF65-F5344CB8AC3E}">
        <p14:creationId xmlns:p14="http://schemas.microsoft.com/office/powerpoint/2010/main" val="282114011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E1A36FDE-2545-4356-BADD-AEF97D647724}" type="slidenum">
              <a:rPr lang="en-US"/>
              <a:pPr>
                <a:defRPr/>
              </a:pPr>
              <a:t>‹#›</a:t>
            </a:fld>
            <a:endParaRPr lang="en-US"/>
          </a:p>
        </p:txBody>
      </p:sp>
    </p:spTree>
    <p:extLst>
      <p:ext uri="{BB962C8B-B14F-4D97-AF65-F5344CB8AC3E}">
        <p14:creationId xmlns:p14="http://schemas.microsoft.com/office/powerpoint/2010/main" val="55565765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3B02D5FB-D8CB-4E77-844B-90B279867C55}" type="slidenum">
              <a:rPr lang="en-US"/>
              <a:pPr>
                <a:defRPr/>
              </a:pPr>
              <a:t>‹#›</a:t>
            </a:fld>
            <a:endParaRPr lang="en-US"/>
          </a:p>
        </p:txBody>
      </p:sp>
    </p:spTree>
    <p:extLst>
      <p:ext uri="{BB962C8B-B14F-4D97-AF65-F5344CB8AC3E}">
        <p14:creationId xmlns:p14="http://schemas.microsoft.com/office/powerpoint/2010/main" val="394079174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50A3DEDD-02C7-4A06-ADDD-A137B6FA3079}" type="slidenum">
              <a:rPr lang="en-US"/>
              <a:pPr>
                <a:defRPr/>
              </a:pPr>
              <a:t>‹#›</a:t>
            </a:fld>
            <a:endParaRPr lang="en-US"/>
          </a:p>
        </p:txBody>
      </p:sp>
    </p:spTree>
    <p:extLst>
      <p:ext uri="{BB962C8B-B14F-4D97-AF65-F5344CB8AC3E}">
        <p14:creationId xmlns:p14="http://schemas.microsoft.com/office/powerpoint/2010/main" val="52759801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978 w 5740"/>
                <a:gd name="T1" fmla="*/ 0 h 4316"/>
                <a:gd name="T2" fmla="*/ 0 w 5740"/>
                <a:gd name="T3" fmla="*/ 0 h 4316"/>
                <a:gd name="T4" fmla="*/ 0 w 5740"/>
                <a:gd name="T5" fmla="*/ 0 h 4316"/>
                <a:gd name="T6" fmla="*/ 5978 w 5740"/>
                <a:gd name="T7" fmla="*/ 0 h 4316"/>
                <a:gd name="T8" fmla="*/ 5978 w 5740"/>
                <a:gd name="T9" fmla="*/ 0 h 4316"/>
                <a:gd name="T10" fmla="*/ 5978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4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22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22 w 382"/>
                  <a:gd name="T19" fmla="*/ 96 h 96"/>
                  <a:gd name="T20" fmla="*/ 276 w 382"/>
                  <a:gd name="T21" fmla="*/ 90 h 96"/>
                  <a:gd name="T22" fmla="*/ 324 w 382"/>
                  <a:gd name="T23" fmla="*/ 84 h 96"/>
                  <a:gd name="T24" fmla="*/ 365 w 382"/>
                  <a:gd name="T25" fmla="*/ 66 h 96"/>
                  <a:gd name="T26" fmla="*/ 395 w 382"/>
                  <a:gd name="T27" fmla="*/ 42 h 96"/>
                  <a:gd name="T28" fmla="*/ 389 w 382"/>
                  <a:gd name="T29" fmla="*/ 42 h 96"/>
                  <a:gd name="T30" fmla="*/ 359 w 382"/>
                  <a:gd name="T31" fmla="*/ 66 h 96"/>
                  <a:gd name="T32" fmla="*/ 318 w 382"/>
                  <a:gd name="T33" fmla="*/ 78 h 96"/>
                  <a:gd name="T34" fmla="*/ 276 w 382"/>
                  <a:gd name="T35" fmla="*/ 90 h 96"/>
                  <a:gd name="T36" fmla="*/ 222 w 382"/>
                  <a:gd name="T37" fmla="*/ 96 h 96"/>
                  <a:gd name="T38" fmla="*/ 222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32 w 185"/>
                  <a:gd name="T5" fmla="*/ 36 h 210"/>
                  <a:gd name="T6" fmla="*/ 168 w 185"/>
                  <a:gd name="T7" fmla="*/ 72 h 210"/>
                  <a:gd name="T8" fmla="*/ 174 w 185"/>
                  <a:gd name="T9" fmla="*/ 90 h 210"/>
                  <a:gd name="T10" fmla="*/ 180 w 185"/>
                  <a:gd name="T11" fmla="*/ 114 h 210"/>
                  <a:gd name="T12" fmla="*/ 174 w 185"/>
                  <a:gd name="T13" fmla="*/ 138 h 210"/>
                  <a:gd name="T14" fmla="*/ 162 w 185"/>
                  <a:gd name="T15" fmla="*/ 162 h 210"/>
                  <a:gd name="T16" fmla="*/ 132 w 185"/>
                  <a:gd name="T17" fmla="*/ 180 h 210"/>
                  <a:gd name="T18" fmla="*/ 90 w 185"/>
                  <a:gd name="T19" fmla="*/ 198 h 210"/>
                  <a:gd name="T20" fmla="*/ 109 w 185"/>
                  <a:gd name="T21" fmla="*/ 210 h 210"/>
                  <a:gd name="T22" fmla="*/ 144 w 185"/>
                  <a:gd name="T23" fmla="*/ 192 h 210"/>
                  <a:gd name="T24" fmla="*/ 174 w 185"/>
                  <a:gd name="T25" fmla="*/ 168 h 210"/>
                  <a:gd name="T26" fmla="*/ 192 w 185"/>
                  <a:gd name="T27" fmla="*/ 144 h 210"/>
                  <a:gd name="T28" fmla="*/ 198 w 185"/>
                  <a:gd name="T29" fmla="*/ 114 h 210"/>
                  <a:gd name="T30" fmla="*/ 192 w 185"/>
                  <a:gd name="T31" fmla="*/ 90 h 210"/>
                  <a:gd name="T32" fmla="*/ 186 w 185"/>
                  <a:gd name="T33" fmla="*/ 66 h 210"/>
                  <a:gd name="T34" fmla="*/ 168 w 185"/>
                  <a:gd name="T35" fmla="*/ 48 h 210"/>
                  <a:gd name="T36" fmla="*/ 144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grpSp>
        </p:grpSp>
      </p:grpSp>
      <p:sp>
        <p:nvSpPr>
          <p:cNvPr id="62530"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6253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D3B6D9ED-7A87-4473-A857-0A6DD25F8507}" type="slidenum">
              <a:rPr lang="en-US"/>
              <a:pPr>
                <a:defRPr/>
              </a:pPr>
              <a:t>‹#›</a:t>
            </a:fld>
            <a:endParaRPr lang="en-US"/>
          </a:p>
        </p:txBody>
      </p:sp>
    </p:spTree>
    <p:extLst>
      <p:ext uri="{BB962C8B-B14F-4D97-AF65-F5344CB8AC3E}">
        <p14:creationId xmlns:p14="http://schemas.microsoft.com/office/powerpoint/2010/main" val="31671400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C430A0A4-2F00-40FD-8A0A-95D5AD2C90D1}" type="slidenum">
              <a:rPr lang="en-US"/>
              <a:pPr>
                <a:defRPr/>
              </a:pPr>
              <a:t>‹#›</a:t>
            </a:fld>
            <a:endParaRPr lang="en-US"/>
          </a:p>
        </p:txBody>
      </p:sp>
    </p:spTree>
    <p:extLst>
      <p:ext uri="{BB962C8B-B14F-4D97-AF65-F5344CB8AC3E}">
        <p14:creationId xmlns:p14="http://schemas.microsoft.com/office/powerpoint/2010/main" val="418105978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AC500F7F-D065-403F-A4FB-73220393CFB5}" type="slidenum">
              <a:rPr lang="en-US"/>
              <a:pPr>
                <a:defRPr/>
              </a:pPr>
              <a:t>‹#›</a:t>
            </a:fld>
            <a:endParaRPr lang="en-US"/>
          </a:p>
        </p:txBody>
      </p:sp>
    </p:spTree>
    <p:extLst>
      <p:ext uri="{BB962C8B-B14F-4D97-AF65-F5344CB8AC3E}">
        <p14:creationId xmlns:p14="http://schemas.microsoft.com/office/powerpoint/2010/main" val="130196953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AC854D1F-36EB-4701-BFFA-9FB7137E12FE}" type="slidenum">
              <a:rPr lang="en-US"/>
              <a:pPr>
                <a:defRPr/>
              </a:pPr>
              <a:t>‹#›</a:t>
            </a:fld>
            <a:endParaRPr lang="en-US"/>
          </a:p>
        </p:txBody>
      </p:sp>
    </p:spTree>
    <p:extLst>
      <p:ext uri="{BB962C8B-B14F-4D97-AF65-F5344CB8AC3E}">
        <p14:creationId xmlns:p14="http://schemas.microsoft.com/office/powerpoint/2010/main" val="115338161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CE9FAB89-3722-458A-9A60-68CCC6E09CB9}" type="slidenum">
              <a:rPr lang="en-US"/>
              <a:pPr>
                <a:defRPr/>
              </a:pPr>
              <a:t>‹#›</a:t>
            </a:fld>
            <a:endParaRPr lang="en-US"/>
          </a:p>
        </p:txBody>
      </p:sp>
    </p:spTree>
    <p:extLst>
      <p:ext uri="{BB962C8B-B14F-4D97-AF65-F5344CB8AC3E}">
        <p14:creationId xmlns:p14="http://schemas.microsoft.com/office/powerpoint/2010/main" val="2286903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theme" Target="../theme/theme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theme" Target="../theme/theme7.xml"/><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slideLayout" Target="../slideLayouts/slideLayout82.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0.xml"/><Relationship Id="rId13" Type="http://schemas.openxmlformats.org/officeDocument/2006/relationships/theme" Target="../theme/theme8.xml"/><Relationship Id="rId3" Type="http://schemas.openxmlformats.org/officeDocument/2006/relationships/slideLayout" Target="../slideLayouts/slideLayout85.xml"/><Relationship Id="rId7" Type="http://schemas.openxmlformats.org/officeDocument/2006/relationships/slideLayout" Target="../slideLayouts/slideLayout89.xml"/><Relationship Id="rId12" Type="http://schemas.openxmlformats.org/officeDocument/2006/relationships/slideLayout" Target="../slideLayouts/slideLayout94.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slideLayout" Target="../slideLayouts/slideLayout93.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2.xml"/><Relationship Id="rId13" Type="http://schemas.openxmlformats.org/officeDocument/2006/relationships/theme" Target="../theme/theme9.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slideLayout" Target="../slideLayouts/slideLayout106.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CA09E749-F548-4123-BEC5-5B40BDEF7CB9}" type="datetimeFigureOut">
              <a:rPr lang="en-US"/>
              <a:pPr>
                <a:defRPr/>
              </a:pPr>
              <a:t>3/11/2015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83E9306A-A9C3-4E20-8527-F84082DA9AD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grpSp>
        <p:nvGrpSpPr>
          <p:cNvPr id="2051" name="Group 3"/>
          <p:cNvGrpSpPr>
            <a:grpSpLocks/>
          </p:cNvGrpSpPr>
          <p:nvPr/>
        </p:nvGrpSpPr>
        <p:grpSpPr bwMode="auto">
          <a:xfrm>
            <a:off x="3175" y="4267200"/>
            <a:ext cx="9140825" cy="2590800"/>
            <a:chOff x="2" y="2688"/>
            <a:chExt cx="5758" cy="1632"/>
          </a:xfrm>
        </p:grpSpPr>
        <p:sp>
          <p:nvSpPr>
            <p:cNvPr id="2057" name="Freeform 4"/>
            <p:cNvSpPr>
              <a:spLocks/>
            </p:cNvSpPr>
            <p:nvPr/>
          </p:nvSpPr>
          <p:spPr bwMode="hidden">
            <a:xfrm>
              <a:off x="2" y="2688"/>
              <a:ext cx="5758" cy="1632"/>
            </a:xfrm>
            <a:custGeom>
              <a:avLst/>
              <a:gdLst>
                <a:gd name="T0" fmla="*/ 5978 w 5740"/>
                <a:gd name="T1" fmla="*/ 0 h 4316"/>
                <a:gd name="T2" fmla="*/ 0 w 5740"/>
                <a:gd name="T3" fmla="*/ 0 h 4316"/>
                <a:gd name="T4" fmla="*/ 0 w 5740"/>
                <a:gd name="T5" fmla="*/ 0 h 4316"/>
                <a:gd name="T6" fmla="*/ 5978 w 5740"/>
                <a:gd name="T7" fmla="*/ 0 h 4316"/>
                <a:gd name="T8" fmla="*/ 5978 w 5740"/>
                <a:gd name="T9" fmla="*/ 0 h 4316"/>
                <a:gd name="T10" fmla="*/ 5978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058" name="Group 5"/>
            <p:cNvGrpSpPr>
              <a:grpSpLocks/>
            </p:cNvGrpSpPr>
            <p:nvPr userDrawn="1"/>
          </p:nvGrpSpPr>
          <p:grpSpPr bwMode="auto">
            <a:xfrm>
              <a:off x="3528" y="3715"/>
              <a:ext cx="792" cy="521"/>
              <a:chOff x="3527" y="3715"/>
              <a:chExt cx="792" cy="521"/>
            </a:xfrm>
          </p:grpSpPr>
          <p:sp>
            <p:nvSpPr>
              <p:cNvPr id="6144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1"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2"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3"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4"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5"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2059" name="Group 17"/>
            <p:cNvGrpSpPr>
              <a:grpSpLocks/>
            </p:cNvGrpSpPr>
            <p:nvPr userDrawn="1"/>
          </p:nvGrpSpPr>
          <p:grpSpPr bwMode="auto">
            <a:xfrm>
              <a:off x="1776" y="3631"/>
              <a:ext cx="1626" cy="683"/>
              <a:chOff x="1776" y="3631"/>
              <a:chExt cx="1626" cy="683"/>
            </a:xfrm>
          </p:grpSpPr>
          <p:sp>
            <p:nvSpPr>
              <p:cNvPr id="6145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6"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7"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8"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9"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103"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04"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2"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3"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4"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108"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060" name="Group 36"/>
            <p:cNvGrpSpPr>
              <a:grpSpLocks/>
            </p:cNvGrpSpPr>
            <p:nvPr userDrawn="1"/>
          </p:nvGrpSpPr>
          <p:grpSpPr bwMode="auto">
            <a:xfrm>
              <a:off x="4128" y="3360"/>
              <a:ext cx="1351" cy="821"/>
              <a:chOff x="4128" y="3360"/>
              <a:chExt cx="1351" cy="821"/>
            </a:xfrm>
          </p:grpSpPr>
          <p:sp>
            <p:nvSpPr>
              <p:cNvPr id="61477"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8"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9"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0"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1"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2"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3"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2081"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5"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6"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7"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8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2061" name="Group 54"/>
            <p:cNvGrpSpPr>
              <a:grpSpLocks/>
            </p:cNvGrpSpPr>
            <p:nvPr userDrawn="1"/>
          </p:nvGrpSpPr>
          <p:grpSpPr bwMode="auto">
            <a:xfrm>
              <a:off x="5280" y="3024"/>
              <a:ext cx="425" cy="258"/>
              <a:chOff x="5280" y="3024"/>
              <a:chExt cx="425" cy="258"/>
            </a:xfrm>
          </p:grpSpPr>
          <p:sp>
            <p:nvSpPr>
              <p:cNvPr id="2062" name="Freeform 55"/>
              <p:cNvSpPr>
                <a:spLocks/>
              </p:cNvSpPr>
              <p:nvPr/>
            </p:nvSpPr>
            <p:spPr bwMode="hidden">
              <a:xfrm>
                <a:off x="5280" y="3186"/>
                <a:ext cx="383" cy="96"/>
              </a:xfrm>
              <a:custGeom>
                <a:avLst/>
                <a:gdLst>
                  <a:gd name="T0" fmla="*/ 222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22 w 382"/>
                  <a:gd name="T19" fmla="*/ 96 h 96"/>
                  <a:gd name="T20" fmla="*/ 276 w 382"/>
                  <a:gd name="T21" fmla="*/ 90 h 96"/>
                  <a:gd name="T22" fmla="*/ 324 w 382"/>
                  <a:gd name="T23" fmla="*/ 84 h 96"/>
                  <a:gd name="T24" fmla="*/ 365 w 382"/>
                  <a:gd name="T25" fmla="*/ 66 h 96"/>
                  <a:gd name="T26" fmla="*/ 395 w 382"/>
                  <a:gd name="T27" fmla="*/ 42 h 96"/>
                  <a:gd name="T28" fmla="*/ 389 w 382"/>
                  <a:gd name="T29" fmla="*/ 42 h 96"/>
                  <a:gd name="T30" fmla="*/ 359 w 382"/>
                  <a:gd name="T31" fmla="*/ 66 h 96"/>
                  <a:gd name="T32" fmla="*/ 318 w 382"/>
                  <a:gd name="T33" fmla="*/ 78 h 96"/>
                  <a:gd name="T34" fmla="*/ 276 w 382"/>
                  <a:gd name="T35" fmla="*/ 90 h 96"/>
                  <a:gd name="T36" fmla="*/ 222 w 382"/>
                  <a:gd name="T37" fmla="*/ 96 h 96"/>
                  <a:gd name="T38" fmla="*/ 222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3"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4"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5"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6"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7" name="Freeform 60"/>
              <p:cNvSpPr>
                <a:spLocks/>
              </p:cNvSpPr>
              <p:nvPr/>
            </p:nvSpPr>
            <p:spPr bwMode="hidden">
              <a:xfrm>
                <a:off x="5489" y="3042"/>
                <a:ext cx="186" cy="210"/>
              </a:xfrm>
              <a:custGeom>
                <a:avLst/>
                <a:gdLst>
                  <a:gd name="T0" fmla="*/ 0 w 185"/>
                  <a:gd name="T1" fmla="*/ 6 h 210"/>
                  <a:gd name="T2" fmla="*/ 66 w 185"/>
                  <a:gd name="T3" fmla="*/ 12 h 210"/>
                  <a:gd name="T4" fmla="*/ 132 w 185"/>
                  <a:gd name="T5" fmla="*/ 36 h 210"/>
                  <a:gd name="T6" fmla="*/ 168 w 185"/>
                  <a:gd name="T7" fmla="*/ 72 h 210"/>
                  <a:gd name="T8" fmla="*/ 174 w 185"/>
                  <a:gd name="T9" fmla="*/ 90 h 210"/>
                  <a:gd name="T10" fmla="*/ 180 w 185"/>
                  <a:gd name="T11" fmla="*/ 114 h 210"/>
                  <a:gd name="T12" fmla="*/ 174 w 185"/>
                  <a:gd name="T13" fmla="*/ 138 h 210"/>
                  <a:gd name="T14" fmla="*/ 162 w 185"/>
                  <a:gd name="T15" fmla="*/ 162 h 210"/>
                  <a:gd name="T16" fmla="*/ 132 w 185"/>
                  <a:gd name="T17" fmla="*/ 180 h 210"/>
                  <a:gd name="T18" fmla="*/ 90 w 185"/>
                  <a:gd name="T19" fmla="*/ 198 h 210"/>
                  <a:gd name="T20" fmla="*/ 109 w 185"/>
                  <a:gd name="T21" fmla="*/ 210 h 210"/>
                  <a:gd name="T22" fmla="*/ 144 w 185"/>
                  <a:gd name="T23" fmla="*/ 192 h 210"/>
                  <a:gd name="T24" fmla="*/ 174 w 185"/>
                  <a:gd name="T25" fmla="*/ 168 h 210"/>
                  <a:gd name="T26" fmla="*/ 192 w 185"/>
                  <a:gd name="T27" fmla="*/ 144 h 210"/>
                  <a:gd name="T28" fmla="*/ 198 w 185"/>
                  <a:gd name="T29" fmla="*/ 114 h 210"/>
                  <a:gd name="T30" fmla="*/ 192 w 185"/>
                  <a:gd name="T31" fmla="*/ 90 h 210"/>
                  <a:gd name="T32" fmla="*/ 186 w 185"/>
                  <a:gd name="T33" fmla="*/ 66 h 210"/>
                  <a:gd name="T34" fmla="*/ 168 w 185"/>
                  <a:gd name="T35" fmla="*/ 48 h 210"/>
                  <a:gd name="T36" fmla="*/ 144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68"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069" name="Group 62"/>
              <p:cNvGrpSpPr>
                <a:grpSpLocks/>
              </p:cNvGrpSpPr>
              <p:nvPr/>
            </p:nvGrpSpPr>
            <p:grpSpPr bwMode="auto">
              <a:xfrm>
                <a:off x="5381" y="3085"/>
                <a:ext cx="227" cy="132"/>
                <a:chOff x="5381" y="3085"/>
                <a:chExt cx="227" cy="132"/>
              </a:xfrm>
            </p:grpSpPr>
            <p:sp>
              <p:nvSpPr>
                <p:cNvPr id="2070"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071"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072"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2073"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grpSp>
        </p:grpSp>
      </p:grpSp>
      <p:sp>
        <p:nvSpPr>
          <p:cNvPr id="61507"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508"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9"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solidFill>
                  <a:srgbClr val="FFFFFF"/>
                </a:solidFill>
                <a:effectLst>
                  <a:outerShdw blurRad="38100" dist="38100" dir="2700000" algn="tl">
                    <a:srgbClr val="000000"/>
                  </a:outerShdw>
                </a:effectLst>
                <a:latin typeface="Arial" charset="0"/>
              </a:defRPr>
            </a:lvl1pPr>
          </a:lstStyle>
          <a:p>
            <a:pPr>
              <a:defRPr/>
            </a:pPr>
            <a:endParaRPr lang="en-US"/>
          </a:p>
        </p:txBody>
      </p:sp>
      <p:sp>
        <p:nvSpPr>
          <p:cNvPr id="61510"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rgbClr val="FFFFFF"/>
                </a:solidFill>
                <a:effectLst>
                  <a:outerShdw blurRad="38100" dist="38100" dir="2700000" algn="tl">
                    <a:srgbClr val="000000"/>
                  </a:outerShdw>
                </a:effectLst>
                <a:latin typeface="Arial" charset="0"/>
              </a:defRPr>
            </a:lvl1pPr>
          </a:lstStyle>
          <a:p>
            <a:pPr>
              <a:defRPr/>
            </a:pPr>
            <a:endParaRPr lang="en-US"/>
          </a:p>
        </p:txBody>
      </p:sp>
      <p:sp>
        <p:nvSpPr>
          <p:cNvPr id="61511"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rgbClr val="FFFFFF"/>
                </a:solidFill>
                <a:effectLst>
                  <a:outerShdw blurRad="38100" dist="38100" dir="2700000" algn="tl">
                    <a:srgbClr val="000000"/>
                  </a:outerShdw>
                </a:effectLst>
                <a:latin typeface="Arial" charset="0"/>
              </a:defRPr>
            </a:lvl1pPr>
          </a:lstStyle>
          <a:p>
            <a:pPr>
              <a:defRPr/>
            </a:pPr>
            <a:fld id="{3EB4B98D-A000-4FEE-9858-95DE41D77F3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82"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grpSp>
        <p:nvGrpSpPr>
          <p:cNvPr id="3075" name="Group 3"/>
          <p:cNvGrpSpPr>
            <a:grpSpLocks/>
          </p:cNvGrpSpPr>
          <p:nvPr/>
        </p:nvGrpSpPr>
        <p:grpSpPr bwMode="auto">
          <a:xfrm>
            <a:off x="3175" y="4267200"/>
            <a:ext cx="9140825" cy="2590800"/>
            <a:chOff x="2" y="2688"/>
            <a:chExt cx="5758" cy="1632"/>
          </a:xfrm>
        </p:grpSpPr>
        <p:sp>
          <p:nvSpPr>
            <p:cNvPr id="3081" name="Freeform 4"/>
            <p:cNvSpPr>
              <a:spLocks/>
            </p:cNvSpPr>
            <p:nvPr/>
          </p:nvSpPr>
          <p:spPr bwMode="hidden">
            <a:xfrm>
              <a:off x="2" y="2688"/>
              <a:ext cx="5758" cy="1632"/>
            </a:xfrm>
            <a:custGeom>
              <a:avLst/>
              <a:gdLst>
                <a:gd name="T0" fmla="*/ 5978 w 5740"/>
                <a:gd name="T1" fmla="*/ 0 h 4316"/>
                <a:gd name="T2" fmla="*/ 0 w 5740"/>
                <a:gd name="T3" fmla="*/ 0 h 4316"/>
                <a:gd name="T4" fmla="*/ 0 w 5740"/>
                <a:gd name="T5" fmla="*/ 0 h 4316"/>
                <a:gd name="T6" fmla="*/ 5978 w 5740"/>
                <a:gd name="T7" fmla="*/ 0 h 4316"/>
                <a:gd name="T8" fmla="*/ 5978 w 5740"/>
                <a:gd name="T9" fmla="*/ 0 h 4316"/>
                <a:gd name="T10" fmla="*/ 5978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082" name="Group 5"/>
            <p:cNvGrpSpPr>
              <a:grpSpLocks/>
            </p:cNvGrpSpPr>
            <p:nvPr userDrawn="1"/>
          </p:nvGrpSpPr>
          <p:grpSpPr bwMode="auto">
            <a:xfrm>
              <a:off x="3528" y="3715"/>
              <a:ext cx="792" cy="521"/>
              <a:chOff x="3527" y="3715"/>
              <a:chExt cx="792" cy="521"/>
            </a:xfrm>
          </p:grpSpPr>
          <p:sp>
            <p:nvSpPr>
              <p:cNvPr id="6144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1"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2"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3"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4"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5"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3083" name="Group 17"/>
            <p:cNvGrpSpPr>
              <a:grpSpLocks/>
            </p:cNvGrpSpPr>
            <p:nvPr userDrawn="1"/>
          </p:nvGrpSpPr>
          <p:grpSpPr bwMode="auto">
            <a:xfrm>
              <a:off x="1776" y="3631"/>
              <a:ext cx="1626" cy="683"/>
              <a:chOff x="1776" y="3631"/>
              <a:chExt cx="1626" cy="683"/>
            </a:xfrm>
          </p:grpSpPr>
          <p:sp>
            <p:nvSpPr>
              <p:cNvPr id="6145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6"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7"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8"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9"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127"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8"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2"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3"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4"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132"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3084" name="Group 36"/>
            <p:cNvGrpSpPr>
              <a:grpSpLocks/>
            </p:cNvGrpSpPr>
            <p:nvPr userDrawn="1"/>
          </p:nvGrpSpPr>
          <p:grpSpPr bwMode="auto">
            <a:xfrm>
              <a:off x="4128" y="3360"/>
              <a:ext cx="1351" cy="821"/>
              <a:chOff x="4128" y="3360"/>
              <a:chExt cx="1351" cy="821"/>
            </a:xfrm>
          </p:grpSpPr>
          <p:sp>
            <p:nvSpPr>
              <p:cNvPr id="61477"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8"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9"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0"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1"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2"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3"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3105"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5"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6"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7"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8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3085" name="Group 54"/>
            <p:cNvGrpSpPr>
              <a:grpSpLocks/>
            </p:cNvGrpSpPr>
            <p:nvPr userDrawn="1"/>
          </p:nvGrpSpPr>
          <p:grpSpPr bwMode="auto">
            <a:xfrm>
              <a:off x="5280" y="3024"/>
              <a:ext cx="425" cy="258"/>
              <a:chOff x="5280" y="3024"/>
              <a:chExt cx="425" cy="258"/>
            </a:xfrm>
          </p:grpSpPr>
          <p:sp>
            <p:nvSpPr>
              <p:cNvPr id="3086" name="Freeform 55"/>
              <p:cNvSpPr>
                <a:spLocks/>
              </p:cNvSpPr>
              <p:nvPr/>
            </p:nvSpPr>
            <p:spPr bwMode="hidden">
              <a:xfrm>
                <a:off x="5280" y="3186"/>
                <a:ext cx="383" cy="96"/>
              </a:xfrm>
              <a:custGeom>
                <a:avLst/>
                <a:gdLst>
                  <a:gd name="T0" fmla="*/ 222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22 w 382"/>
                  <a:gd name="T19" fmla="*/ 96 h 96"/>
                  <a:gd name="T20" fmla="*/ 276 w 382"/>
                  <a:gd name="T21" fmla="*/ 90 h 96"/>
                  <a:gd name="T22" fmla="*/ 324 w 382"/>
                  <a:gd name="T23" fmla="*/ 84 h 96"/>
                  <a:gd name="T24" fmla="*/ 365 w 382"/>
                  <a:gd name="T25" fmla="*/ 66 h 96"/>
                  <a:gd name="T26" fmla="*/ 395 w 382"/>
                  <a:gd name="T27" fmla="*/ 42 h 96"/>
                  <a:gd name="T28" fmla="*/ 389 w 382"/>
                  <a:gd name="T29" fmla="*/ 42 h 96"/>
                  <a:gd name="T30" fmla="*/ 359 w 382"/>
                  <a:gd name="T31" fmla="*/ 66 h 96"/>
                  <a:gd name="T32" fmla="*/ 318 w 382"/>
                  <a:gd name="T33" fmla="*/ 78 h 96"/>
                  <a:gd name="T34" fmla="*/ 276 w 382"/>
                  <a:gd name="T35" fmla="*/ 90 h 96"/>
                  <a:gd name="T36" fmla="*/ 222 w 382"/>
                  <a:gd name="T37" fmla="*/ 96 h 96"/>
                  <a:gd name="T38" fmla="*/ 222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7"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8"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9"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0"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1" name="Freeform 60"/>
              <p:cNvSpPr>
                <a:spLocks/>
              </p:cNvSpPr>
              <p:nvPr/>
            </p:nvSpPr>
            <p:spPr bwMode="hidden">
              <a:xfrm>
                <a:off x="5489" y="3042"/>
                <a:ext cx="186" cy="210"/>
              </a:xfrm>
              <a:custGeom>
                <a:avLst/>
                <a:gdLst>
                  <a:gd name="T0" fmla="*/ 0 w 185"/>
                  <a:gd name="T1" fmla="*/ 6 h 210"/>
                  <a:gd name="T2" fmla="*/ 66 w 185"/>
                  <a:gd name="T3" fmla="*/ 12 h 210"/>
                  <a:gd name="T4" fmla="*/ 132 w 185"/>
                  <a:gd name="T5" fmla="*/ 36 h 210"/>
                  <a:gd name="T6" fmla="*/ 168 w 185"/>
                  <a:gd name="T7" fmla="*/ 72 h 210"/>
                  <a:gd name="T8" fmla="*/ 174 w 185"/>
                  <a:gd name="T9" fmla="*/ 90 h 210"/>
                  <a:gd name="T10" fmla="*/ 180 w 185"/>
                  <a:gd name="T11" fmla="*/ 114 h 210"/>
                  <a:gd name="T12" fmla="*/ 174 w 185"/>
                  <a:gd name="T13" fmla="*/ 138 h 210"/>
                  <a:gd name="T14" fmla="*/ 162 w 185"/>
                  <a:gd name="T15" fmla="*/ 162 h 210"/>
                  <a:gd name="T16" fmla="*/ 132 w 185"/>
                  <a:gd name="T17" fmla="*/ 180 h 210"/>
                  <a:gd name="T18" fmla="*/ 90 w 185"/>
                  <a:gd name="T19" fmla="*/ 198 h 210"/>
                  <a:gd name="T20" fmla="*/ 109 w 185"/>
                  <a:gd name="T21" fmla="*/ 210 h 210"/>
                  <a:gd name="T22" fmla="*/ 144 w 185"/>
                  <a:gd name="T23" fmla="*/ 192 h 210"/>
                  <a:gd name="T24" fmla="*/ 174 w 185"/>
                  <a:gd name="T25" fmla="*/ 168 h 210"/>
                  <a:gd name="T26" fmla="*/ 192 w 185"/>
                  <a:gd name="T27" fmla="*/ 144 h 210"/>
                  <a:gd name="T28" fmla="*/ 198 w 185"/>
                  <a:gd name="T29" fmla="*/ 114 h 210"/>
                  <a:gd name="T30" fmla="*/ 192 w 185"/>
                  <a:gd name="T31" fmla="*/ 90 h 210"/>
                  <a:gd name="T32" fmla="*/ 186 w 185"/>
                  <a:gd name="T33" fmla="*/ 66 h 210"/>
                  <a:gd name="T34" fmla="*/ 168 w 185"/>
                  <a:gd name="T35" fmla="*/ 48 h 210"/>
                  <a:gd name="T36" fmla="*/ 144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093" name="Group 62"/>
              <p:cNvGrpSpPr>
                <a:grpSpLocks/>
              </p:cNvGrpSpPr>
              <p:nvPr/>
            </p:nvGrpSpPr>
            <p:grpSpPr bwMode="auto">
              <a:xfrm>
                <a:off x="5381" y="3085"/>
                <a:ext cx="227" cy="132"/>
                <a:chOff x="5381" y="3085"/>
                <a:chExt cx="227" cy="132"/>
              </a:xfrm>
            </p:grpSpPr>
            <p:sp>
              <p:nvSpPr>
                <p:cNvPr id="3094"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3095"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3096"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3097"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grpSp>
        </p:grpSp>
      </p:grpSp>
      <p:sp>
        <p:nvSpPr>
          <p:cNvPr id="61507"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508"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9"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solidFill>
                  <a:srgbClr val="FFFFFF"/>
                </a:solidFill>
                <a:effectLst>
                  <a:outerShdw blurRad="38100" dist="38100" dir="2700000" algn="tl">
                    <a:srgbClr val="000000"/>
                  </a:outerShdw>
                </a:effectLst>
                <a:latin typeface="Arial" charset="0"/>
              </a:defRPr>
            </a:lvl1pPr>
          </a:lstStyle>
          <a:p>
            <a:pPr>
              <a:defRPr/>
            </a:pPr>
            <a:endParaRPr lang="en-US"/>
          </a:p>
        </p:txBody>
      </p:sp>
      <p:sp>
        <p:nvSpPr>
          <p:cNvPr id="61510"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rgbClr val="FFFFFF"/>
                </a:solidFill>
                <a:effectLst>
                  <a:outerShdw blurRad="38100" dist="38100" dir="2700000" algn="tl">
                    <a:srgbClr val="000000"/>
                  </a:outerShdw>
                </a:effectLst>
                <a:latin typeface="Arial" charset="0"/>
              </a:defRPr>
            </a:lvl1pPr>
          </a:lstStyle>
          <a:p>
            <a:pPr>
              <a:defRPr/>
            </a:pPr>
            <a:endParaRPr lang="en-US"/>
          </a:p>
        </p:txBody>
      </p:sp>
      <p:sp>
        <p:nvSpPr>
          <p:cNvPr id="61511"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rgbClr val="FFFFFF"/>
                </a:solidFill>
                <a:effectLst>
                  <a:outerShdw blurRad="38100" dist="38100" dir="2700000" algn="tl">
                    <a:srgbClr val="000000"/>
                  </a:outerShdw>
                </a:effectLst>
                <a:latin typeface="Arial" charset="0"/>
              </a:defRPr>
            </a:lvl1pPr>
          </a:lstStyle>
          <a:p>
            <a:pPr>
              <a:defRPr/>
            </a:pPr>
            <a:fld id="{4C7EC9E2-1266-4359-BC08-DFE2E29CE66A}"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83"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grpSp>
        <p:nvGrpSpPr>
          <p:cNvPr id="4099" name="Group 3"/>
          <p:cNvGrpSpPr>
            <a:grpSpLocks/>
          </p:cNvGrpSpPr>
          <p:nvPr/>
        </p:nvGrpSpPr>
        <p:grpSpPr bwMode="auto">
          <a:xfrm>
            <a:off x="3175" y="4267200"/>
            <a:ext cx="9140825" cy="2590800"/>
            <a:chOff x="2" y="2688"/>
            <a:chExt cx="5758" cy="1632"/>
          </a:xfrm>
        </p:grpSpPr>
        <p:sp>
          <p:nvSpPr>
            <p:cNvPr id="4105" name="Freeform 4"/>
            <p:cNvSpPr>
              <a:spLocks/>
            </p:cNvSpPr>
            <p:nvPr/>
          </p:nvSpPr>
          <p:spPr bwMode="hidden">
            <a:xfrm>
              <a:off x="2" y="2688"/>
              <a:ext cx="5758" cy="1632"/>
            </a:xfrm>
            <a:custGeom>
              <a:avLst/>
              <a:gdLst>
                <a:gd name="T0" fmla="*/ 5978 w 5740"/>
                <a:gd name="T1" fmla="*/ 0 h 4316"/>
                <a:gd name="T2" fmla="*/ 0 w 5740"/>
                <a:gd name="T3" fmla="*/ 0 h 4316"/>
                <a:gd name="T4" fmla="*/ 0 w 5740"/>
                <a:gd name="T5" fmla="*/ 0 h 4316"/>
                <a:gd name="T6" fmla="*/ 5978 w 5740"/>
                <a:gd name="T7" fmla="*/ 0 h 4316"/>
                <a:gd name="T8" fmla="*/ 5978 w 5740"/>
                <a:gd name="T9" fmla="*/ 0 h 4316"/>
                <a:gd name="T10" fmla="*/ 5978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06" name="Group 5"/>
            <p:cNvGrpSpPr>
              <a:grpSpLocks/>
            </p:cNvGrpSpPr>
            <p:nvPr userDrawn="1"/>
          </p:nvGrpSpPr>
          <p:grpSpPr bwMode="auto">
            <a:xfrm>
              <a:off x="3528" y="3715"/>
              <a:ext cx="792" cy="521"/>
              <a:chOff x="3527" y="3715"/>
              <a:chExt cx="792" cy="521"/>
            </a:xfrm>
          </p:grpSpPr>
          <p:sp>
            <p:nvSpPr>
              <p:cNvPr id="6144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1"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2"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3"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4"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5"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4107" name="Group 17"/>
            <p:cNvGrpSpPr>
              <a:grpSpLocks/>
            </p:cNvGrpSpPr>
            <p:nvPr userDrawn="1"/>
          </p:nvGrpSpPr>
          <p:grpSpPr bwMode="auto">
            <a:xfrm>
              <a:off x="1776" y="3631"/>
              <a:ext cx="1626" cy="683"/>
              <a:chOff x="1776" y="3631"/>
              <a:chExt cx="1626" cy="683"/>
            </a:xfrm>
          </p:grpSpPr>
          <p:sp>
            <p:nvSpPr>
              <p:cNvPr id="6145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6"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7"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8"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9"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151"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52"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2"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3"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4"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156"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4108" name="Group 36"/>
            <p:cNvGrpSpPr>
              <a:grpSpLocks/>
            </p:cNvGrpSpPr>
            <p:nvPr userDrawn="1"/>
          </p:nvGrpSpPr>
          <p:grpSpPr bwMode="auto">
            <a:xfrm>
              <a:off x="4128" y="3360"/>
              <a:ext cx="1351" cy="821"/>
              <a:chOff x="4128" y="3360"/>
              <a:chExt cx="1351" cy="821"/>
            </a:xfrm>
          </p:grpSpPr>
          <p:sp>
            <p:nvSpPr>
              <p:cNvPr id="61477"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8"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9"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0"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1"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2"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3"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4129"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5"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6"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7"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8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4109" name="Group 54"/>
            <p:cNvGrpSpPr>
              <a:grpSpLocks/>
            </p:cNvGrpSpPr>
            <p:nvPr userDrawn="1"/>
          </p:nvGrpSpPr>
          <p:grpSpPr bwMode="auto">
            <a:xfrm>
              <a:off x="5280" y="3024"/>
              <a:ext cx="425" cy="258"/>
              <a:chOff x="5280" y="3024"/>
              <a:chExt cx="425" cy="258"/>
            </a:xfrm>
          </p:grpSpPr>
          <p:sp>
            <p:nvSpPr>
              <p:cNvPr id="4110" name="Freeform 55"/>
              <p:cNvSpPr>
                <a:spLocks/>
              </p:cNvSpPr>
              <p:nvPr/>
            </p:nvSpPr>
            <p:spPr bwMode="hidden">
              <a:xfrm>
                <a:off x="5280" y="3186"/>
                <a:ext cx="383" cy="96"/>
              </a:xfrm>
              <a:custGeom>
                <a:avLst/>
                <a:gdLst>
                  <a:gd name="T0" fmla="*/ 222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22 w 382"/>
                  <a:gd name="T19" fmla="*/ 96 h 96"/>
                  <a:gd name="T20" fmla="*/ 276 w 382"/>
                  <a:gd name="T21" fmla="*/ 90 h 96"/>
                  <a:gd name="T22" fmla="*/ 324 w 382"/>
                  <a:gd name="T23" fmla="*/ 84 h 96"/>
                  <a:gd name="T24" fmla="*/ 365 w 382"/>
                  <a:gd name="T25" fmla="*/ 66 h 96"/>
                  <a:gd name="T26" fmla="*/ 395 w 382"/>
                  <a:gd name="T27" fmla="*/ 42 h 96"/>
                  <a:gd name="T28" fmla="*/ 389 w 382"/>
                  <a:gd name="T29" fmla="*/ 42 h 96"/>
                  <a:gd name="T30" fmla="*/ 359 w 382"/>
                  <a:gd name="T31" fmla="*/ 66 h 96"/>
                  <a:gd name="T32" fmla="*/ 318 w 382"/>
                  <a:gd name="T33" fmla="*/ 78 h 96"/>
                  <a:gd name="T34" fmla="*/ 276 w 382"/>
                  <a:gd name="T35" fmla="*/ 90 h 96"/>
                  <a:gd name="T36" fmla="*/ 222 w 382"/>
                  <a:gd name="T37" fmla="*/ 96 h 96"/>
                  <a:gd name="T38" fmla="*/ 222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1"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2"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3"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 name="Freeform 60"/>
              <p:cNvSpPr>
                <a:spLocks/>
              </p:cNvSpPr>
              <p:nvPr/>
            </p:nvSpPr>
            <p:spPr bwMode="hidden">
              <a:xfrm>
                <a:off x="5489" y="3042"/>
                <a:ext cx="186" cy="210"/>
              </a:xfrm>
              <a:custGeom>
                <a:avLst/>
                <a:gdLst>
                  <a:gd name="T0" fmla="*/ 0 w 185"/>
                  <a:gd name="T1" fmla="*/ 6 h 210"/>
                  <a:gd name="T2" fmla="*/ 66 w 185"/>
                  <a:gd name="T3" fmla="*/ 12 h 210"/>
                  <a:gd name="T4" fmla="*/ 132 w 185"/>
                  <a:gd name="T5" fmla="*/ 36 h 210"/>
                  <a:gd name="T6" fmla="*/ 168 w 185"/>
                  <a:gd name="T7" fmla="*/ 72 h 210"/>
                  <a:gd name="T8" fmla="*/ 174 w 185"/>
                  <a:gd name="T9" fmla="*/ 90 h 210"/>
                  <a:gd name="T10" fmla="*/ 180 w 185"/>
                  <a:gd name="T11" fmla="*/ 114 h 210"/>
                  <a:gd name="T12" fmla="*/ 174 w 185"/>
                  <a:gd name="T13" fmla="*/ 138 h 210"/>
                  <a:gd name="T14" fmla="*/ 162 w 185"/>
                  <a:gd name="T15" fmla="*/ 162 h 210"/>
                  <a:gd name="T16" fmla="*/ 132 w 185"/>
                  <a:gd name="T17" fmla="*/ 180 h 210"/>
                  <a:gd name="T18" fmla="*/ 90 w 185"/>
                  <a:gd name="T19" fmla="*/ 198 h 210"/>
                  <a:gd name="T20" fmla="*/ 109 w 185"/>
                  <a:gd name="T21" fmla="*/ 210 h 210"/>
                  <a:gd name="T22" fmla="*/ 144 w 185"/>
                  <a:gd name="T23" fmla="*/ 192 h 210"/>
                  <a:gd name="T24" fmla="*/ 174 w 185"/>
                  <a:gd name="T25" fmla="*/ 168 h 210"/>
                  <a:gd name="T26" fmla="*/ 192 w 185"/>
                  <a:gd name="T27" fmla="*/ 144 h 210"/>
                  <a:gd name="T28" fmla="*/ 198 w 185"/>
                  <a:gd name="T29" fmla="*/ 114 h 210"/>
                  <a:gd name="T30" fmla="*/ 192 w 185"/>
                  <a:gd name="T31" fmla="*/ 90 h 210"/>
                  <a:gd name="T32" fmla="*/ 186 w 185"/>
                  <a:gd name="T33" fmla="*/ 66 h 210"/>
                  <a:gd name="T34" fmla="*/ 168 w 185"/>
                  <a:gd name="T35" fmla="*/ 48 h 210"/>
                  <a:gd name="T36" fmla="*/ 144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17" name="Group 62"/>
              <p:cNvGrpSpPr>
                <a:grpSpLocks/>
              </p:cNvGrpSpPr>
              <p:nvPr/>
            </p:nvGrpSpPr>
            <p:grpSpPr bwMode="auto">
              <a:xfrm>
                <a:off x="5381" y="3085"/>
                <a:ext cx="227" cy="132"/>
                <a:chOff x="5381" y="3085"/>
                <a:chExt cx="227" cy="132"/>
              </a:xfrm>
            </p:grpSpPr>
            <p:sp>
              <p:nvSpPr>
                <p:cNvPr id="4118"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4119"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4120"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4121"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grpSp>
        </p:grpSp>
      </p:grpSp>
      <p:sp>
        <p:nvSpPr>
          <p:cNvPr id="61507"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508"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9"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solidFill>
                  <a:srgbClr val="FFFFFF"/>
                </a:solidFill>
                <a:effectLst>
                  <a:outerShdw blurRad="38100" dist="38100" dir="2700000" algn="tl">
                    <a:srgbClr val="000000"/>
                  </a:outerShdw>
                </a:effectLst>
                <a:latin typeface="Arial" charset="0"/>
              </a:defRPr>
            </a:lvl1pPr>
          </a:lstStyle>
          <a:p>
            <a:pPr>
              <a:defRPr/>
            </a:pPr>
            <a:endParaRPr lang="en-US"/>
          </a:p>
        </p:txBody>
      </p:sp>
      <p:sp>
        <p:nvSpPr>
          <p:cNvPr id="61510"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rgbClr val="FFFFFF"/>
                </a:solidFill>
                <a:effectLst>
                  <a:outerShdw blurRad="38100" dist="38100" dir="2700000" algn="tl">
                    <a:srgbClr val="000000"/>
                  </a:outerShdw>
                </a:effectLst>
                <a:latin typeface="Arial" charset="0"/>
              </a:defRPr>
            </a:lvl1pPr>
          </a:lstStyle>
          <a:p>
            <a:pPr>
              <a:defRPr/>
            </a:pPr>
            <a:endParaRPr lang="en-US"/>
          </a:p>
        </p:txBody>
      </p:sp>
      <p:sp>
        <p:nvSpPr>
          <p:cNvPr id="61511"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rgbClr val="FFFFFF"/>
                </a:solidFill>
                <a:effectLst>
                  <a:outerShdw blurRad="38100" dist="38100" dir="2700000" algn="tl">
                    <a:srgbClr val="000000"/>
                  </a:outerShdw>
                </a:effectLst>
                <a:latin typeface="Arial" charset="0"/>
              </a:defRPr>
            </a:lvl1pPr>
          </a:lstStyle>
          <a:p>
            <a:pPr>
              <a:defRPr/>
            </a:pPr>
            <a:fld id="{29805A14-2AF9-465D-9829-54E1F60EE3D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84"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8DD047CD-F73C-472A-80B0-F5992749E99E}" type="datetimeFigureOut">
              <a:rPr lang="en-US"/>
              <a:pPr>
                <a:defRPr/>
              </a:pPr>
              <a:t>3/11/2015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D48C1100-33FD-4D27-86C7-B6D8EF0D7BE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grpSp>
        <p:nvGrpSpPr>
          <p:cNvPr id="6147" name="Group 3"/>
          <p:cNvGrpSpPr>
            <a:grpSpLocks/>
          </p:cNvGrpSpPr>
          <p:nvPr/>
        </p:nvGrpSpPr>
        <p:grpSpPr bwMode="auto">
          <a:xfrm>
            <a:off x="3175" y="4267200"/>
            <a:ext cx="9140825" cy="2590800"/>
            <a:chOff x="2" y="2688"/>
            <a:chExt cx="5758" cy="1632"/>
          </a:xfrm>
        </p:grpSpPr>
        <p:sp>
          <p:nvSpPr>
            <p:cNvPr id="6153" name="Freeform 4"/>
            <p:cNvSpPr>
              <a:spLocks/>
            </p:cNvSpPr>
            <p:nvPr/>
          </p:nvSpPr>
          <p:spPr bwMode="hidden">
            <a:xfrm>
              <a:off x="2" y="2688"/>
              <a:ext cx="5758" cy="1632"/>
            </a:xfrm>
            <a:custGeom>
              <a:avLst/>
              <a:gdLst>
                <a:gd name="T0" fmla="*/ 5978 w 5740"/>
                <a:gd name="T1" fmla="*/ 0 h 4316"/>
                <a:gd name="T2" fmla="*/ 0 w 5740"/>
                <a:gd name="T3" fmla="*/ 0 h 4316"/>
                <a:gd name="T4" fmla="*/ 0 w 5740"/>
                <a:gd name="T5" fmla="*/ 0 h 4316"/>
                <a:gd name="T6" fmla="*/ 5978 w 5740"/>
                <a:gd name="T7" fmla="*/ 0 h 4316"/>
                <a:gd name="T8" fmla="*/ 5978 w 5740"/>
                <a:gd name="T9" fmla="*/ 0 h 4316"/>
                <a:gd name="T10" fmla="*/ 5978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154" name="Group 5"/>
            <p:cNvGrpSpPr>
              <a:grpSpLocks/>
            </p:cNvGrpSpPr>
            <p:nvPr userDrawn="1"/>
          </p:nvGrpSpPr>
          <p:grpSpPr bwMode="auto">
            <a:xfrm>
              <a:off x="3528" y="3715"/>
              <a:ext cx="792" cy="521"/>
              <a:chOff x="3527" y="3715"/>
              <a:chExt cx="792" cy="521"/>
            </a:xfrm>
          </p:grpSpPr>
          <p:sp>
            <p:nvSpPr>
              <p:cNvPr id="6144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1"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2"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3"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4"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5"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6155" name="Group 17"/>
            <p:cNvGrpSpPr>
              <a:grpSpLocks/>
            </p:cNvGrpSpPr>
            <p:nvPr userDrawn="1"/>
          </p:nvGrpSpPr>
          <p:grpSpPr bwMode="auto">
            <a:xfrm>
              <a:off x="1776" y="3631"/>
              <a:ext cx="1626" cy="683"/>
              <a:chOff x="1776" y="3631"/>
              <a:chExt cx="1626" cy="683"/>
            </a:xfrm>
          </p:grpSpPr>
          <p:sp>
            <p:nvSpPr>
              <p:cNvPr id="6145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6"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7"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8"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9"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9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20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2"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3"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4"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20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6156" name="Group 36"/>
            <p:cNvGrpSpPr>
              <a:grpSpLocks/>
            </p:cNvGrpSpPr>
            <p:nvPr userDrawn="1"/>
          </p:nvGrpSpPr>
          <p:grpSpPr bwMode="auto">
            <a:xfrm>
              <a:off x="4128" y="3360"/>
              <a:ext cx="1351" cy="821"/>
              <a:chOff x="4128" y="3360"/>
              <a:chExt cx="1351" cy="821"/>
            </a:xfrm>
          </p:grpSpPr>
          <p:sp>
            <p:nvSpPr>
              <p:cNvPr id="61477"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8"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9"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0"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1"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2"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3"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7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5"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6"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7"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8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6157" name="Group 54"/>
            <p:cNvGrpSpPr>
              <a:grpSpLocks/>
            </p:cNvGrpSpPr>
            <p:nvPr userDrawn="1"/>
          </p:nvGrpSpPr>
          <p:grpSpPr bwMode="auto">
            <a:xfrm>
              <a:off x="5280" y="3024"/>
              <a:ext cx="425" cy="258"/>
              <a:chOff x="5280" y="3024"/>
              <a:chExt cx="425" cy="258"/>
            </a:xfrm>
          </p:grpSpPr>
          <p:sp>
            <p:nvSpPr>
              <p:cNvPr id="6158" name="Freeform 55"/>
              <p:cNvSpPr>
                <a:spLocks/>
              </p:cNvSpPr>
              <p:nvPr/>
            </p:nvSpPr>
            <p:spPr bwMode="hidden">
              <a:xfrm>
                <a:off x="5280" y="3186"/>
                <a:ext cx="383" cy="96"/>
              </a:xfrm>
              <a:custGeom>
                <a:avLst/>
                <a:gdLst>
                  <a:gd name="T0" fmla="*/ 222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22 w 382"/>
                  <a:gd name="T19" fmla="*/ 96 h 96"/>
                  <a:gd name="T20" fmla="*/ 276 w 382"/>
                  <a:gd name="T21" fmla="*/ 90 h 96"/>
                  <a:gd name="T22" fmla="*/ 324 w 382"/>
                  <a:gd name="T23" fmla="*/ 84 h 96"/>
                  <a:gd name="T24" fmla="*/ 365 w 382"/>
                  <a:gd name="T25" fmla="*/ 66 h 96"/>
                  <a:gd name="T26" fmla="*/ 395 w 382"/>
                  <a:gd name="T27" fmla="*/ 42 h 96"/>
                  <a:gd name="T28" fmla="*/ 389 w 382"/>
                  <a:gd name="T29" fmla="*/ 42 h 96"/>
                  <a:gd name="T30" fmla="*/ 359 w 382"/>
                  <a:gd name="T31" fmla="*/ 66 h 96"/>
                  <a:gd name="T32" fmla="*/ 318 w 382"/>
                  <a:gd name="T33" fmla="*/ 78 h 96"/>
                  <a:gd name="T34" fmla="*/ 276 w 382"/>
                  <a:gd name="T35" fmla="*/ 90 h 96"/>
                  <a:gd name="T36" fmla="*/ 222 w 382"/>
                  <a:gd name="T37" fmla="*/ 96 h 96"/>
                  <a:gd name="T38" fmla="*/ 222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3" name="Freeform 60"/>
              <p:cNvSpPr>
                <a:spLocks/>
              </p:cNvSpPr>
              <p:nvPr/>
            </p:nvSpPr>
            <p:spPr bwMode="hidden">
              <a:xfrm>
                <a:off x="5489" y="3042"/>
                <a:ext cx="186" cy="210"/>
              </a:xfrm>
              <a:custGeom>
                <a:avLst/>
                <a:gdLst>
                  <a:gd name="T0" fmla="*/ 0 w 185"/>
                  <a:gd name="T1" fmla="*/ 6 h 210"/>
                  <a:gd name="T2" fmla="*/ 66 w 185"/>
                  <a:gd name="T3" fmla="*/ 12 h 210"/>
                  <a:gd name="T4" fmla="*/ 132 w 185"/>
                  <a:gd name="T5" fmla="*/ 36 h 210"/>
                  <a:gd name="T6" fmla="*/ 168 w 185"/>
                  <a:gd name="T7" fmla="*/ 72 h 210"/>
                  <a:gd name="T8" fmla="*/ 174 w 185"/>
                  <a:gd name="T9" fmla="*/ 90 h 210"/>
                  <a:gd name="T10" fmla="*/ 180 w 185"/>
                  <a:gd name="T11" fmla="*/ 114 h 210"/>
                  <a:gd name="T12" fmla="*/ 174 w 185"/>
                  <a:gd name="T13" fmla="*/ 138 h 210"/>
                  <a:gd name="T14" fmla="*/ 162 w 185"/>
                  <a:gd name="T15" fmla="*/ 162 h 210"/>
                  <a:gd name="T16" fmla="*/ 132 w 185"/>
                  <a:gd name="T17" fmla="*/ 180 h 210"/>
                  <a:gd name="T18" fmla="*/ 90 w 185"/>
                  <a:gd name="T19" fmla="*/ 198 h 210"/>
                  <a:gd name="T20" fmla="*/ 109 w 185"/>
                  <a:gd name="T21" fmla="*/ 210 h 210"/>
                  <a:gd name="T22" fmla="*/ 144 w 185"/>
                  <a:gd name="T23" fmla="*/ 192 h 210"/>
                  <a:gd name="T24" fmla="*/ 174 w 185"/>
                  <a:gd name="T25" fmla="*/ 168 h 210"/>
                  <a:gd name="T26" fmla="*/ 192 w 185"/>
                  <a:gd name="T27" fmla="*/ 144 h 210"/>
                  <a:gd name="T28" fmla="*/ 198 w 185"/>
                  <a:gd name="T29" fmla="*/ 114 h 210"/>
                  <a:gd name="T30" fmla="*/ 192 w 185"/>
                  <a:gd name="T31" fmla="*/ 90 h 210"/>
                  <a:gd name="T32" fmla="*/ 186 w 185"/>
                  <a:gd name="T33" fmla="*/ 66 h 210"/>
                  <a:gd name="T34" fmla="*/ 168 w 185"/>
                  <a:gd name="T35" fmla="*/ 48 h 210"/>
                  <a:gd name="T36" fmla="*/ 144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165" name="Group 62"/>
              <p:cNvGrpSpPr>
                <a:grpSpLocks/>
              </p:cNvGrpSpPr>
              <p:nvPr/>
            </p:nvGrpSpPr>
            <p:grpSpPr bwMode="auto">
              <a:xfrm>
                <a:off x="5381" y="3085"/>
                <a:ext cx="227" cy="132"/>
                <a:chOff x="5381" y="3085"/>
                <a:chExt cx="227" cy="132"/>
              </a:xfrm>
            </p:grpSpPr>
            <p:sp>
              <p:nvSpPr>
                <p:cNvPr id="6166"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6167"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6168"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6169"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grpSp>
        </p:grpSp>
      </p:grpSp>
      <p:sp>
        <p:nvSpPr>
          <p:cNvPr id="61507"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508"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9"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solidFill>
                  <a:srgbClr val="FFFFFF"/>
                </a:solidFill>
                <a:effectLst>
                  <a:outerShdw blurRad="38100" dist="38100" dir="2700000" algn="tl">
                    <a:srgbClr val="000000"/>
                  </a:outerShdw>
                </a:effectLst>
                <a:latin typeface="Arial" charset="0"/>
              </a:defRPr>
            </a:lvl1pPr>
          </a:lstStyle>
          <a:p>
            <a:pPr>
              <a:defRPr/>
            </a:pPr>
            <a:endParaRPr lang="en-US"/>
          </a:p>
        </p:txBody>
      </p:sp>
      <p:sp>
        <p:nvSpPr>
          <p:cNvPr id="61510"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rgbClr val="FFFFFF"/>
                </a:solidFill>
                <a:effectLst>
                  <a:outerShdw blurRad="38100" dist="38100" dir="2700000" algn="tl">
                    <a:srgbClr val="000000"/>
                  </a:outerShdw>
                </a:effectLst>
                <a:latin typeface="Arial" charset="0"/>
              </a:defRPr>
            </a:lvl1pPr>
          </a:lstStyle>
          <a:p>
            <a:pPr>
              <a:defRPr/>
            </a:pPr>
            <a:endParaRPr lang="en-US"/>
          </a:p>
        </p:txBody>
      </p:sp>
      <p:sp>
        <p:nvSpPr>
          <p:cNvPr id="61511"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rgbClr val="FFFFFF"/>
                </a:solidFill>
                <a:effectLst>
                  <a:outerShdw blurRad="38100" dist="38100" dir="2700000" algn="tl">
                    <a:srgbClr val="000000"/>
                  </a:outerShdw>
                </a:effectLst>
                <a:latin typeface="Arial" charset="0"/>
              </a:defRPr>
            </a:lvl1pPr>
          </a:lstStyle>
          <a:p>
            <a:pPr>
              <a:defRPr/>
            </a:pPr>
            <a:fld id="{5804ECE4-9439-4AC3-92C5-75ECF79D8D8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85"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grpSp>
        <p:nvGrpSpPr>
          <p:cNvPr id="7171" name="Group 3"/>
          <p:cNvGrpSpPr>
            <a:grpSpLocks/>
          </p:cNvGrpSpPr>
          <p:nvPr/>
        </p:nvGrpSpPr>
        <p:grpSpPr bwMode="auto">
          <a:xfrm>
            <a:off x="3175" y="4267200"/>
            <a:ext cx="9140825" cy="2590800"/>
            <a:chOff x="2" y="2688"/>
            <a:chExt cx="5758" cy="1632"/>
          </a:xfrm>
        </p:grpSpPr>
        <p:sp>
          <p:nvSpPr>
            <p:cNvPr id="7177" name="Freeform 4"/>
            <p:cNvSpPr>
              <a:spLocks/>
            </p:cNvSpPr>
            <p:nvPr/>
          </p:nvSpPr>
          <p:spPr bwMode="hidden">
            <a:xfrm>
              <a:off x="2" y="2688"/>
              <a:ext cx="5758" cy="1632"/>
            </a:xfrm>
            <a:custGeom>
              <a:avLst/>
              <a:gdLst>
                <a:gd name="T0" fmla="*/ 5978 w 5740"/>
                <a:gd name="T1" fmla="*/ 0 h 4316"/>
                <a:gd name="T2" fmla="*/ 0 w 5740"/>
                <a:gd name="T3" fmla="*/ 0 h 4316"/>
                <a:gd name="T4" fmla="*/ 0 w 5740"/>
                <a:gd name="T5" fmla="*/ 0 h 4316"/>
                <a:gd name="T6" fmla="*/ 5978 w 5740"/>
                <a:gd name="T7" fmla="*/ 0 h 4316"/>
                <a:gd name="T8" fmla="*/ 5978 w 5740"/>
                <a:gd name="T9" fmla="*/ 0 h 4316"/>
                <a:gd name="T10" fmla="*/ 5978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178" name="Group 5"/>
            <p:cNvGrpSpPr>
              <a:grpSpLocks/>
            </p:cNvGrpSpPr>
            <p:nvPr userDrawn="1"/>
          </p:nvGrpSpPr>
          <p:grpSpPr bwMode="auto">
            <a:xfrm>
              <a:off x="3528" y="3715"/>
              <a:ext cx="792" cy="521"/>
              <a:chOff x="3527" y="3715"/>
              <a:chExt cx="792" cy="521"/>
            </a:xfrm>
          </p:grpSpPr>
          <p:sp>
            <p:nvSpPr>
              <p:cNvPr id="6144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1"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2"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3"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4"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5"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7179" name="Group 17"/>
            <p:cNvGrpSpPr>
              <a:grpSpLocks/>
            </p:cNvGrpSpPr>
            <p:nvPr userDrawn="1"/>
          </p:nvGrpSpPr>
          <p:grpSpPr bwMode="auto">
            <a:xfrm>
              <a:off x="1776" y="3631"/>
              <a:ext cx="1626" cy="683"/>
              <a:chOff x="1776" y="3631"/>
              <a:chExt cx="1626" cy="683"/>
            </a:xfrm>
          </p:grpSpPr>
          <p:sp>
            <p:nvSpPr>
              <p:cNvPr id="6145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6"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7"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8"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9"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7223"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224"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2"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3"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4"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7228"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7180" name="Group 36"/>
            <p:cNvGrpSpPr>
              <a:grpSpLocks/>
            </p:cNvGrpSpPr>
            <p:nvPr userDrawn="1"/>
          </p:nvGrpSpPr>
          <p:grpSpPr bwMode="auto">
            <a:xfrm>
              <a:off x="4128" y="3360"/>
              <a:ext cx="1351" cy="821"/>
              <a:chOff x="4128" y="3360"/>
              <a:chExt cx="1351" cy="821"/>
            </a:xfrm>
          </p:grpSpPr>
          <p:sp>
            <p:nvSpPr>
              <p:cNvPr id="61477"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8"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9"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0"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1"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2"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3"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7201"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5"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6"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7"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8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7181" name="Group 54"/>
            <p:cNvGrpSpPr>
              <a:grpSpLocks/>
            </p:cNvGrpSpPr>
            <p:nvPr userDrawn="1"/>
          </p:nvGrpSpPr>
          <p:grpSpPr bwMode="auto">
            <a:xfrm>
              <a:off x="5280" y="3024"/>
              <a:ext cx="425" cy="258"/>
              <a:chOff x="5280" y="3024"/>
              <a:chExt cx="425" cy="258"/>
            </a:xfrm>
          </p:grpSpPr>
          <p:sp>
            <p:nvSpPr>
              <p:cNvPr id="7182" name="Freeform 55"/>
              <p:cNvSpPr>
                <a:spLocks/>
              </p:cNvSpPr>
              <p:nvPr/>
            </p:nvSpPr>
            <p:spPr bwMode="hidden">
              <a:xfrm>
                <a:off x="5280" y="3186"/>
                <a:ext cx="383" cy="96"/>
              </a:xfrm>
              <a:custGeom>
                <a:avLst/>
                <a:gdLst>
                  <a:gd name="T0" fmla="*/ 222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22 w 382"/>
                  <a:gd name="T19" fmla="*/ 96 h 96"/>
                  <a:gd name="T20" fmla="*/ 276 w 382"/>
                  <a:gd name="T21" fmla="*/ 90 h 96"/>
                  <a:gd name="T22" fmla="*/ 324 w 382"/>
                  <a:gd name="T23" fmla="*/ 84 h 96"/>
                  <a:gd name="T24" fmla="*/ 365 w 382"/>
                  <a:gd name="T25" fmla="*/ 66 h 96"/>
                  <a:gd name="T26" fmla="*/ 395 w 382"/>
                  <a:gd name="T27" fmla="*/ 42 h 96"/>
                  <a:gd name="T28" fmla="*/ 389 w 382"/>
                  <a:gd name="T29" fmla="*/ 42 h 96"/>
                  <a:gd name="T30" fmla="*/ 359 w 382"/>
                  <a:gd name="T31" fmla="*/ 66 h 96"/>
                  <a:gd name="T32" fmla="*/ 318 w 382"/>
                  <a:gd name="T33" fmla="*/ 78 h 96"/>
                  <a:gd name="T34" fmla="*/ 276 w 382"/>
                  <a:gd name="T35" fmla="*/ 90 h 96"/>
                  <a:gd name="T36" fmla="*/ 222 w 382"/>
                  <a:gd name="T37" fmla="*/ 96 h 96"/>
                  <a:gd name="T38" fmla="*/ 222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3"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4"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5"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6"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7" name="Freeform 60"/>
              <p:cNvSpPr>
                <a:spLocks/>
              </p:cNvSpPr>
              <p:nvPr/>
            </p:nvSpPr>
            <p:spPr bwMode="hidden">
              <a:xfrm>
                <a:off x="5489" y="3042"/>
                <a:ext cx="186" cy="210"/>
              </a:xfrm>
              <a:custGeom>
                <a:avLst/>
                <a:gdLst>
                  <a:gd name="T0" fmla="*/ 0 w 185"/>
                  <a:gd name="T1" fmla="*/ 6 h 210"/>
                  <a:gd name="T2" fmla="*/ 66 w 185"/>
                  <a:gd name="T3" fmla="*/ 12 h 210"/>
                  <a:gd name="T4" fmla="*/ 132 w 185"/>
                  <a:gd name="T5" fmla="*/ 36 h 210"/>
                  <a:gd name="T6" fmla="*/ 168 w 185"/>
                  <a:gd name="T7" fmla="*/ 72 h 210"/>
                  <a:gd name="T8" fmla="*/ 174 w 185"/>
                  <a:gd name="T9" fmla="*/ 90 h 210"/>
                  <a:gd name="T10" fmla="*/ 180 w 185"/>
                  <a:gd name="T11" fmla="*/ 114 h 210"/>
                  <a:gd name="T12" fmla="*/ 174 w 185"/>
                  <a:gd name="T13" fmla="*/ 138 h 210"/>
                  <a:gd name="T14" fmla="*/ 162 w 185"/>
                  <a:gd name="T15" fmla="*/ 162 h 210"/>
                  <a:gd name="T16" fmla="*/ 132 w 185"/>
                  <a:gd name="T17" fmla="*/ 180 h 210"/>
                  <a:gd name="T18" fmla="*/ 90 w 185"/>
                  <a:gd name="T19" fmla="*/ 198 h 210"/>
                  <a:gd name="T20" fmla="*/ 109 w 185"/>
                  <a:gd name="T21" fmla="*/ 210 h 210"/>
                  <a:gd name="T22" fmla="*/ 144 w 185"/>
                  <a:gd name="T23" fmla="*/ 192 h 210"/>
                  <a:gd name="T24" fmla="*/ 174 w 185"/>
                  <a:gd name="T25" fmla="*/ 168 h 210"/>
                  <a:gd name="T26" fmla="*/ 192 w 185"/>
                  <a:gd name="T27" fmla="*/ 144 h 210"/>
                  <a:gd name="T28" fmla="*/ 198 w 185"/>
                  <a:gd name="T29" fmla="*/ 114 h 210"/>
                  <a:gd name="T30" fmla="*/ 192 w 185"/>
                  <a:gd name="T31" fmla="*/ 90 h 210"/>
                  <a:gd name="T32" fmla="*/ 186 w 185"/>
                  <a:gd name="T33" fmla="*/ 66 h 210"/>
                  <a:gd name="T34" fmla="*/ 168 w 185"/>
                  <a:gd name="T35" fmla="*/ 48 h 210"/>
                  <a:gd name="T36" fmla="*/ 144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8"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189" name="Group 62"/>
              <p:cNvGrpSpPr>
                <a:grpSpLocks/>
              </p:cNvGrpSpPr>
              <p:nvPr/>
            </p:nvGrpSpPr>
            <p:grpSpPr bwMode="auto">
              <a:xfrm>
                <a:off x="5381" y="3085"/>
                <a:ext cx="227" cy="132"/>
                <a:chOff x="5381" y="3085"/>
                <a:chExt cx="227" cy="132"/>
              </a:xfrm>
            </p:grpSpPr>
            <p:sp>
              <p:nvSpPr>
                <p:cNvPr id="7190"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7191"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7192"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7193"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grpSp>
        </p:grpSp>
      </p:grpSp>
      <p:sp>
        <p:nvSpPr>
          <p:cNvPr id="61507"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508"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9"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solidFill>
                  <a:srgbClr val="FFFFFF"/>
                </a:solidFill>
                <a:effectLst>
                  <a:outerShdw blurRad="38100" dist="38100" dir="2700000" algn="tl">
                    <a:srgbClr val="000000"/>
                  </a:outerShdw>
                </a:effectLst>
                <a:latin typeface="Arial" charset="0"/>
              </a:defRPr>
            </a:lvl1pPr>
          </a:lstStyle>
          <a:p>
            <a:pPr>
              <a:defRPr/>
            </a:pPr>
            <a:endParaRPr lang="en-US"/>
          </a:p>
        </p:txBody>
      </p:sp>
      <p:sp>
        <p:nvSpPr>
          <p:cNvPr id="61510"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rgbClr val="FFFFFF"/>
                </a:solidFill>
                <a:effectLst>
                  <a:outerShdw blurRad="38100" dist="38100" dir="2700000" algn="tl">
                    <a:srgbClr val="000000"/>
                  </a:outerShdw>
                </a:effectLst>
                <a:latin typeface="Arial" charset="0"/>
              </a:defRPr>
            </a:lvl1pPr>
          </a:lstStyle>
          <a:p>
            <a:pPr>
              <a:defRPr/>
            </a:pPr>
            <a:endParaRPr lang="en-US"/>
          </a:p>
        </p:txBody>
      </p:sp>
      <p:sp>
        <p:nvSpPr>
          <p:cNvPr id="61511"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rgbClr val="FFFFFF"/>
                </a:solidFill>
                <a:effectLst>
                  <a:outerShdw blurRad="38100" dist="38100" dir="2700000" algn="tl">
                    <a:srgbClr val="000000"/>
                  </a:outerShdw>
                </a:effectLst>
                <a:latin typeface="Arial" charset="0"/>
              </a:defRPr>
            </a:lvl1pPr>
          </a:lstStyle>
          <a:p>
            <a:pPr>
              <a:defRPr/>
            </a:pPr>
            <a:fld id="{633861D4-E83C-469B-9DB7-95F10151927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86"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grpSp>
        <p:nvGrpSpPr>
          <p:cNvPr id="8195" name="Group 3"/>
          <p:cNvGrpSpPr>
            <a:grpSpLocks/>
          </p:cNvGrpSpPr>
          <p:nvPr/>
        </p:nvGrpSpPr>
        <p:grpSpPr bwMode="auto">
          <a:xfrm>
            <a:off x="3175" y="4267200"/>
            <a:ext cx="9140825" cy="2590800"/>
            <a:chOff x="2" y="2688"/>
            <a:chExt cx="5758" cy="1632"/>
          </a:xfrm>
        </p:grpSpPr>
        <p:sp>
          <p:nvSpPr>
            <p:cNvPr id="8201" name="Freeform 4"/>
            <p:cNvSpPr>
              <a:spLocks/>
            </p:cNvSpPr>
            <p:nvPr/>
          </p:nvSpPr>
          <p:spPr bwMode="hidden">
            <a:xfrm>
              <a:off x="2" y="2688"/>
              <a:ext cx="5758" cy="1632"/>
            </a:xfrm>
            <a:custGeom>
              <a:avLst/>
              <a:gdLst>
                <a:gd name="T0" fmla="*/ 5978 w 5740"/>
                <a:gd name="T1" fmla="*/ 0 h 4316"/>
                <a:gd name="T2" fmla="*/ 0 w 5740"/>
                <a:gd name="T3" fmla="*/ 0 h 4316"/>
                <a:gd name="T4" fmla="*/ 0 w 5740"/>
                <a:gd name="T5" fmla="*/ 0 h 4316"/>
                <a:gd name="T6" fmla="*/ 5978 w 5740"/>
                <a:gd name="T7" fmla="*/ 0 h 4316"/>
                <a:gd name="T8" fmla="*/ 5978 w 5740"/>
                <a:gd name="T9" fmla="*/ 0 h 4316"/>
                <a:gd name="T10" fmla="*/ 5978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202" name="Group 5"/>
            <p:cNvGrpSpPr>
              <a:grpSpLocks/>
            </p:cNvGrpSpPr>
            <p:nvPr userDrawn="1"/>
          </p:nvGrpSpPr>
          <p:grpSpPr bwMode="auto">
            <a:xfrm>
              <a:off x="3528" y="3715"/>
              <a:ext cx="792" cy="521"/>
              <a:chOff x="3527" y="3715"/>
              <a:chExt cx="792" cy="521"/>
            </a:xfrm>
          </p:grpSpPr>
          <p:sp>
            <p:nvSpPr>
              <p:cNvPr id="6144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1"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2"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3"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4"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5"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8203" name="Group 17"/>
            <p:cNvGrpSpPr>
              <a:grpSpLocks/>
            </p:cNvGrpSpPr>
            <p:nvPr userDrawn="1"/>
          </p:nvGrpSpPr>
          <p:grpSpPr bwMode="auto">
            <a:xfrm>
              <a:off x="1776" y="3631"/>
              <a:ext cx="1626" cy="683"/>
              <a:chOff x="1776" y="3631"/>
              <a:chExt cx="1626" cy="683"/>
            </a:xfrm>
          </p:grpSpPr>
          <p:sp>
            <p:nvSpPr>
              <p:cNvPr id="6145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6"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7"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8"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9"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8247"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48"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2"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3"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4"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8252"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204" name="Group 36"/>
            <p:cNvGrpSpPr>
              <a:grpSpLocks/>
            </p:cNvGrpSpPr>
            <p:nvPr userDrawn="1"/>
          </p:nvGrpSpPr>
          <p:grpSpPr bwMode="auto">
            <a:xfrm>
              <a:off x="4128" y="3360"/>
              <a:ext cx="1351" cy="821"/>
              <a:chOff x="4128" y="3360"/>
              <a:chExt cx="1351" cy="821"/>
            </a:xfrm>
          </p:grpSpPr>
          <p:sp>
            <p:nvSpPr>
              <p:cNvPr id="61477"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8"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9"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0"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1"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2"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3"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8225"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5"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6"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7"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8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8205" name="Group 54"/>
            <p:cNvGrpSpPr>
              <a:grpSpLocks/>
            </p:cNvGrpSpPr>
            <p:nvPr userDrawn="1"/>
          </p:nvGrpSpPr>
          <p:grpSpPr bwMode="auto">
            <a:xfrm>
              <a:off x="5280" y="3024"/>
              <a:ext cx="425" cy="258"/>
              <a:chOff x="5280" y="3024"/>
              <a:chExt cx="425" cy="258"/>
            </a:xfrm>
          </p:grpSpPr>
          <p:sp>
            <p:nvSpPr>
              <p:cNvPr id="8206" name="Freeform 55"/>
              <p:cNvSpPr>
                <a:spLocks/>
              </p:cNvSpPr>
              <p:nvPr/>
            </p:nvSpPr>
            <p:spPr bwMode="hidden">
              <a:xfrm>
                <a:off x="5280" y="3186"/>
                <a:ext cx="383" cy="96"/>
              </a:xfrm>
              <a:custGeom>
                <a:avLst/>
                <a:gdLst>
                  <a:gd name="T0" fmla="*/ 222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22 w 382"/>
                  <a:gd name="T19" fmla="*/ 96 h 96"/>
                  <a:gd name="T20" fmla="*/ 276 w 382"/>
                  <a:gd name="T21" fmla="*/ 90 h 96"/>
                  <a:gd name="T22" fmla="*/ 324 w 382"/>
                  <a:gd name="T23" fmla="*/ 84 h 96"/>
                  <a:gd name="T24" fmla="*/ 365 w 382"/>
                  <a:gd name="T25" fmla="*/ 66 h 96"/>
                  <a:gd name="T26" fmla="*/ 395 w 382"/>
                  <a:gd name="T27" fmla="*/ 42 h 96"/>
                  <a:gd name="T28" fmla="*/ 389 w 382"/>
                  <a:gd name="T29" fmla="*/ 42 h 96"/>
                  <a:gd name="T30" fmla="*/ 359 w 382"/>
                  <a:gd name="T31" fmla="*/ 66 h 96"/>
                  <a:gd name="T32" fmla="*/ 318 w 382"/>
                  <a:gd name="T33" fmla="*/ 78 h 96"/>
                  <a:gd name="T34" fmla="*/ 276 w 382"/>
                  <a:gd name="T35" fmla="*/ 90 h 96"/>
                  <a:gd name="T36" fmla="*/ 222 w 382"/>
                  <a:gd name="T37" fmla="*/ 96 h 96"/>
                  <a:gd name="T38" fmla="*/ 222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7"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8"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9"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0"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1" name="Freeform 60"/>
              <p:cNvSpPr>
                <a:spLocks/>
              </p:cNvSpPr>
              <p:nvPr/>
            </p:nvSpPr>
            <p:spPr bwMode="hidden">
              <a:xfrm>
                <a:off x="5489" y="3042"/>
                <a:ext cx="186" cy="210"/>
              </a:xfrm>
              <a:custGeom>
                <a:avLst/>
                <a:gdLst>
                  <a:gd name="T0" fmla="*/ 0 w 185"/>
                  <a:gd name="T1" fmla="*/ 6 h 210"/>
                  <a:gd name="T2" fmla="*/ 66 w 185"/>
                  <a:gd name="T3" fmla="*/ 12 h 210"/>
                  <a:gd name="T4" fmla="*/ 132 w 185"/>
                  <a:gd name="T5" fmla="*/ 36 h 210"/>
                  <a:gd name="T6" fmla="*/ 168 w 185"/>
                  <a:gd name="T7" fmla="*/ 72 h 210"/>
                  <a:gd name="T8" fmla="*/ 174 w 185"/>
                  <a:gd name="T9" fmla="*/ 90 h 210"/>
                  <a:gd name="T10" fmla="*/ 180 w 185"/>
                  <a:gd name="T11" fmla="*/ 114 h 210"/>
                  <a:gd name="T12" fmla="*/ 174 w 185"/>
                  <a:gd name="T13" fmla="*/ 138 h 210"/>
                  <a:gd name="T14" fmla="*/ 162 w 185"/>
                  <a:gd name="T15" fmla="*/ 162 h 210"/>
                  <a:gd name="T16" fmla="*/ 132 w 185"/>
                  <a:gd name="T17" fmla="*/ 180 h 210"/>
                  <a:gd name="T18" fmla="*/ 90 w 185"/>
                  <a:gd name="T19" fmla="*/ 198 h 210"/>
                  <a:gd name="T20" fmla="*/ 109 w 185"/>
                  <a:gd name="T21" fmla="*/ 210 h 210"/>
                  <a:gd name="T22" fmla="*/ 144 w 185"/>
                  <a:gd name="T23" fmla="*/ 192 h 210"/>
                  <a:gd name="T24" fmla="*/ 174 w 185"/>
                  <a:gd name="T25" fmla="*/ 168 h 210"/>
                  <a:gd name="T26" fmla="*/ 192 w 185"/>
                  <a:gd name="T27" fmla="*/ 144 h 210"/>
                  <a:gd name="T28" fmla="*/ 198 w 185"/>
                  <a:gd name="T29" fmla="*/ 114 h 210"/>
                  <a:gd name="T30" fmla="*/ 192 w 185"/>
                  <a:gd name="T31" fmla="*/ 90 h 210"/>
                  <a:gd name="T32" fmla="*/ 186 w 185"/>
                  <a:gd name="T33" fmla="*/ 66 h 210"/>
                  <a:gd name="T34" fmla="*/ 168 w 185"/>
                  <a:gd name="T35" fmla="*/ 48 h 210"/>
                  <a:gd name="T36" fmla="*/ 144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12"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8213" name="Group 62"/>
              <p:cNvGrpSpPr>
                <a:grpSpLocks/>
              </p:cNvGrpSpPr>
              <p:nvPr/>
            </p:nvGrpSpPr>
            <p:grpSpPr bwMode="auto">
              <a:xfrm>
                <a:off x="5381" y="3085"/>
                <a:ext cx="227" cy="132"/>
                <a:chOff x="5381" y="3085"/>
                <a:chExt cx="227" cy="132"/>
              </a:xfrm>
            </p:grpSpPr>
            <p:sp>
              <p:nvSpPr>
                <p:cNvPr id="8214"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8215"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8216"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8217"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grpSp>
        </p:grpSp>
      </p:grpSp>
      <p:sp>
        <p:nvSpPr>
          <p:cNvPr id="61507"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508"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9"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solidFill>
                  <a:srgbClr val="FFFFFF"/>
                </a:solidFill>
                <a:effectLst>
                  <a:outerShdw blurRad="38100" dist="38100" dir="2700000" algn="tl">
                    <a:srgbClr val="000000"/>
                  </a:outerShdw>
                </a:effectLst>
                <a:latin typeface="Arial" charset="0"/>
              </a:defRPr>
            </a:lvl1pPr>
          </a:lstStyle>
          <a:p>
            <a:pPr>
              <a:defRPr/>
            </a:pPr>
            <a:endParaRPr lang="en-US"/>
          </a:p>
        </p:txBody>
      </p:sp>
      <p:sp>
        <p:nvSpPr>
          <p:cNvPr id="61510"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rgbClr val="FFFFFF"/>
                </a:solidFill>
                <a:effectLst>
                  <a:outerShdw blurRad="38100" dist="38100" dir="2700000" algn="tl">
                    <a:srgbClr val="000000"/>
                  </a:outerShdw>
                </a:effectLst>
                <a:latin typeface="Arial" charset="0"/>
              </a:defRPr>
            </a:lvl1pPr>
          </a:lstStyle>
          <a:p>
            <a:pPr>
              <a:defRPr/>
            </a:pPr>
            <a:endParaRPr lang="en-US"/>
          </a:p>
        </p:txBody>
      </p:sp>
      <p:sp>
        <p:nvSpPr>
          <p:cNvPr id="61511"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rgbClr val="FFFFFF"/>
                </a:solidFill>
                <a:effectLst>
                  <a:outerShdw blurRad="38100" dist="38100" dir="2700000" algn="tl">
                    <a:srgbClr val="000000"/>
                  </a:outerShdw>
                </a:effectLst>
                <a:latin typeface="Arial" charset="0"/>
              </a:defRPr>
            </a:lvl1pPr>
          </a:lstStyle>
          <a:p>
            <a:pPr>
              <a:defRPr/>
            </a:pPr>
            <a:fld id="{F2C9716E-86DE-4538-A3FD-7FCA6730358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87"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grpSp>
        <p:nvGrpSpPr>
          <p:cNvPr id="9219" name="Group 3"/>
          <p:cNvGrpSpPr>
            <a:grpSpLocks/>
          </p:cNvGrpSpPr>
          <p:nvPr/>
        </p:nvGrpSpPr>
        <p:grpSpPr bwMode="auto">
          <a:xfrm>
            <a:off x="3175" y="4267200"/>
            <a:ext cx="9140825" cy="2590800"/>
            <a:chOff x="2" y="2688"/>
            <a:chExt cx="5758" cy="1632"/>
          </a:xfrm>
        </p:grpSpPr>
        <p:sp>
          <p:nvSpPr>
            <p:cNvPr id="9225" name="Freeform 4"/>
            <p:cNvSpPr>
              <a:spLocks/>
            </p:cNvSpPr>
            <p:nvPr/>
          </p:nvSpPr>
          <p:spPr bwMode="hidden">
            <a:xfrm>
              <a:off x="2" y="2688"/>
              <a:ext cx="5758" cy="1632"/>
            </a:xfrm>
            <a:custGeom>
              <a:avLst/>
              <a:gdLst>
                <a:gd name="T0" fmla="*/ 5978 w 5740"/>
                <a:gd name="T1" fmla="*/ 0 h 4316"/>
                <a:gd name="T2" fmla="*/ 0 w 5740"/>
                <a:gd name="T3" fmla="*/ 0 h 4316"/>
                <a:gd name="T4" fmla="*/ 0 w 5740"/>
                <a:gd name="T5" fmla="*/ 0 h 4316"/>
                <a:gd name="T6" fmla="*/ 5978 w 5740"/>
                <a:gd name="T7" fmla="*/ 0 h 4316"/>
                <a:gd name="T8" fmla="*/ 5978 w 5740"/>
                <a:gd name="T9" fmla="*/ 0 h 4316"/>
                <a:gd name="T10" fmla="*/ 5978 w 5740"/>
                <a:gd name="T11" fmla="*/ 0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226" name="Group 5"/>
            <p:cNvGrpSpPr>
              <a:grpSpLocks/>
            </p:cNvGrpSpPr>
            <p:nvPr userDrawn="1"/>
          </p:nvGrpSpPr>
          <p:grpSpPr bwMode="auto">
            <a:xfrm>
              <a:off x="3528" y="3715"/>
              <a:ext cx="792" cy="521"/>
              <a:chOff x="3527" y="3715"/>
              <a:chExt cx="792" cy="521"/>
            </a:xfrm>
          </p:grpSpPr>
          <p:sp>
            <p:nvSpPr>
              <p:cNvPr id="6144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4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1"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2"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3"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4"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5"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5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9227" name="Group 17"/>
            <p:cNvGrpSpPr>
              <a:grpSpLocks/>
            </p:cNvGrpSpPr>
            <p:nvPr userDrawn="1"/>
          </p:nvGrpSpPr>
          <p:grpSpPr bwMode="auto">
            <a:xfrm>
              <a:off x="1776" y="3631"/>
              <a:ext cx="1626" cy="683"/>
              <a:chOff x="1776" y="3631"/>
              <a:chExt cx="1626" cy="683"/>
            </a:xfrm>
          </p:grpSpPr>
          <p:sp>
            <p:nvSpPr>
              <p:cNvPr id="6145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5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66"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7"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8"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69"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9271"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72"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72"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3"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4"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9276"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9228" name="Group 36"/>
            <p:cNvGrpSpPr>
              <a:grpSpLocks/>
            </p:cNvGrpSpPr>
            <p:nvPr userDrawn="1"/>
          </p:nvGrpSpPr>
          <p:grpSpPr bwMode="auto">
            <a:xfrm>
              <a:off x="4128" y="3360"/>
              <a:ext cx="1351" cy="821"/>
              <a:chOff x="4128" y="3360"/>
              <a:chExt cx="1351" cy="821"/>
            </a:xfrm>
          </p:grpSpPr>
          <p:sp>
            <p:nvSpPr>
              <p:cNvPr id="61477"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8"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79"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0"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1"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2"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3"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9249"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5"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6"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7"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solidFill>
                    <a:srgbClr val="FFFFFF"/>
                  </a:solidFill>
                  <a:latin typeface="Arial" charset="0"/>
                </a:endParaRPr>
              </a:p>
            </p:txBody>
          </p:sp>
          <p:sp>
            <p:nvSpPr>
              <p:cNvPr id="6148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8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sp>
            <p:nvSpPr>
              <p:cNvPr id="6149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a:solidFill>
                    <a:srgbClr val="FFFFFF"/>
                  </a:solidFill>
                  <a:latin typeface="Arial" charset="0"/>
                </a:endParaRPr>
              </a:p>
            </p:txBody>
          </p:sp>
        </p:grpSp>
        <p:grpSp>
          <p:nvGrpSpPr>
            <p:cNvPr id="9229" name="Group 54"/>
            <p:cNvGrpSpPr>
              <a:grpSpLocks/>
            </p:cNvGrpSpPr>
            <p:nvPr userDrawn="1"/>
          </p:nvGrpSpPr>
          <p:grpSpPr bwMode="auto">
            <a:xfrm>
              <a:off x="5280" y="3024"/>
              <a:ext cx="425" cy="258"/>
              <a:chOff x="5280" y="3024"/>
              <a:chExt cx="425" cy="258"/>
            </a:xfrm>
          </p:grpSpPr>
          <p:sp>
            <p:nvSpPr>
              <p:cNvPr id="9230" name="Freeform 55"/>
              <p:cNvSpPr>
                <a:spLocks/>
              </p:cNvSpPr>
              <p:nvPr/>
            </p:nvSpPr>
            <p:spPr bwMode="hidden">
              <a:xfrm>
                <a:off x="5280" y="3186"/>
                <a:ext cx="383" cy="96"/>
              </a:xfrm>
              <a:custGeom>
                <a:avLst/>
                <a:gdLst>
                  <a:gd name="T0" fmla="*/ 222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22 w 382"/>
                  <a:gd name="T19" fmla="*/ 96 h 96"/>
                  <a:gd name="T20" fmla="*/ 276 w 382"/>
                  <a:gd name="T21" fmla="*/ 90 h 96"/>
                  <a:gd name="T22" fmla="*/ 324 w 382"/>
                  <a:gd name="T23" fmla="*/ 84 h 96"/>
                  <a:gd name="T24" fmla="*/ 365 w 382"/>
                  <a:gd name="T25" fmla="*/ 66 h 96"/>
                  <a:gd name="T26" fmla="*/ 395 w 382"/>
                  <a:gd name="T27" fmla="*/ 42 h 96"/>
                  <a:gd name="T28" fmla="*/ 389 w 382"/>
                  <a:gd name="T29" fmla="*/ 42 h 96"/>
                  <a:gd name="T30" fmla="*/ 359 w 382"/>
                  <a:gd name="T31" fmla="*/ 66 h 96"/>
                  <a:gd name="T32" fmla="*/ 318 w 382"/>
                  <a:gd name="T33" fmla="*/ 78 h 96"/>
                  <a:gd name="T34" fmla="*/ 276 w 382"/>
                  <a:gd name="T35" fmla="*/ 90 h 96"/>
                  <a:gd name="T36" fmla="*/ 222 w 382"/>
                  <a:gd name="T37" fmla="*/ 96 h 96"/>
                  <a:gd name="T38" fmla="*/ 222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1"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2"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3"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4"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5" name="Freeform 60"/>
              <p:cNvSpPr>
                <a:spLocks/>
              </p:cNvSpPr>
              <p:nvPr/>
            </p:nvSpPr>
            <p:spPr bwMode="hidden">
              <a:xfrm>
                <a:off x="5489" y="3042"/>
                <a:ext cx="186" cy="210"/>
              </a:xfrm>
              <a:custGeom>
                <a:avLst/>
                <a:gdLst>
                  <a:gd name="T0" fmla="*/ 0 w 185"/>
                  <a:gd name="T1" fmla="*/ 6 h 210"/>
                  <a:gd name="T2" fmla="*/ 66 w 185"/>
                  <a:gd name="T3" fmla="*/ 12 h 210"/>
                  <a:gd name="T4" fmla="*/ 132 w 185"/>
                  <a:gd name="T5" fmla="*/ 36 h 210"/>
                  <a:gd name="T6" fmla="*/ 168 w 185"/>
                  <a:gd name="T7" fmla="*/ 72 h 210"/>
                  <a:gd name="T8" fmla="*/ 174 w 185"/>
                  <a:gd name="T9" fmla="*/ 90 h 210"/>
                  <a:gd name="T10" fmla="*/ 180 w 185"/>
                  <a:gd name="T11" fmla="*/ 114 h 210"/>
                  <a:gd name="T12" fmla="*/ 174 w 185"/>
                  <a:gd name="T13" fmla="*/ 138 h 210"/>
                  <a:gd name="T14" fmla="*/ 162 w 185"/>
                  <a:gd name="T15" fmla="*/ 162 h 210"/>
                  <a:gd name="T16" fmla="*/ 132 w 185"/>
                  <a:gd name="T17" fmla="*/ 180 h 210"/>
                  <a:gd name="T18" fmla="*/ 90 w 185"/>
                  <a:gd name="T19" fmla="*/ 198 h 210"/>
                  <a:gd name="T20" fmla="*/ 109 w 185"/>
                  <a:gd name="T21" fmla="*/ 210 h 210"/>
                  <a:gd name="T22" fmla="*/ 144 w 185"/>
                  <a:gd name="T23" fmla="*/ 192 h 210"/>
                  <a:gd name="T24" fmla="*/ 174 w 185"/>
                  <a:gd name="T25" fmla="*/ 168 h 210"/>
                  <a:gd name="T26" fmla="*/ 192 w 185"/>
                  <a:gd name="T27" fmla="*/ 144 h 210"/>
                  <a:gd name="T28" fmla="*/ 198 w 185"/>
                  <a:gd name="T29" fmla="*/ 114 h 210"/>
                  <a:gd name="T30" fmla="*/ 192 w 185"/>
                  <a:gd name="T31" fmla="*/ 90 h 210"/>
                  <a:gd name="T32" fmla="*/ 186 w 185"/>
                  <a:gd name="T33" fmla="*/ 66 h 210"/>
                  <a:gd name="T34" fmla="*/ 168 w 185"/>
                  <a:gd name="T35" fmla="*/ 48 h 210"/>
                  <a:gd name="T36" fmla="*/ 144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36"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237" name="Group 62"/>
              <p:cNvGrpSpPr>
                <a:grpSpLocks/>
              </p:cNvGrpSpPr>
              <p:nvPr/>
            </p:nvGrpSpPr>
            <p:grpSpPr bwMode="auto">
              <a:xfrm>
                <a:off x="5381" y="3085"/>
                <a:ext cx="227" cy="132"/>
                <a:chOff x="5381" y="3085"/>
                <a:chExt cx="227" cy="132"/>
              </a:xfrm>
            </p:grpSpPr>
            <p:sp>
              <p:nvSpPr>
                <p:cNvPr id="9238"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9239"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9240"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sp>
              <p:nvSpPr>
                <p:cNvPr id="9241"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solidFill>
                      <a:srgbClr val="FFFFFF"/>
                    </a:solidFill>
                    <a:latin typeface="Arial" charset="0"/>
                  </a:endParaRPr>
                </a:p>
              </p:txBody>
            </p:sp>
          </p:grpSp>
        </p:grpSp>
      </p:grpSp>
      <p:sp>
        <p:nvSpPr>
          <p:cNvPr id="61507"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1508"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9"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solidFill>
                  <a:srgbClr val="FFFFFF"/>
                </a:solidFill>
                <a:effectLst>
                  <a:outerShdw blurRad="38100" dist="38100" dir="2700000" algn="tl">
                    <a:srgbClr val="000000"/>
                  </a:outerShdw>
                </a:effectLst>
                <a:latin typeface="Arial" charset="0"/>
              </a:defRPr>
            </a:lvl1pPr>
          </a:lstStyle>
          <a:p>
            <a:pPr>
              <a:defRPr/>
            </a:pPr>
            <a:endParaRPr lang="en-US"/>
          </a:p>
        </p:txBody>
      </p:sp>
      <p:sp>
        <p:nvSpPr>
          <p:cNvPr id="61510"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solidFill>
                  <a:srgbClr val="FFFFFF"/>
                </a:solidFill>
                <a:effectLst>
                  <a:outerShdw blurRad="38100" dist="38100" dir="2700000" algn="tl">
                    <a:srgbClr val="000000"/>
                  </a:outerShdw>
                </a:effectLst>
                <a:latin typeface="Arial" charset="0"/>
              </a:defRPr>
            </a:lvl1pPr>
          </a:lstStyle>
          <a:p>
            <a:pPr>
              <a:defRPr/>
            </a:pPr>
            <a:endParaRPr lang="en-US"/>
          </a:p>
        </p:txBody>
      </p:sp>
      <p:sp>
        <p:nvSpPr>
          <p:cNvPr id="61511"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solidFill>
                  <a:srgbClr val="FFFFFF"/>
                </a:solidFill>
                <a:effectLst>
                  <a:outerShdw blurRad="38100" dist="38100" dir="2700000" algn="tl">
                    <a:srgbClr val="000000"/>
                  </a:outerShdw>
                </a:effectLst>
                <a:latin typeface="Arial" charset="0"/>
              </a:defRPr>
            </a:lvl1pPr>
          </a:lstStyle>
          <a:p>
            <a:pPr>
              <a:defRPr/>
            </a:pPr>
            <a:fld id="{6C5B152E-4D37-404E-A71A-F0785D84701D}"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88"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a:xfrm>
            <a:off x="152400" y="1981200"/>
            <a:ext cx="8839200" cy="2057400"/>
          </a:xfrm>
        </p:spPr>
        <p:txBody>
          <a:bodyPr/>
          <a:lstStyle/>
          <a:p>
            <a:pPr eaLnBrk="1" hangingPunct="1"/>
            <a:r>
              <a:rPr lang="en-US" sz="8000" b="1" smtClean="0">
                <a:solidFill>
                  <a:srgbClr val="FFFF00"/>
                </a:solidFill>
              </a:rPr>
              <a:t> </a:t>
            </a:r>
            <a:r>
              <a:rPr lang="en-US" b="1" smtClean="0">
                <a:solidFill>
                  <a:srgbClr val="FFFF00"/>
                </a:solidFill>
              </a:rPr>
              <a:t>QUAZI TARIKUL ISLAM</a:t>
            </a:r>
            <a:br>
              <a:rPr lang="en-US" b="1" smtClean="0">
                <a:solidFill>
                  <a:srgbClr val="FFFF00"/>
                </a:solidFill>
              </a:rPr>
            </a:br>
            <a:r>
              <a:rPr lang="en-US" sz="3200" b="1" smtClean="0">
                <a:solidFill>
                  <a:srgbClr val="FFFF00"/>
                </a:solidFill>
              </a:rPr>
              <a:t>Professor Of Medicine</a:t>
            </a:r>
            <a:br>
              <a:rPr lang="en-US" sz="3200" b="1" smtClean="0">
                <a:solidFill>
                  <a:srgbClr val="FFFF00"/>
                </a:solidFill>
              </a:rPr>
            </a:br>
            <a:r>
              <a:rPr lang="en-US" sz="3200" b="1" smtClean="0">
                <a:solidFill>
                  <a:srgbClr val="FFFF00"/>
                </a:solidFill>
              </a:rPr>
              <a:t>Popular Medical College</a:t>
            </a:r>
            <a:endParaRPr lang="en-US" sz="32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533400"/>
            <a:ext cx="8229600" cy="868363"/>
          </a:xfrm>
        </p:spPr>
        <p:txBody>
          <a:bodyPr/>
          <a:lstStyle/>
          <a:p>
            <a:pPr eaLnBrk="1" hangingPunct="1"/>
            <a:r>
              <a:rPr lang="en-US" sz="6000" b="1" smtClean="0">
                <a:solidFill>
                  <a:srgbClr val="FFFF00"/>
                </a:solidFill>
              </a:rPr>
              <a:t>What is learning?</a:t>
            </a:r>
            <a:endParaRPr lang="en-US" sz="6000" smtClean="0">
              <a:solidFill>
                <a:srgbClr val="FFFF00"/>
              </a:solidFill>
            </a:endParaRPr>
          </a:p>
        </p:txBody>
      </p:sp>
      <p:sp>
        <p:nvSpPr>
          <p:cNvPr id="3" name="Content Placeholder 2"/>
          <p:cNvSpPr>
            <a:spLocks noGrp="1"/>
          </p:cNvSpPr>
          <p:nvPr>
            <p:ph idx="1"/>
          </p:nvPr>
        </p:nvSpPr>
        <p:spPr>
          <a:xfrm>
            <a:off x="457200" y="1828800"/>
            <a:ext cx="8229600" cy="4191000"/>
          </a:xfrm>
        </p:spPr>
        <p:txBody>
          <a:bodyPr rtlCol="0">
            <a:noAutofit/>
          </a:bodyPr>
          <a:lstStyle/>
          <a:p>
            <a:pPr algn="just" eaLnBrk="1" fontAlgn="auto" hangingPunct="1">
              <a:spcAft>
                <a:spcPts val="0"/>
              </a:spcAft>
              <a:buFont typeface="Arial" pitchFamily="34" charset="0"/>
              <a:buChar char="•"/>
              <a:defRPr/>
            </a:pPr>
            <a:r>
              <a:rPr lang="en-US" sz="2800" b="1" dirty="0">
                <a:solidFill>
                  <a:schemeClr val="bg1"/>
                </a:solidFill>
              </a:rPr>
              <a:t>Learning is a process resulting in some modification relatively permanently of the way of thinking, feeling and doing</a:t>
            </a:r>
            <a:r>
              <a:rPr lang="en-US" sz="2800" b="1" dirty="0" smtClean="0">
                <a:solidFill>
                  <a:schemeClr val="bg1"/>
                </a:solidFill>
              </a:rPr>
              <a:t>.</a:t>
            </a:r>
          </a:p>
          <a:p>
            <a:pPr marL="0" indent="0" algn="just" eaLnBrk="1" fontAlgn="auto" hangingPunct="1">
              <a:spcAft>
                <a:spcPts val="0"/>
              </a:spcAft>
              <a:buFont typeface="Arial" pitchFamily="34" charset="0"/>
              <a:buNone/>
              <a:defRPr/>
            </a:pPr>
            <a:endParaRPr lang="en-US" sz="1600" b="1" dirty="0">
              <a:solidFill>
                <a:schemeClr val="bg1"/>
              </a:solidFill>
            </a:endParaRPr>
          </a:p>
          <a:p>
            <a:pPr algn="just" eaLnBrk="1" fontAlgn="auto" hangingPunct="1">
              <a:spcAft>
                <a:spcPts val="0"/>
              </a:spcAft>
              <a:buFont typeface="Arial" pitchFamily="34" charset="0"/>
              <a:buChar char="•"/>
              <a:defRPr/>
            </a:pPr>
            <a:r>
              <a:rPr lang="en-US" sz="2800" b="1" dirty="0">
                <a:solidFill>
                  <a:schemeClr val="bg1"/>
                </a:solidFill>
              </a:rPr>
              <a:t>Learning is therefore a change of behavior that is caused by experience</a:t>
            </a:r>
            <a:r>
              <a:rPr lang="en-US" sz="2800" b="1" dirty="0" smtClean="0">
                <a:solidFill>
                  <a:schemeClr val="bg1"/>
                </a:solidFill>
              </a:rPr>
              <a:t>.</a:t>
            </a:r>
          </a:p>
          <a:p>
            <a:pPr algn="just" eaLnBrk="1" fontAlgn="auto" hangingPunct="1">
              <a:spcAft>
                <a:spcPts val="0"/>
              </a:spcAft>
              <a:buFont typeface="Arial" pitchFamily="34" charset="0"/>
              <a:buChar char="•"/>
              <a:defRPr/>
            </a:pPr>
            <a:endParaRPr lang="en-US" sz="1100" b="1" dirty="0">
              <a:solidFill>
                <a:schemeClr val="bg1"/>
              </a:solidFill>
            </a:endParaRPr>
          </a:p>
          <a:p>
            <a:pPr algn="just" eaLnBrk="1" fontAlgn="auto" hangingPunct="1">
              <a:spcAft>
                <a:spcPts val="0"/>
              </a:spcAft>
              <a:buFont typeface="Arial" pitchFamily="34" charset="0"/>
              <a:buChar char="•"/>
              <a:defRPr/>
            </a:pPr>
            <a:r>
              <a:rPr lang="en-US" sz="2800" b="1" dirty="0">
                <a:solidFill>
                  <a:schemeClr val="bg1"/>
                </a:solidFill>
              </a:rPr>
              <a:t>Learning may be defined as that reflective activity which enables the learners to draw upon previous experience to </a:t>
            </a:r>
            <a:r>
              <a:rPr lang="en-US" sz="2800" b="1" dirty="0" smtClean="0">
                <a:solidFill>
                  <a:schemeClr val="bg1"/>
                </a:solidFill>
              </a:rPr>
              <a:t>understand </a:t>
            </a:r>
            <a:r>
              <a:rPr lang="en-US" sz="2800" b="1" dirty="0">
                <a:solidFill>
                  <a:schemeClr val="bg1"/>
                </a:solidFill>
              </a:rPr>
              <a:t>and evaluate the present, so as to shape future action and formulate new knowledge.</a:t>
            </a:r>
          </a:p>
          <a:p>
            <a:pPr algn="just" eaLnBrk="1" fontAlgn="auto" hangingPunct="1">
              <a:spcAft>
                <a:spcPts val="0"/>
              </a:spcAft>
              <a:buFont typeface="Arial" pitchFamily="34" charset="0"/>
              <a:buChar char="•"/>
              <a:defRPr/>
            </a:pPr>
            <a:endParaRPr lang="en-US"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381000"/>
            <a:ext cx="8229600" cy="1143000"/>
          </a:xfrm>
        </p:spPr>
        <p:txBody>
          <a:bodyPr/>
          <a:lstStyle/>
          <a:p>
            <a:pPr algn="l" eaLnBrk="1" hangingPunct="1"/>
            <a:r>
              <a:rPr lang="en-US" sz="4800" b="1" smtClean="0">
                <a:solidFill>
                  <a:srgbClr val="FFFF00"/>
                </a:solidFill>
              </a:rPr>
              <a:t>Features of learning:</a:t>
            </a:r>
          </a:p>
        </p:txBody>
      </p:sp>
      <p:sp>
        <p:nvSpPr>
          <p:cNvPr id="27651" name="Content Placeholder 2"/>
          <p:cNvSpPr>
            <a:spLocks noGrp="1"/>
          </p:cNvSpPr>
          <p:nvPr>
            <p:ph idx="1"/>
          </p:nvPr>
        </p:nvSpPr>
        <p:spPr>
          <a:xfrm>
            <a:off x="457200" y="1981200"/>
            <a:ext cx="8229600" cy="4525963"/>
          </a:xfrm>
        </p:spPr>
        <p:txBody>
          <a:bodyPr/>
          <a:lstStyle/>
          <a:p>
            <a:pPr marL="514350" indent="-514350" eaLnBrk="1" hangingPunct="1">
              <a:buFont typeface="Calibri" pitchFamily="34" charset="0"/>
              <a:buAutoNum type="arabicPeriod"/>
            </a:pPr>
            <a:r>
              <a:rPr lang="en-US" smtClean="0">
                <a:solidFill>
                  <a:schemeClr val="bg1"/>
                </a:solidFill>
              </a:rPr>
              <a:t>An active process in which learner relates new experience to existing meaning and may accommodate and assimilate new ideas</a:t>
            </a:r>
          </a:p>
          <a:p>
            <a:pPr marL="514350" indent="-514350" eaLnBrk="1" hangingPunct="1">
              <a:buFont typeface="Calibri" pitchFamily="34" charset="0"/>
              <a:buAutoNum type="arabicPeriod"/>
            </a:pPr>
            <a:r>
              <a:rPr lang="en-US" smtClean="0">
                <a:solidFill>
                  <a:schemeClr val="bg1"/>
                </a:solidFill>
              </a:rPr>
              <a:t>Past,  present and future are connected</a:t>
            </a:r>
          </a:p>
          <a:p>
            <a:pPr marL="514350" indent="-514350" eaLnBrk="1" hangingPunct="1">
              <a:buFont typeface="Calibri" pitchFamily="34" charset="0"/>
              <a:buAutoNum type="arabicPeriod"/>
            </a:pPr>
            <a:r>
              <a:rPr lang="en-US" smtClean="0">
                <a:solidFill>
                  <a:schemeClr val="bg1"/>
                </a:solidFill>
              </a:rPr>
              <a:t>The process is influenced by the use to which learning is to be put: how the learning informs action in future  situation is vital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 y="838200"/>
            <a:ext cx="8686800" cy="838200"/>
          </a:xfrm>
        </p:spPr>
        <p:txBody>
          <a:bodyPr/>
          <a:lstStyle/>
          <a:p>
            <a:pPr eaLnBrk="1" hangingPunct="1"/>
            <a:r>
              <a:rPr lang="en-US" sz="3200" b="1" smtClean="0">
                <a:solidFill>
                  <a:srgbClr val="FFFF00"/>
                </a:solidFill>
              </a:rPr>
              <a:t>Contextual model for learning developed from Biggs and Moore:</a:t>
            </a:r>
            <a:endParaRPr lang="en-US" sz="6000" smtClean="0">
              <a:solidFill>
                <a:srgbClr val="FFFF00"/>
              </a:solidFill>
            </a:endParaRPr>
          </a:p>
        </p:txBody>
      </p:sp>
      <p:sp>
        <p:nvSpPr>
          <p:cNvPr id="28675" name="Text Box 53"/>
          <p:cNvSpPr txBox="1">
            <a:spLocks noChangeArrowheads="1"/>
          </p:cNvSpPr>
          <p:nvPr/>
        </p:nvSpPr>
        <p:spPr bwMode="auto">
          <a:xfrm>
            <a:off x="1560513" y="2497138"/>
            <a:ext cx="1858962" cy="630237"/>
          </a:xfrm>
          <a:prstGeom prst="rect">
            <a:avLst/>
          </a:prstGeom>
          <a:solidFill>
            <a:srgbClr val="FFFFFF"/>
          </a:solidFill>
          <a:ln w="9525">
            <a:solidFill>
              <a:srgbClr val="000000"/>
            </a:solidFill>
            <a:miter lim="800000"/>
            <a:headEnd/>
            <a:tailEnd/>
          </a:ln>
        </p:spPr>
        <p:txBody>
          <a:bodyPr>
            <a:spAutoFit/>
          </a:bodyPr>
          <a:lstStyle>
            <a:lvl1pPr marL="457200" indent="-2286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lnSpc>
                <a:spcPct val="115000"/>
              </a:lnSpc>
              <a:spcAft>
                <a:spcPts val="1000"/>
              </a:spcAft>
            </a:pPr>
            <a:r>
              <a:rPr lang="en-US" sz="1200">
                <a:latin typeface="Times New Roman" pitchFamily="18" charset="0"/>
                <a:cs typeface="Times New Roman" pitchFamily="18" charset="0"/>
              </a:rPr>
              <a:t>Learner characteristic</a:t>
            </a:r>
            <a:endParaRPr lang="en-US" sz="1100">
              <a:cs typeface="Times New Roman" pitchFamily="18" charset="0"/>
            </a:endParaRPr>
          </a:p>
        </p:txBody>
      </p:sp>
      <p:sp>
        <p:nvSpPr>
          <p:cNvPr id="28676" name="Text Box 54"/>
          <p:cNvSpPr txBox="1">
            <a:spLocks noChangeArrowheads="1"/>
          </p:cNvSpPr>
          <p:nvPr/>
        </p:nvSpPr>
        <p:spPr bwMode="auto">
          <a:xfrm>
            <a:off x="1598613" y="3509963"/>
            <a:ext cx="1887537" cy="428625"/>
          </a:xfrm>
          <a:prstGeom prst="rect">
            <a:avLst/>
          </a:prstGeom>
          <a:solidFill>
            <a:srgbClr val="FFFFFF"/>
          </a:solidFill>
          <a:ln w="9525">
            <a:solidFill>
              <a:srgbClr val="000000"/>
            </a:solidFill>
            <a:miter lim="800000"/>
            <a:headEnd/>
            <a:tailEnd/>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lnSpc>
                <a:spcPct val="115000"/>
              </a:lnSpc>
              <a:spcAft>
                <a:spcPts val="1000"/>
              </a:spcAft>
            </a:pPr>
            <a:r>
              <a:rPr lang="en-US" sz="1200">
                <a:latin typeface="Times New Roman" pitchFamily="18" charset="0"/>
                <a:cs typeface="Times New Roman" pitchFamily="18" charset="0"/>
              </a:rPr>
              <a:t>b. Teaching characteristics</a:t>
            </a:r>
            <a:endParaRPr lang="en-US" sz="1100">
              <a:cs typeface="Times New Roman" pitchFamily="18" charset="0"/>
            </a:endParaRPr>
          </a:p>
        </p:txBody>
      </p:sp>
      <p:sp>
        <p:nvSpPr>
          <p:cNvPr id="28677" name="Text Box 56"/>
          <p:cNvSpPr txBox="1">
            <a:spLocks noChangeArrowheads="1"/>
          </p:cNvSpPr>
          <p:nvPr/>
        </p:nvSpPr>
        <p:spPr bwMode="auto">
          <a:xfrm>
            <a:off x="5148263" y="5680075"/>
            <a:ext cx="2359025" cy="428625"/>
          </a:xfrm>
          <a:prstGeom prst="rect">
            <a:avLst/>
          </a:prstGeom>
          <a:solidFill>
            <a:srgbClr val="FFFFFF"/>
          </a:solidFill>
          <a:ln w="9525">
            <a:solidFill>
              <a:srgbClr val="000000"/>
            </a:solidFill>
            <a:miter lim="800000"/>
            <a:headEnd/>
            <a:tailEnd/>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lnSpc>
                <a:spcPct val="115000"/>
              </a:lnSpc>
              <a:spcAft>
                <a:spcPts val="1000"/>
              </a:spcAft>
            </a:pPr>
            <a:r>
              <a:rPr lang="en-US" sz="1200">
                <a:latin typeface="Times New Roman" pitchFamily="18" charset="0"/>
                <a:cs typeface="Times New Roman" pitchFamily="18" charset="0"/>
              </a:rPr>
              <a:t>f. School and wider context</a:t>
            </a:r>
            <a:endParaRPr lang="en-US" sz="1100">
              <a:cs typeface="Times New Roman" pitchFamily="18" charset="0"/>
            </a:endParaRPr>
          </a:p>
        </p:txBody>
      </p:sp>
      <p:sp>
        <p:nvSpPr>
          <p:cNvPr id="28678" name="Text Box 57"/>
          <p:cNvSpPr txBox="1">
            <a:spLocks noChangeArrowheads="1"/>
          </p:cNvSpPr>
          <p:nvPr/>
        </p:nvSpPr>
        <p:spPr bwMode="auto">
          <a:xfrm>
            <a:off x="2162175" y="4681538"/>
            <a:ext cx="1481138" cy="428625"/>
          </a:xfrm>
          <a:prstGeom prst="rect">
            <a:avLst/>
          </a:prstGeom>
          <a:solidFill>
            <a:srgbClr val="FFFFFF"/>
          </a:solidFill>
          <a:ln w="9525">
            <a:solidFill>
              <a:srgbClr val="000000"/>
            </a:solidFill>
            <a:miter lim="800000"/>
            <a:headEnd/>
            <a:tailEnd/>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lnSpc>
                <a:spcPct val="115000"/>
              </a:lnSpc>
              <a:spcAft>
                <a:spcPts val="1000"/>
              </a:spcAft>
            </a:pPr>
            <a:r>
              <a:rPr lang="en-US" sz="1200">
                <a:latin typeface="Times New Roman" pitchFamily="18" charset="0"/>
                <a:cs typeface="Times New Roman" pitchFamily="18" charset="0"/>
              </a:rPr>
              <a:t>e. Classroom context</a:t>
            </a:r>
            <a:endParaRPr lang="en-US" sz="1100">
              <a:cs typeface="Times New Roman" pitchFamily="18" charset="0"/>
            </a:endParaRPr>
          </a:p>
        </p:txBody>
      </p:sp>
      <p:sp>
        <p:nvSpPr>
          <p:cNvPr id="28679" name="Rectangle 7"/>
          <p:cNvSpPr>
            <a:spLocks noChangeArrowheads="1"/>
          </p:cNvSpPr>
          <p:nvPr/>
        </p:nvSpPr>
        <p:spPr bwMode="auto">
          <a:xfrm>
            <a:off x="1471613" y="2255838"/>
            <a:ext cx="6343650" cy="2159000"/>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en-US"/>
          </a:p>
        </p:txBody>
      </p:sp>
      <p:sp>
        <p:nvSpPr>
          <p:cNvPr id="28680" name="Rectangle 8"/>
          <p:cNvSpPr>
            <a:spLocks noChangeArrowheads="1"/>
          </p:cNvSpPr>
          <p:nvPr/>
        </p:nvSpPr>
        <p:spPr bwMode="auto">
          <a:xfrm>
            <a:off x="1166813" y="2011363"/>
            <a:ext cx="6877050" cy="3162300"/>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pPr eaLnBrk="1" hangingPunct="1"/>
            <a:endParaRPr lang="en-US"/>
          </a:p>
        </p:txBody>
      </p:sp>
      <p:cxnSp>
        <p:nvCxnSpPr>
          <p:cNvPr id="28681" name="AutoShape 60"/>
          <p:cNvCxnSpPr>
            <a:cxnSpLocks noChangeShapeType="1"/>
          </p:cNvCxnSpPr>
          <p:nvPr/>
        </p:nvCxnSpPr>
        <p:spPr bwMode="auto">
          <a:xfrm flipV="1">
            <a:off x="5434013" y="5092700"/>
            <a:ext cx="0" cy="522288"/>
          </a:xfrm>
          <a:prstGeom prst="straightConnector1">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28682" name="AutoShape 61"/>
          <p:cNvCxnSpPr>
            <a:cxnSpLocks noChangeShapeType="1"/>
          </p:cNvCxnSpPr>
          <p:nvPr/>
        </p:nvCxnSpPr>
        <p:spPr bwMode="auto">
          <a:xfrm>
            <a:off x="2300288" y="4198938"/>
            <a:ext cx="0" cy="454025"/>
          </a:xfrm>
          <a:prstGeom prst="straightConnector1">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28683" name="AutoShape 62"/>
          <p:cNvCxnSpPr>
            <a:cxnSpLocks noChangeShapeType="1"/>
          </p:cNvCxnSpPr>
          <p:nvPr/>
        </p:nvCxnSpPr>
        <p:spPr bwMode="auto">
          <a:xfrm>
            <a:off x="5919788" y="5092700"/>
            <a:ext cx="9525" cy="550863"/>
          </a:xfrm>
          <a:prstGeom prst="straightConnector1">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28684" name="AutoShape 63"/>
          <p:cNvCxnSpPr>
            <a:cxnSpLocks noChangeShapeType="1"/>
          </p:cNvCxnSpPr>
          <p:nvPr/>
        </p:nvCxnSpPr>
        <p:spPr bwMode="auto">
          <a:xfrm flipV="1">
            <a:off x="2586038" y="3046413"/>
            <a:ext cx="0" cy="428625"/>
          </a:xfrm>
          <a:prstGeom prst="straightConnector1">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28685" name="AutoShape 64"/>
          <p:cNvCxnSpPr>
            <a:cxnSpLocks noChangeShapeType="1"/>
          </p:cNvCxnSpPr>
          <p:nvPr/>
        </p:nvCxnSpPr>
        <p:spPr bwMode="auto">
          <a:xfrm>
            <a:off x="2128838" y="3113088"/>
            <a:ext cx="0" cy="349250"/>
          </a:xfrm>
          <a:prstGeom prst="straightConnector1">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28686" name="AutoShape 65"/>
          <p:cNvCxnSpPr>
            <a:cxnSpLocks noChangeShapeType="1"/>
          </p:cNvCxnSpPr>
          <p:nvPr/>
        </p:nvCxnSpPr>
        <p:spPr bwMode="auto">
          <a:xfrm flipV="1">
            <a:off x="2767013" y="4198938"/>
            <a:ext cx="0" cy="428625"/>
          </a:xfrm>
          <a:prstGeom prst="straightConnector1">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28687" name="AutoShape 66"/>
          <p:cNvCxnSpPr>
            <a:cxnSpLocks noChangeShapeType="1"/>
          </p:cNvCxnSpPr>
          <p:nvPr/>
        </p:nvCxnSpPr>
        <p:spPr bwMode="auto">
          <a:xfrm flipH="1">
            <a:off x="3529013" y="3648075"/>
            <a:ext cx="2919412" cy="0"/>
          </a:xfrm>
          <a:prstGeom prst="straightConnector1">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28688" name="AutoShape 67"/>
          <p:cNvCxnSpPr>
            <a:cxnSpLocks noChangeShapeType="1"/>
          </p:cNvCxnSpPr>
          <p:nvPr/>
        </p:nvCxnSpPr>
        <p:spPr bwMode="auto">
          <a:xfrm flipH="1" flipV="1">
            <a:off x="3378200" y="2543175"/>
            <a:ext cx="3070225" cy="122238"/>
          </a:xfrm>
          <a:prstGeom prst="straightConnector1">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28689" name="AutoShape 68"/>
          <p:cNvCxnSpPr>
            <a:cxnSpLocks noChangeShapeType="1"/>
          </p:cNvCxnSpPr>
          <p:nvPr/>
        </p:nvCxnSpPr>
        <p:spPr bwMode="auto">
          <a:xfrm>
            <a:off x="3454400" y="2701925"/>
            <a:ext cx="3038475" cy="73025"/>
          </a:xfrm>
          <a:prstGeom prst="straightConnector1">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28690" name="AutoShape 70"/>
          <p:cNvCxnSpPr>
            <a:cxnSpLocks noChangeShapeType="1"/>
          </p:cNvCxnSpPr>
          <p:nvPr/>
        </p:nvCxnSpPr>
        <p:spPr bwMode="auto">
          <a:xfrm flipH="1">
            <a:off x="3409950" y="3046413"/>
            <a:ext cx="671513" cy="0"/>
          </a:xfrm>
          <a:prstGeom prst="straightConnector1">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28691" name="AutoShape 71"/>
          <p:cNvCxnSpPr>
            <a:cxnSpLocks noChangeShapeType="1"/>
          </p:cNvCxnSpPr>
          <p:nvPr/>
        </p:nvCxnSpPr>
        <p:spPr bwMode="auto">
          <a:xfrm flipV="1">
            <a:off x="3409950" y="3351213"/>
            <a:ext cx="671513" cy="130175"/>
          </a:xfrm>
          <a:prstGeom prst="straightConnector1">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28692" name="AutoShape 72"/>
          <p:cNvCxnSpPr>
            <a:cxnSpLocks noChangeShapeType="1"/>
          </p:cNvCxnSpPr>
          <p:nvPr/>
        </p:nvCxnSpPr>
        <p:spPr bwMode="auto">
          <a:xfrm>
            <a:off x="3429000" y="3157538"/>
            <a:ext cx="671513" cy="0"/>
          </a:xfrm>
          <a:prstGeom prst="straightConnector1">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28693" name="AutoShape 73"/>
          <p:cNvCxnSpPr>
            <a:cxnSpLocks noChangeShapeType="1"/>
          </p:cNvCxnSpPr>
          <p:nvPr/>
        </p:nvCxnSpPr>
        <p:spPr bwMode="auto">
          <a:xfrm flipH="1">
            <a:off x="3429000" y="3332163"/>
            <a:ext cx="804863" cy="295275"/>
          </a:xfrm>
          <a:prstGeom prst="straightConnector1">
            <a:avLst/>
          </a:prstGeom>
          <a:noFill/>
          <a:ln w="9525">
            <a:solidFill>
              <a:srgbClr val="FFFF00"/>
            </a:solidFill>
            <a:round/>
            <a:headEnd/>
            <a:tailEnd type="triangle" w="med" len="med"/>
          </a:ln>
          <a:extLst>
            <a:ext uri="{909E8E84-426E-40DD-AFC4-6F175D3DCCD1}">
              <a14:hiddenFill xmlns:a14="http://schemas.microsoft.com/office/drawing/2010/main">
                <a:noFill/>
              </a14:hiddenFill>
            </a:ext>
          </a:extLst>
        </p:spPr>
      </p:cxnSp>
      <p:sp>
        <p:nvSpPr>
          <p:cNvPr id="28694" name="Text Box 74"/>
          <p:cNvSpPr txBox="1">
            <a:spLocks noChangeArrowheads="1"/>
          </p:cNvSpPr>
          <p:nvPr/>
        </p:nvSpPr>
        <p:spPr bwMode="auto">
          <a:xfrm>
            <a:off x="6486525" y="2560638"/>
            <a:ext cx="981075" cy="1123950"/>
          </a:xfrm>
          <a:prstGeom prst="rect">
            <a:avLst/>
          </a:prstGeom>
          <a:solidFill>
            <a:srgbClr val="FFFFFF"/>
          </a:solidFill>
          <a:ln w="9525">
            <a:solidFill>
              <a:srgbClr val="000000"/>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lnSpc>
                <a:spcPct val="115000"/>
              </a:lnSpc>
              <a:spcAft>
                <a:spcPts val="1000"/>
              </a:spcAft>
            </a:pPr>
            <a:r>
              <a:rPr lang="en-US" sz="1200">
                <a:latin typeface="Times New Roman" pitchFamily="18" charset="0"/>
                <a:cs typeface="Times New Roman" pitchFamily="18" charset="0"/>
              </a:rPr>
              <a:t>d.Outcome</a:t>
            </a:r>
            <a:endParaRPr lang="en-US" sz="1100">
              <a:cs typeface="Times New Roman" pitchFamily="18" charset="0"/>
            </a:endParaRPr>
          </a:p>
        </p:txBody>
      </p:sp>
      <p:sp>
        <p:nvSpPr>
          <p:cNvPr id="64" name="Title 1"/>
          <p:cNvSpPr txBox="1">
            <a:spLocks/>
          </p:cNvSpPr>
          <p:nvPr/>
        </p:nvSpPr>
        <p:spPr>
          <a:xfrm>
            <a:off x="6781800" y="6324600"/>
            <a:ext cx="2309813" cy="419100"/>
          </a:xfrm>
          <a:prstGeom prst="rect">
            <a:avLst/>
          </a:prstGeom>
        </p:spPr>
        <p:txBody>
          <a:bodyPr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200" b="1" dirty="0" smtClean="0"/>
              <a:t> Contd.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838200"/>
          </a:xfrm>
        </p:spPr>
        <p:txBody>
          <a:bodyPr rtlCol="0">
            <a:normAutofit fontScale="90000"/>
          </a:bodyPr>
          <a:lstStyle/>
          <a:p>
            <a:pPr algn="l" eaLnBrk="1" fontAlgn="auto" hangingPunct="1">
              <a:spcAft>
                <a:spcPts val="0"/>
              </a:spcAft>
              <a:defRPr/>
            </a:pPr>
            <a:r>
              <a:rPr lang="en-US" b="1" u="sng" dirty="0">
                <a:solidFill>
                  <a:srgbClr val="FFFF00"/>
                </a:solidFill>
              </a:rPr>
              <a:t>Learner characteristics:</a:t>
            </a:r>
            <a:r>
              <a:rPr lang="en-US" dirty="0"/>
              <a:t/>
            </a:r>
            <a:br>
              <a:rPr lang="en-US" dirty="0"/>
            </a:br>
            <a:endParaRPr lang="en-US" dirty="0"/>
          </a:p>
        </p:txBody>
      </p:sp>
      <p:sp>
        <p:nvSpPr>
          <p:cNvPr id="3" name="Content Placeholder 2"/>
          <p:cNvSpPr>
            <a:spLocks noGrp="1"/>
          </p:cNvSpPr>
          <p:nvPr>
            <p:ph idx="1"/>
          </p:nvPr>
        </p:nvSpPr>
        <p:spPr/>
        <p:txBody>
          <a:bodyPr rtlCol="0">
            <a:normAutofit/>
          </a:bodyPr>
          <a:lstStyle/>
          <a:p>
            <a:pPr marL="514350" indent="-514350" eaLnBrk="1" fontAlgn="auto" hangingPunct="1">
              <a:spcAft>
                <a:spcPts val="0"/>
              </a:spcAft>
              <a:buFont typeface="+mj-lt"/>
              <a:buAutoNum type="arabicPeriod"/>
              <a:defRPr/>
            </a:pPr>
            <a:r>
              <a:rPr lang="en-US" dirty="0">
                <a:solidFill>
                  <a:schemeClr val="bg1"/>
                </a:solidFill>
              </a:rPr>
              <a:t>General ability of the student </a:t>
            </a:r>
            <a:r>
              <a:rPr lang="en-US" dirty="0" err="1">
                <a:solidFill>
                  <a:schemeClr val="bg1"/>
                </a:solidFill>
              </a:rPr>
              <a:t>e.g</a:t>
            </a:r>
            <a:r>
              <a:rPr lang="en-US" dirty="0">
                <a:solidFill>
                  <a:schemeClr val="bg1"/>
                </a:solidFill>
              </a:rPr>
              <a:t> </a:t>
            </a:r>
            <a:r>
              <a:rPr lang="en-US" dirty="0" smtClean="0">
                <a:solidFill>
                  <a:schemeClr val="bg1"/>
                </a:solidFill>
              </a:rPr>
              <a:t>IQ</a:t>
            </a:r>
          </a:p>
          <a:p>
            <a:pPr marL="514350" indent="-514350" eaLnBrk="1" fontAlgn="auto" hangingPunct="1">
              <a:spcAft>
                <a:spcPts val="0"/>
              </a:spcAft>
              <a:buFont typeface="+mj-lt"/>
              <a:buAutoNum type="arabicPeriod"/>
              <a:defRPr/>
            </a:pPr>
            <a:r>
              <a:rPr lang="en-US" dirty="0" smtClean="0">
                <a:solidFill>
                  <a:schemeClr val="bg1"/>
                </a:solidFill>
              </a:rPr>
              <a:t>Special </a:t>
            </a:r>
            <a:r>
              <a:rPr lang="en-US" dirty="0">
                <a:solidFill>
                  <a:schemeClr val="bg1"/>
                </a:solidFill>
              </a:rPr>
              <a:t>abilities and </a:t>
            </a:r>
            <a:r>
              <a:rPr lang="en-US" dirty="0" smtClean="0">
                <a:solidFill>
                  <a:schemeClr val="bg1"/>
                </a:solidFill>
              </a:rPr>
              <a:t>competencies</a:t>
            </a:r>
          </a:p>
          <a:p>
            <a:pPr marL="514350" indent="-514350" eaLnBrk="1" fontAlgn="auto" hangingPunct="1">
              <a:spcAft>
                <a:spcPts val="0"/>
              </a:spcAft>
              <a:buFont typeface="+mj-lt"/>
              <a:buAutoNum type="arabicPeriod"/>
              <a:defRPr/>
            </a:pPr>
            <a:r>
              <a:rPr lang="en-US" dirty="0" smtClean="0">
                <a:solidFill>
                  <a:schemeClr val="bg1"/>
                </a:solidFill>
              </a:rPr>
              <a:t>Prior </a:t>
            </a:r>
            <a:r>
              <a:rPr lang="en-US" dirty="0">
                <a:solidFill>
                  <a:schemeClr val="bg1"/>
                </a:solidFill>
              </a:rPr>
              <a:t>knowledge relating to the present </a:t>
            </a:r>
            <a:r>
              <a:rPr lang="en-US" dirty="0" smtClean="0">
                <a:solidFill>
                  <a:schemeClr val="bg1"/>
                </a:solidFill>
              </a:rPr>
              <a:t>topic</a:t>
            </a:r>
          </a:p>
          <a:p>
            <a:pPr marL="514350" indent="-514350" eaLnBrk="1" fontAlgn="auto" hangingPunct="1">
              <a:spcAft>
                <a:spcPts val="0"/>
              </a:spcAft>
              <a:buFont typeface="+mj-lt"/>
              <a:buAutoNum type="arabicPeriod"/>
              <a:defRPr/>
            </a:pPr>
            <a:r>
              <a:rPr lang="en-US" dirty="0" smtClean="0">
                <a:solidFill>
                  <a:schemeClr val="bg1"/>
                </a:solidFill>
              </a:rPr>
              <a:t>Interest </a:t>
            </a:r>
            <a:r>
              <a:rPr lang="en-US" dirty="0">
                <a:solidFill>
                  <a:schemeClr val="bg1"/>
                </a:solidFill>
              </a:rPr>
              <a:t>in the particular </a:t>
            </a:r>
            <a:r>
              <a:rPr lang="en-US" dirty="0" smtClean="0">
                <a:solidFill>
                  <a:schemeClr val="bg1"/>
                </a:solidFill>
              </a:rPr>
              <a:t>topic</a:t>
            </a:r>
          </a:p>
          <a:p>
            <a:pPr marL="514350" indent="-514350" eaLnBrk="1" fontAlgn="auto" hangingPunct="1">
              <a:spcAft>
                <a:spcPts val="0"/>
              </a:spcAft>
              <a:buFont typeface="+mj-lt"/>
              <a:buAutoNum type="arabicPeriod"/>
              <a:defRPr/>
            </a:pPr>
            <a:r>
              <a:rPr lang="en-US" dirty="0" smtClean="0">
                <a:solidFill>
                  <a:schemeClr val="bg1"/>
                </a:solidFill>
              </a:rPr>
              <a:t>Age </a:t>
            </a:r>
            <a:r>
              <a:rPr lang="en-US" dirty="0">
                <a:solidFill>
                  <a:schemeClr val="bg1"/>
                </a:solidFill>
              </a:rPr>
              <a:t>and experience of the </a:t>
            </a:r>
            <a:r>
              <a:rPr lang="en-US" dirty="0" smtClean="0">
                <a:solidFill>
                  <a:schemeClr val="bg1"/>
                </a:solidFill>
              </a:rPr>
              <a:t>learner</a:t>
            </a:r>
          </a:p>
          <a:p>
            <a:pPr marL="514350" indent="-514350" eaLnBrk="1" fontAlgn="auto" hangingPunct="1">
              <a:spcAft>
                <a:spcPts val="0"/>
              </a:spcAft>
              <a:buFont typeface="+mj-lt"/>
              <a:buAutoNum type="arabicPeriod"/>
              <a:defRPr/>
            </a:pPr>
            <a:r>
              <a:rPr lang="en-US" u="sng" dirty="0" smtClean="0">
                <a:solidFill>
                  <a:schemeClr val="bg1"/>
                </a:solidFill>
              </a:rPr>
              <a:t>General </a:t>
            </a:r>
            <a:r>
              <a:rPr lang="en-US" u="sng" dirty="0">
                <a:solidFill>
                  <a:schemeClr val="bg1"/>
                </a:solidFill>
              </a:rPr>
              <a:t>conception of </a:t>
            </a:r>
            <a:r>
              <a:rPr lang="en-US" u="sng" dirty="0" smtClean="0">
                <a:solidFill>
                  <a:schemeClr val="bg1"/>
                </a:solidFill>
              </a:rPr>
              <a:t>learning</a:t>
            </a:r>
            <a:endParaRPr lang="en-US" dirty="0" smtClean="0">
              <a:solidFill>
                <a:schemeClr val="bg1"/>
              </a:solidFill>
            </a:endParaRPr>
          </a:p>
          <a:p>
            <a:pPr marL="514350" indent="-514350" eaLnBrk="1" fontAlgn="auto" hangingPunct="1">
              <a:spcAft>
                <a:spcPts val="0"/>
              </a:spcAft>
              <a:buFont typeface="+mj-lt"/>
              <a:buAutoNum type="arabicPeriod"/>
              <a:defRPr/>
            </a:pPr>
            <a:r>
              <a:rPr lang="en-US" u="sng" dirty="0" smtClean="0">
                <a:solidFill>
                  <a:schemeClr val="bg1"/>
                </a:solidFill>
              </a:rPr>
              <a:t>Usual </a:t>
            </a:r>
            <a:r>
              <a:rPr lang="en-US" u="sng" dirty="0">
                <a:solidFill>
                  <a:schemeClr val="bg1"/>
                </a:solidFill>
              </a:rPr>
              <a:t>approach of learning</a:t>
            </a:r>
            <a:endParaRPr lang="en-US" dirty="0">
              <a:solidFill>
                <a:schemeClr val="bg1"/>
              </a:solidFill>
            </a:endParaRPr>
          </a:p>
          <a:p>
            <a:pPr marL="0" indent="0"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l" eaLnBrk="1" hangingPunct="1"/>
            <a:r>
              <a:rPr lang="en-US" b="1" u="sng" smtClean="0">
                <a:solidFill>
                  <a:srgbClr val="FFFF00"/>
                </a:solidFill>
              </a:rPr>
              <a:t>General conception of learning:</a:t>
            </a:r>
            <a:endParaRPr lang="en-US" smtClean="0">
              <a:solidFill>
                <a:srgbClr val="FFFF00"/>
              </a:solidFill>
            </a:endParaRPr>
          </a:p>
        </p:txBody>
      </p:sp>
      <p:sp>
        <p:nvSpPr>
          <p:cNvPr id="3" name="Content Placeholder 2"/>
          <p:cNvSpPr>
            <a:spLocks noGrp="1"/>
          </p:cNvSpPr>
          <p:nvPr>
            <p:ph idx="1"/>
          </p:nvPr>
        </p:nvSpPr>
        <p:spPr>
          <a:xfrm>
            <a:off x="457200" y="1600200"/>
            <a:ext cx="7391400" cy="4525963"/>
          </a:xfrm>
        </p:spPr>
        <p:txBody>
          <a:bodyPr rtlCol="0">
            <a:normAutofit lnSpcReduction="10000"/>
          </a:bodyPr>
          <a:lstStyle/>
          <a:p>
            <a:pPr marL="514350" indent="-514350" eaLnBrk="1" fontAlgn="auto" hangingPunct="1">
              <a:spcAft>
                <a:spcPts val="0"/>
              </a:spcAft>
              <a:buFont typeface="+mj-lt"/>
              <a:buAutoNum type="arabicPeriod"/>
              <a:defRPr/>
            </a:pPr>
            <a:r>
              <a:rPr lang="en-US" sz="2400" dirty="0">
                <a:solidFill>
                  <a:schemeClr val="bg1"/>
                </a:solidFill>
              </a:rPr>
              <a:t>Learning means ‘knowing more’ in some vague </a:t>
            </a:r>
            <a:r>
              <a:rPr lang="en-US" sz="2400" dirty="0" smtClean="0">
                <a:solidFill>
                  <a:schemeClr val="bg1"/>
                </a:solidFill>
              </a:rPr>
              <a:t>way</a:t>
            </a:r>
          </a:p>
          <a:p>
            <a:pPr marL="514350" indent="-514350" eaLnBrk="1" fontAlgn="auto" hangingPunct="1">
              <a:spcAft>
                <a:spcPts val="0"/>
              </a:spcAft>
              <a:buFont typeface="+mj-lt"/>
              <a:buAutoNum type="arabicPeriod"/>
              <a:defRPr/>
            </a:pPr>
            <a:r>
              <a:rPr lang="en-US" sz="2400" dirty="0" smtClean="0">
                <a:solidFill>
                  <a:schemeClr val="bg1"/>
                </a:solidFill>
              </a:rPr>
              <a:t>Learning </a:t>
            </a:r>
            <a:r>
              <a:rPr lang="en-US" sz="2400" dirty="0">
                <a:solidFill>
                  <a:schemeClr val="bg1"/>
                </a:solidFill>
              </a:rPr>
              <a:t>means learning by heart that is </a:t>
            </a:r>
            <a:r>
              <a:rPr lang="en-US" sz="2400" dirty="0" smtClean="0">
                <a:solidFill>
                  <a:schemeClr val="bg1"/>
                </a:solidFill>
              </a:rPr>
              <a:t>memorization</a:t>
            </a:r>
          </a:p>
          <a:p>
            <a:pPr marL="514350" indent="-514350" eaLnBrk="1" fontAlgn="auto" hangingPunct="1">
              <a:spcAft>
                <a:spcPts val="0"/>
              </a:spcAft>
              <a:buFont typeface="+mj-lt"/>
              <a:buAutoNum type="arabicPeriod"/>
              <a:defRPr/>
            </a:pPr>
            <a:r>
              <a:rPr lang="en-US" sz="2400" dirty="0" smtClean="0">
                <a:solidFill>
                  <a:schemeClr val="bg1"/>
                </a:solidFill>
              </a:rPr>
              <a:t>Learning </a:t>
            </a:r>
            <a:r>
              <a:rPr lang="en-US" sz="2400" dirty="0">
                <a:solidFill>
                  <a:schemeClr val="bg1"/>
                </a:solidFill>
              </a:rPr>
              <a:t>means acquiring various facts and skills to be retained and used when </a:t>
            </a:r>
            <a:r>
              <a:rPr lang="en-US" sz="2400" dirty="0" smtClean="0">
                <a:solidFill>
                  <a:schemeClr val="bg1"/>
                </a:solidFill>
              </a:rPr>
              <a:t>necessary</a:t>
            </a:r>
          </a:p>
          <a:p>
            <a:pPr marL="0" indent="0" eaLnBrk="1" fontAlgn="auto" hangingPunct="1">
              <a:spcAft>
                <a:spcPts val="0"/>
              </a:spcAft>
              <a:buFont typeface="Arial" pitchFamily="34" charset="0"/>
              <a:buNone/>
              <a:defRPr/>
            </a:pPr>
            <a:endParaRPr lang="en-US" sz="2400" dirty="0" smtClean="0">
              <a:solidFill>
                <a:schemeClr val="bg1"/>
              </a:solidFill>
            </a:endParaRPr>
          </a:p>
          <a:p>
            <a:pPr marL="0" indent="0" eaLnBrk="1" fontAlgn="auto" hangingPunct="1">
              <a:spcAft>
                <a:spcPts val="0"/>
              </a:spcAft>
              <a:buFont typeface="Arial" pitchFamily="34" charset="0"/>
              <a:buNone/>
              <a:defRPr/>
            </a:pPr>
            <a:endParaRPr lang="en-US" sz="2400" dirty="0" smtClean="0">
              <a:solidFill>
                <a:schemeClr val="bg1"/>
              </a:solidFill>
            </a:endParaRPr>
          </a:p>
          <a:p>
            <a:pPr marL="514350" indent="-514350" eaLnBrk="1" fontAlgn="auto" hangingPunct="1">
              <a:spcAft>
                <a:spcPts val="0"/>
              </a:spcAft>
              <a:buFont typeface="+mj-lt"/>
              <a:buAutoNum type="arabicPeriod" startAt="4"/>
              <a:defRPr/>
            </a:pPr>
            <a:r>
              <a:rPr lang="en-US" sz="2400" dirty="0" smtClean="0">
                <a:solidFill>
                  <a:schemeClr val="bg1"/>
                </a:solidFill>
              </a:rPr>
              <a:t>Learning </a:t>
            </a:r>
            <a:r>
              <a:rPr lang="en-US" sz="2400" dirty="0">
                <a:solidFill>
                  <a:schemeClr val="bg1"/>
                </a:solidFill>
              </a:rPr>
              <a:t>means finding out what something really </a:t>
            </a:r>
            <a:r>
              <a:rPr lang="en-US" sz="2400" dirty="0" smtClean="0">
                <a:solidFill>
                  <a:schemeClr val="bg1"/>
                </a:solidFill>
              </a:rPr>
              <a:t>mean</a:t>
            </a:r>
          </a:p>
          <a:p>
            <a:pPr marL="514350" indent="-514350" eaLnBrk="1" fontAlgn="auto" hangingPunct="1">
              <a:spcAft>
                <a:spcPts val="0"/>
              </a:spcAft>
              <a:buFont typeface="+mj-lt"/>
              <a:buAutoNum type="arabicPeriod" startAt="4"/>
              <a:defRPr/>
            </a:pPr>
            <a:r>
              <a:rPr lang="en-US" sz="2400" dirty="0" smtClean="0">
                <a:solidFill>
                  <a:schemeClr val="bg1"/>
                </a:solidFill>
              </a:rPr>
              <a:t>Learning </a:t>
            </a:r>
            <a:r>
              <a:rPr lang="en-US" sz="2400" dirty="0">
                <a:solidFill>
                  <a:schemeClr val="bg1"/>
                </a:solidFill>
              </a:rPr>
              <a:t>means using what is learned to construct a </a:t>
            </a:r>
            <a:r>
              <a:rPr lang="en-US" sz="2400" dirty="0" smtClean="0">
                <a:solidFill>
                  <a:schemeClr val="bg1"/>
                </a:solidFill>
              </a:rPr>
              <a:t>personal philosophy</a:t>
            </a:r>
            <a:endParaRPr lang="en-US" sz="2400" dirty="0">
              <a:solidFill>
                <a:schemeClr val="bg1"/>
              </a:solidFill>
            </a:endParaRPr>
          </a:p>
          <a:p>
            <a:pPr eaLnBrk="1" fontAlgn="auto" hangingPunct="1">
              <a:spcAft>
                <a:spcPts val="0"/>
              </a:spcAft>
              <a:buFont typeface="Arial" pitchFamily="34" charset="0"/>
              <a:buChar char="•"/>
              <a:defRPr/>
            </a:pPr>
            <a:endParaRPr lang="en-US" dirty="0"/>
          </a:p>
        </p:txBody>
      </p:sp>
      <p:sp>
        <p:nvSpPr>
          <p:cNvPr id="30724" name="Text Box 79"/>
          <p:cNvSpPr txBox="1">
            <a:spLocks noChangeArrowheads="1"/>
          </p:cNvSpPr>
          <p:nvPr/>
        </p:nvSpPr>
        <p:spPr bwMode="auto">
          <a:xfrm>
            <a:off x="7969250" y="1644650"/>
            <a:ext cx="873125" cy="1471613"/>
          </a:xfrm>
          <a:prstGeom prst="rect">
            <a:avLst/>
          </a:prstGeom>
          <a:solidFill>
            <a:srgbClr val="FFFFFF"/>
          </a:solidFill>
          <a:ln w="9525">
            <a:solidFill>
              <a:srgbClr val="000000"/>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lnSpc>
                <a:spcPct val="115000"/>
              </a:lnSpc>
              <a:spcAft>
                <a:spcPts val="1000"/>
              </a:spcAft>
            </a:pPr>
            <a:r>
              <a:rPr lang="en-US" sz="1100">
                <a:solidFill>
                  <a:srgbClr val="FF0000"/>
                </a:solidFill>
                <a:cs typeface="Times New Roman" pitchFamily="18" charset="0"/>
              </a:rPr>
              <a:t>Quantitativconception of learning</a:t>
            </a:r>
          </a:p>
        </p:txBody>
      </p:sp>
      <p:sp>
        <p:nvSpPr>
          <p:cNvPr id="30725" name="Text Box 80"/>
          <p:cNvSpPr txBox="1">
            <a:spLocks noChangeArrowheads="1"/>
          </p:cNvSpPr>
          <p:nvPr/>
        </p:nvSpPr>
        <p:spPr bwMode="auto">
          <a:xfrm>
            <a:off x="7886700" y="4137025"/>
            <a:ext cx="873125" cy="1471613"/>
          </a:xfrm>
          <a:prstGeom prst="rect">
            <a:avLst/>
          </a:prstGeom>
          <a:solidFill>
            <a:srgbClr val="FFFFFF"/>
          </a:solidFill>
          <a:ln w="9525">
            <a:solidFill>
              <a:srgbClr val="000000"/>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lnSpc>
                <a:spcPct val="115000"/>
              </a:lnSpc>
              <a:spcAft>
                <a:spcPts val="1000"/>
              </a:spcAft>
            </a:pPr>
            <a:r>
              <a:rPr lang="en-US" sz="1100">
                <a:solidFill>
                  <a:srgbClr val="FF0000"/>
                </a:solidFill>
                <a:cs typeface="Times New Roman" pitchFamily="18" charset="0"/>
              </a:rPr>
              <a:t>Qualitative conception of learning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990600" y="609600"/>
            <a:ext cx="7772400" cy="685800"/>
          </a:xfrm>
        </p:spPr>
        <p:txBody>
          <a:bodyPr/>
          <a:lstStyle/>
          <a:p>
            <a:pPr eaLnBrk="1" hangingPunct="1">
              <a:defRPr/>
            </a:pPr>
            <a:r>
              <a:rPr lang="en-US" sz="4000" b="1" dirty="0" smtClean="0">
                <a:solidFill>
                  <a:schemeClr val="tx1"/>
                </a:solidFill>
                <a:latin typeface="Tahoma" pitchFamily="34" charset="0"/>
              </a:rPr>
              <a:t>Effective Learning</a:t>
            </a:r>
            <a:endParaRPr lang="en-US" sz="4000" dirty="0" smtClean="0">
              <a:solidFill>
                <a:schemeClr val="tx1"/>
              </a:solidFill>
            </a:endParaRPr>
          </a:p>
        </p:txBody>
      </p:sp>
      <p:sp>
        <p:nvSpPr>
          <p:cNvPr id="51204" name="Text Box 4"/>
          <p:cNvSpPr txBox="1">
            <a:spLocks noChangeArrowheads="1"/>
          </p:cNvSpPr>
          <p:nvPr/>
        </p:nvSpPr>
        <p:spPr bwMode="auto">
          <a:xfrm>
            <a:off x="1143000" y="2265363"/>
            <a:ext cx="7467600" cy="421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8138" indent="-338138">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spcBef>
                <a:spcPct val="50000"/>
              </a:spcBef>
              <a:buFontTx/>
              <a:buChar char="•"/>
            </a:pPr>
            <a:r>
              <a:rPr lang="en-US" sz="3600">
                <a:solidFill>
                  <a:srgbClr val="FFFFFF"/>
                </a:solidFill>
                <a:latin typeface="Times New Roman" pitchFamily="18" charset="0"/>
              </a:rPr>
              <a:t>Objectives are clearly understood by the learner</a:t>
            </a:r>
          </a:p>
          <a:p>
            <a:pPr algn="just">
              <a:spcBef>
                <a:spcPct val="50000"/>
              </a:spcBef>
              <a:buFontTx/>
              <a:buChar char="•"/>
            </a:pPr>
            <a:r>
              <a:rPr lang="en-US" sz="3600">
                <a:solidFill>
                  <a:srgbClr val="FFFFFF"/>
                </a:solidFill>
                <a:latin typeface="Times New Roman" pitchFamily="18" charset="0"/>
              </a:rPr>
              <a:t>Scope of frequent brief practice</a:t>
            </a:r>
          </a:p>
          <a:p>
            <a:pPr algn="just">
              <a:spcBef>
                <a:spcPct val="50000"/>
              </a:spcBef>
              <a:buFontTx/>
              <a:buChar char="•"/>
            </a:pPr>
            <a:r>
              <a:rPr lang="en-US" sz="3600">
                <a:solidFill>
                  <a:srgbClr val="FFFFFF"/>
                </a:solidFill>
                <a:latin typeface="Times New Roman" pitchFamily="18" charset="0"/>
              </a:rPr>
              <a:t>Specific feedback to identified errors</a:t>
            </a:r>
          </a:p>
          <a:p>
            <a:pPr algn="just">
              <a:spcBef>
                <a:spcPct val="50000"/>
              </a:spcBef>
              <a:buFontTx/>
              <a:buChar char="•"/>
            </a:pPr>
            <a:r>
              <a:rPr lang="en-US" sz="3600">
                <a:solidFill>
                  <a:srgbClr val="FFFFFF"/>
                </a:solidFill>
                <a:latin typeface="Times New Roman" pitchFamily="18" charset="0"/>
              </a:rPr>
              <a:t>Reinforcing practice of correct elements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anim calcmode="lin" valueType="num">
                                      <p:cBhvr additive="base">
                                        <p:cTn id="7" dur="500" fill="hold"/>
                                        <p:tgtEl>
                                          <p:spTgt spid="51204"/>
                                        </p:tgtEl>
                                        <p:attrNameLst>
                                          <p:attrName>ppt_x</p:attrName>
                                        </p:attrNameLst>
                                      </p:cBhvr>
                                      <p:tavLst>
                                        <p:tav tm="0">
                                          <p:val>
                                            <p:strVal val="0-#ppt_w/2"/>
                                          </p:val>
                                        </p:tav>
                                        <p:tav tm="100000">
                                          <p:val>
                                            <p:strVal val="#ppt_x"/>
                                          </p:val>
                                        </p:tav>
                                      </p:tavLst>
                                    </p:anim>
                                    <p:anim calcmode="lin" valueType="num">
                                      <p:cBhvr additive="base">
                                        <p:cTn id="8" dur="500" fill="hold"/>
                                        <p:tgtEl>
                                          <p:spTgt spid="5120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33400"/>
            <a:ext cx="8458200" cy="1143000"/>
          </a:xfrm>
          <a:ln>
            <a:solidFill>
              <a:srgbClr val="FFCC99"/>
            </a:solidFill>
            <a:miter lim="800000"/>
            <a:headEnd/>
            <a:tailEnd/>
          </a:ln>
          <a:extLst>
            <a:ext uri="{909E8E84-426E-40DD-AFC4-6F175D3DCCD1}">
              <a14:hiddenFill xmlns:a14="http://schemas.microsoft.com/office/drawing/2010/main">
                <a:solidFill>
                  <a:srgbClr val="CCFFFF"/>
                </a:solidFill>
              </a14:hiddenFill>
            </a:ext>
          </a:extLst>
        </p:spPr>
        <p:txBody>
          <a:bodyPr/>
          <a:lstStyle/>
          <a:p>
            <a:pPr eaLnBrk="1" hangingPunct="1">
              <a:defRPr/>
            </a:pPr>
            <a:r>
              <a:rPr lang="en-US" sz="3600" b="1" dirty="0" smtClean="0">
                <a:solidFill>
                  <a:schemeClr val="tx1"/>
                </a:solidFill>
                <a:latin typeface="Tahoma" pitchFamily="34" charset="0"/>
              </a:rPr>
              <a:t>Most of the  teachers want to be better teachers, by trying to--</a:t>
            </a:r>
            <a:r>
              <a:rPr lang="en-US" dirty="0" smtClean="0">
                <a:latin typeface="Comic Sans MS" pitchFamily="66" charset="0"/>
              </a:rPr>
              <a:t> </a:t>
            </a:r>
          </a:p>
        </p:txBody>
      </p:sp>
      <p:sp>
        <p:nvSpPr>
          <p:cNvPr id="9219" name="Rectangle 3"/>
          <p:cNvSpPr>
            <a:spLocks noGrp="1" noChangeArrowheads="1"/>
          </p:cNvSpPr>
          <p:nvPr>
            <p:ph type="body" idx="1"/>
          </p:nvPr>
        </p:nvSpPr>
        <p:spPr>
          <a:xfrm>
            <a:off x="990600" y="2209800"/>
            <a:ext cx="8077200" cy="4343400"/>
          </a:xfrm>
        </p:spPr>
        <p:txBody>
          <a:bodyPr/>
          <a:lstStyle/>
          <a:p>
            <a:pPr marL="468313" indent="-468313" algn="just" eaLnBrk="1" hangingPunct="1">
              <a:defRPr/>
            </a:pPr>
            <a:r>
              <a:rPr lang="en-US" sz="3600" dirty="0" smtClean="0">
                <a:latin typeface="Tahoma" pitchFamily="34" charset="0"/>
              </a:rPr>
              <a:t>Improve the way they interact with students</a:t>
            </a:r>
          </a:p>
          <a:p>
            <a:pPr marL="468313" indent="-468313" algn="just" eaLnBrk="1" hangingPunct="1">
              <a:defRPr/>
            </a:pPr>
            <a:r>
              <a:rPr lang="en-US" sz="3600" dirty="0" smtClean="0">
                <a:latin typeface="Tahoma" pitchFamily="34" charset="0"/>
              </a:rPr>
              <a:t>Be a better communicators </a:t>
            </a:r>
          </a:p>
          <a:p>
            <a:pPr marL="468313" indent="-468313" algn="just" eaLnBrk="1" hangingPunct="1">
              <a:defRPr/>
            </a:pPr>
            <a:r>
              <a:rPr lang="en-US" sz="3600" dirty="0" smtClean="0">
                <a:latin typeface="Tahoma" pitchFamily="34" charset="0"/>
              </a:rPr>
              <a:t>Use audiovisual aids better</a:t>
            </a:r>
          </a:p>
          <a:p>
            <a:pPr marL="468313" indent="-468313" algn="just" eaLnBrk="1" hangingPunct="1">
              <a:buFont typeface="Wingdings" pitchFamily="2" charset="2"/>
              <a:buNone/>
              <a:defRPr/>
            </a:pPr>
            <a:r>
              <a:rPr lang="en-US" sz="3600" b="1" dirty="0" smtClean="0">
                <a:solidFill>
                  <a:srgbClr val="3333FF"/>
                </a:solidFill>
                <a:latin typeface="Tahoma" pitchFamily="34" charset="0"/>
              </a:rPr>
              <a:t>“ </a:t>
            </a:r>
            <a:r>
              <a:rPr lang="en-US" sz="3600" b="1" dirty="0" smtClean="0">
                <a:solidFill>
                  <a:srgbClr val="99FF33"/>
                </a:solidFill>
                <a:latin typeface="Tahoma" pitchFamily="34" charset="0"/>
              </a:rPr>
              <a:t>But we don’t try to understand how students learn”</a:t>
            </a:r>
          </a:p>
          <a:p>
            <a:pPr marL="468313" indent="-468313" eaLnBrk="1" hangingPunct="1">
              <a:defRPr/>
            </a:pPr>
            <a:endParaRPr lang="en-US" sz="3600" dirty="0" smtClean="0">
              <a:solidFill>
                <a:srgbClr val="99FF33"/>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800" decel="100000"/>
                                        <p:tgtEl>
                                          <p:spTgt spid="9219">
                                            <p:txEl>
                                              <p:pRg st="0" end="0"/>
                                            </p:txEl>
                                          </p:spTgt>
                                        </p:tgtEl>
                                      </p:cBhvr>
                                    </p:animEffect>
                                    <p:anim calcmode="lin" valueType="num">
                                      <p:cBhvr>
                                        <p:cTn id="8" dur="800" decel="100000" fill="hold"/>
                                        <p:tgtEl>
                                          <p:spTgt spid="9219">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9219">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9219">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219">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219">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9219">
                                            <p:txEl>
                                              <p:pRg st="1" end="1"/>
                                            </p:txEl>
                                          </p:spTgt>
                                        </p:tgtEl>
                                        <p:attrNameLst>
                                          <p:attrName>style.visibility</p:attrName>
                                        </p:attrNameLst>
                                      </p:cBhvr>
                                      <p:to>
                                        <p:strVal val="visible"/>
                                      </p:to>
                                    </p:set>
                                    <p:animEffect transition="in" filter="fade">
                                      <p:cBhvr>
                                        <p:cTn id="15" dur="800" decel="100000"/>
                                        <p:tgtEl>
                                          <p:spTgt spid="9219">
                                            <p:txEl>
                                              <p:pRg st="1" end="1"/>
                                            </p:txEl>
                                          </p:spTgt>
                                        </p:tgtEl>
                                      </p:cBhvr>
                                    </p:animEffect>
                                    <p:anim calcmode="lin" valueType="num">
                                      <p:cBhvr>
                                        <p:cTn id="16" dur="800" decel="100000" fill="hold"/>
                                        <p:tgtEl>
                                          <p:spTgt spid="9219">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9219">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9219">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9219">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9219">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9219">
                                            <p:txEl>
                                              <p:pRg st="2" end="2"/>
                                            </p:txEl>
                                          </p:spTgt>
                                        </p:tgtEl>
                                        <p:attrNameLst>
                                          <p:attrName>style.visibility</p:attrName>
                                        </p:attrNameLst>
                                      </p:cBhvr>
                                      <p:to>
                                        <p:strVal val="visible"/>
                                      </p:to>
                                    </p:set>
                                    <p:animEffect transition="in" filter="fade">
                                      <p:cBhvr>
                                        <p:cTn id="23" dur="800" decel="100000"/>
                                        <p:tgtEl>
                                          <p:spTgt spid="9219">
                                            <p:txEl>
                                              <p:pRg st="2" end="2"/>
                                            </p:txEl>
                                          </p:spTgt>
                                        </p:tgtEl>
                                      </p:cBhvr>
                                    </p:animEffect>
                                    <p:anim calcmode="lin" valueType="num">
                                      <p:cBhvr>
                                        <p:cTn id="24" dur="800" decel="100000" fill="hold"/>
                                        <p:tgtEl>
                                          <p:spTgt spid="9219">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9219">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9219">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9219">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9219">
                                            <p:txEl>
                                              <p:pRg st="2" end="2"/>
                                            </p:txEl>
                                          </p:spTgt>
                                        </p:tgtEl>
                                        <p:attrNameLst>
                                          <p:attrName>ppt_y</p:attrName>
                                        </p:attrNameLst>
                                      </p:cBhvr>
                                      <p:tavLst>
                                        <p:tav tm="0">
                                          <p:val>
                                            <p:strVal val="#ppt_y+0.1"/>
                                          </p:val>
                                        </p:tav>
                                        <p:tav tm="100000">
                                          <p:val>
                                            <p:strVal val="#ppt_y"/>
                                          </p:val>
                                        </p:tav>
                                      </p:tavLst>
                                    </p:anim>
                                  </p:childTnLst>
                                </p:cTn>
                              </p:par>
                              <p:par>
                                <p:cTn id="29" presetID="30" presetClass="entr" presetSubtype="0" fill="hold" nodeType="withEffect">
                                  <p:stCondLst>
                                    <p:cond delay="0"/>
                                  </p:stCondLst>
                                  <p:childTnLst>
                                    <p:set>
                                      <p:cBhvr>
                                        <p:cTn id="30" dur="1" fill="hold">
                                          <p:stCondLst>
                                            <p:cond delay="0"/>
                                          </p:stCondLst>
                                        </p:cTn>
                                        <p:tgtEl>
                                          <p:spTgt spid="9219">
                                            <p:txEl>
                                              <p:pRg st="3" end="3"/>
                                            </p:txEl>
                                          </p:spTgt>
                                        </p:tgtEl>
                                        <p:attrNameLst>
                                          <p:attrName>style.visibility</p:attrName>
                                        </p:attrNameLst>
                                      </p:cBhvr>
                                      <p:to>
                                        <p:strVal val="visible"/>
                                      </p:to>
                                    </p:set>
                                    <p:animEffect transition="in" filter="fade">
                                      <p:cBhvr>
                                        <p:cTn id="31" dur="800" decel="100000"/>
                                        <p:tgtEl>
                                          <p:spTgt spid="9219">
                                            <p:txEl>
                                              <p:pRg st="3" end="3"/>
                                            </p:txEl>
                                          </p:spTgt>
                                        </p:tgtEl>
                                      </p:cBhvr>
                                    </p:animEffect>
                                    <p:anim calcmode="lin" valueType="num">
                                      <p:cBhvr>
                                        <p:cTn id="32" dur="800" decel="100000" fill="hold"/>
                                        <p:tgtEl>
                                          <p:spTgt spid="9219">
                                            <p:txEl>
                                              <p:pRg st="3" end="3"/>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9219">
                                            <p:txEl>
                                              <p:pRg st="3" end="3"/>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9219">
                                            <p:txEl>
                                              <p:pRg st="3" end="3"/>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9219">
                                            <p:txEl>
                                              <p:pRg st="3" end="3"/>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9219">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295400" y="0"/>
            <a:ext cx="6629400" cy="914400"/>
          </a:xfrm>
        </p:spPr>
        <p:txBody>
          <a:bodyPr/>
          <a:lstStyle/>
          <a:p>
            <a:pPr algn="l" eaLnBrk="1" hangingPunct="1"/>
            <a:r>
              <a:rPr lang="en-US" sz="3600" b="1" smtClean="0">
                <a:solidFill>
                  <a:srgbClr val="FFFF00"/>
                </a:solidFill>
              </a:rPr>
              <a:t>Teaching-Learning Process:</a:t>
            </a:r>
            <a:endParaRPr lang="en-US" sz="3600" smtClean="0">
              <a:solidFill>
                <a:srgbClr val="FFFF00"/>
              </a:solidFill>
            </a:endParaRPr>
          </a:p>
        </p:txBody>
      </p:sp>
      <p:sp>
        <p:nvSpPr>
          <p:cNvPr id="33795" name="Title 1"/>
          <p:cNvSpPr txBox="1">
            <a:spLocks/>
          </p:cNvSpPr>
          <p:nvPr/>
        </p:nvSpPr>
        <p:spPr bwMode="auto">
          <a:xfrm>
            <a:off x="346075" y="990600"/>
            <a:ext cx="87217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US" b="1"/>
              <a:t> </a:t>
            </a:r>
            <a:r>
              <a:rPr lang="en-US" sz="3200" b="1">
                <a:solidFill>
                  <a:schemeClr val="bg1"/>
                </a:solidFill>
              </a:rPr>
              <a:t>Teacher and students collectively set some factors in training/instruction called teaching-learning process.</a:t>
            </a:r>
          </a:p>
          <a:p>
            <a:pPr algn="ctr" eaLnBrk="1" hangingPunct="1"/>
            <a:endParaRPr lang="en-US"/>
          </a:p>
        </p:txBody>
      </p:sp>
      <p:sp>
        <p:nvSpPr>
          <p:cNvPr id="33796" name="Title 1"/>
          <p:cNvSpPr txBox="1">
            <a:spLocks/>
          </p:cNvSpPr>
          <p:nvPr/>
        </p:nvSpPr>
        <p:spPr bwMode="auto">
          <a:xfrm>
            <a:off x="346075" y="2697163"/>
            <a:ext cx="8610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US" sz="2800"/>
              <a:t> </a:t>
            </a:r>
            <a:r>
              <a:rPr lang="en-US" sz="2800">
                <a:solidFill>
                  <a:schemeClr val="bg1"/>
                </a:solidFill>
              </a:rPr>
              <a:t>There are </a:t>
            </a:r>
            <a:r>
              <a:rPr lang="en-US" sz="2800">
                <a:solidFill>
                  <a:srgbClr val="FF0000"/>
                </a:solidFill>
              </a:rPr>
              <a:t>four</a:t>
            </a:r>
            <a:r>
              <a:rPr lang="en-US" sz="2800">
                <a:solidFill>
                  <a:schemeClr val="bg1"/>
                </a:solidFill>
              </a:rPr>
              <a:t> determinants of teaching-learning process</a:t>
            </a:r>
            <a:r>
              <a:rPr lang="en-US" sz="2400">
                <a:solidFill>
                  <a:schemeClr val="bg1"/>
                </a:solidFill>
              </a:rPr>
              <a:t>:</a:t>
            </a:r>
          </a:p>
          <a:p>
            <a:pPr algn="ctr" eaLnBrk="1" hangingPunct="1"/>
            <a:endParaRPr lang="en-US" sz="2000"/>
          </a:p>
        </p:txBody>
      </p:sp>
      <p:sp>
        <p:nvSpPr>
          <p:cNvPr id="6" name="Rectangle 5"/>
          <p:cNvSpPr/>
          <p:nvPr/>
        </p:nvSpPr>
        <p:spPr>
          <a:xfrm>
            <a:off x="528638" y="3313113"/>
            <a:ext cx="8229600" cy="2676525"/>
          </a:xfrm>
          <a:prstGeom prst="rect">
            <a:avLst/>
          </a:prstGeom>
        </p:spPr>
        <p:txBody>
          <a:bodyPr>
            <a:spAutoFit/>
          </a:bodyPr>
          <a:lstStyle/>
          <a:p>
            <a:pPr marL="342900" indent="-342900" eaLnBrk="1" fontAlgn="auto" hangingPunct="1">
              <a:spcBef>
                <a:spcPts val="0"/>
              </a:spcBef>
              <a:spcAft>
                <a:spcPts val="0"/>
              </a:spcAft>
              <a:buFont typeface="+mj-lt"/>
              <a:buAutoNum type="arabicPeriod"/>
              <a:defRPr/>
            </a:pPr>
            <a:r>
              <a:rPr lang="en-US" sz="2800" dirty="0">
                <a:solidFill>
                  <a:schemeClr val="bg1"/>
                </a:solidFill>
                <a:latin typeface="+mn-lt"/>
              </a:rPr>
              <a:t>Students conception of learning(Discussed earlier)</a:t>
            </a:r>
          </a:p>
          <a:p>
            <a:pPr marL="342900" indent="-342900" eaLnBrk="1" fontAlgn="auto" hangingPunct="1">
              <a:spcBef>
                <a:spcPts val="0"/>
              </a:spcBef>
              <a:spcAft>
                <a:spcPts val="0"/>
              </a:spcAft>
              <a:buFont typeface="+mj-lt"/>
              <a:buAutoNum type="arabicPeriod"/>
              <a:defRPr/>
            </a:pPr>
            <a:r>
              <a:rPr lang="en-US" sz="2800" dirty="0">
                <a:solidFill>
                  <a:schemeClr val="bg1"/>
                </a:solidFill>
                <a:latin typeface="+mn-lt"/>
              </a:rPr>
              <a:t>Students typical approach of learning</a:t>
            </a:r>
          </a:p>
          <a:p>
            <a:pPr marL="800100" lvl="1" indent="-342900" eaLnBrk="1" fontAlgn="auto" hangingPunct="1">
              <a:spcBef>
                <a:spcPts val="0"/>
              </a:spcBef>
              <a:spcAft>
                <a:spcPts val="0"/>
              </a:spcAft>
              <a:buFont typeface="+mj-lt"/>
              <a:buAutoNum type="alphaLcParenR"/>
              <a:defRPr/>
            </a:pPr>
            <a:r>
              <a:rPr lang="en-US" sz="2800" dirty="0">
                <a:solidFill>
                  <a:schemeClr val="bg1"/>
                </a:solidFill>
                <a:latin typeface="+mn-lt"/>
              </a:rPr>
              <a:t>Surface approach-Learning the word</a:t>
            </a:r>
          </a:p>
          <a:p>
            <a:pPr marL="800100" lvl="1" indent="-342900" eaLnBrk="1" fontAlgn="auto" hangingPunct="1">
              <a:spcBef>
                <a:spcPts val="0"/>
              </a:spcBef>
              <a:spcAft>
                <a:spcPts val="0"/>
              </a:spcAft>
              <a:buFont typeface="+mj-lt"/>
              <a:buAutoNum type="alphaLcParenR"/>
              <a:defRPr/>
            </a:pPr>
            <a:r>
              <a:rPr lang="en-US" sz="2800" dirty="0">
                <a:solidFill>
                  <a:schemeClr val="bg1"/>
                </a:solidFill>
                <a:latin typeface="+mn-lt"/>
              </a:rPr>
              <a:t>Deep approach- Comprehend the word</a:t>
            </a:r>
          </a:p>
          <a:p>
            <a:pPr marL="800100" lvl="1" indent="-342900" eaLnBrk="1" fontAlgn="auto" hangingPunct="1">
              <a:spcBef>
                <a:spcPts val="0"/>
              </a:spcBef>
              <a:spcAft>
                <a:spcPts val="0"/>
              </a:spcAft>
              <a:buFont typeface="+mj-lt"/>
              <a:buAutoNum type="alphaLcParenR"/>
              <a:defRPr/>
            </a:pPr>
            <a:r>
              <a:rPr lang="en-US" sz="2800" dirty="0">
                <a:solidFill>
                  <a:schemeClr val="bg1"/>
                </a:solidFill>
                <a:latin typeface="+mn-lt"/>
              </a:rPr>
              <a:t>Achieving approach-Institutional conception of learning. Emphasizes on high grade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304800" y="0"/>
            <a:ext cx="8839200" cy="6858000"/>
          </a:xfrm>
        </p:spPr>
        <p:txBody>
          <a:bodyPr/>
          <a:lstStyle/>
          <a:p>
            <a:pPr eaLnBrk="1" fontAlgn="auto" hangingPunct="1">
              <a:spcBef>
                <a:spcPts val="0"/>
              </a:spcBef>
              <a:spcAft>
                <a:spcPts val="0"/>
              </a:spcAft>
              <a:buFont typeface="+mj-lt"/>
              <a:buAutoNum type="arabicPeriod" startAt="3"/>
              <a:defRPr/>
            </a:pPr>
            <a:r>
              <a:rPr lang="en-US" sz="2800" b="1" dirty="0">
                <a:solidFill>
                  <a:schemeClr val="bg1"/>
                </a:solidFill>
              </a:rPr>
              <a:t>Nature of the task</a:t>
            </a:r>
          </a:p>
          <a:p>
            <a:pPr marL="800100" lvl="1" indent="-342900" eaLnBrk="1" fontAlgn="auto" hangingPunct="1">
              <a:spcBef>
                <a:spcPts val="0"/>
              </a:spcBef>
              <a:spcAft>
                <a:spcPts val="0"/>
              </a:spcAft>
              <a:buFont typeface="+mj-lt"/>
              <a:buAutoNum type="alphaLcParenR"/>
              <a:defRPr/>
            </a:pPr>
            <a:r>
              <a:rPr lang="en-US" b="1" dirty="0">
                <a:solidFill>
                  <a:schemeClr val="bg1"/>
                </a:solidFill>
              </a:rPr>
              <a:t>Algorithmic-Little or no chance of manipulation(Mechanical arithmetic)</a:t>
            </a:r>
          </a:p>
          <a:p>
            <a:pPr marL="800100" lvl="1" indent="-342900" eaLnBrk="1" fontAlgn="auto" hangingPunct="1">
              <a:spcBef>
                <a:spcPts val="0"/>
              </a:spcBef>
              <a:spcAft>
                <a:spcPts val="0"/>
              </a:spcAft>
              <a:buFont typeface="+mj-lt"/>
              <a:buAutoNum type="alphaLcParenR"/>
              <a:defRPr/>
            </a:pPr>
            <a:r>
              <a:rPr lang="en-US" b="1" dirty="0">
                <a:solidFill>
                  <a:schemeClr val="bg1"/>
                </a:solidFill>
              </a:rPr>
              <a:t>Strategic- Required room for personal decision  making</a:t>
            </a:r>
          </a:p>
          <a:p>
            <a:pPr lvl="1" eaLnBrk="1" fontAlgn="auto" hangingPunct="1">
              <a:spcBef>
                <a:spcPts val="0"/>
              </a:spcBef>
              <a:spcAft>
                <a:spcPts val="0"/>
              </a:spcAft>
              <a:defRPr/>
            </a:pPr>
            <a:endParaRPr lang="en-US" b="1" dirty="0">
              <a:solidFill>
                <a:schemeClr val="bg1"/>
              </a:solidFill>
            </a:endParaRPr>
          </a:p>
          <a:p>
            <a:pPr eaLnBrk="1" fontAlgn="auto" hangingPunct="1">
              <a:spcBef>
                <a:spcPts val="0"/>
              </a:spcBef>
              <a:spcAft>
                <a:spcPts val="0"/>
              </a:spcAft>
              <a:buFont typeface="+mj-lt"/>
              <a:buAutoNum type="arabicPeriod" startAt="3"/>
              <a:defRPr/>
            </a:pPr>
            <a:r>
              <a:rPr lang="en-US" sz="2800" b="1" dirty="0">
                <a:solidFill>
                  <a:schemeClr val="bg1"/>
                </a:solidFill>
              </a:rPr>
              <a:t>Teaching context</a:t>
            </a:r>
          </a:p>
          <a:p>
            <a:pPr marL="800100" lvl="1" indent="-342900" eaLnBrk="1" fontAlgn="auto" hangingPunct="1">
              <a:spcBef>
                <a:spcPts val="0"/>
              </a:spcBef>
              <a:spcAft>
                <a:spcPts val="0"/>
              </a:spcAft>
              <a:buFont typeface="+mj-lt"/>
              <a:buAutoNum type="alphaLcParenR"/>
              <a:defRPr/>
            </a:pPr>
            <a:r>
              <a:rPr lang="en-US" b="1" dirty="0">
                <a:solidFill>
                  <a:schemeClr val="bg1"/>
                </a:solidFill>
              </a:rPr>
              <a:t>Structure in the classroom:</a:t>
            </a:r>
          </a:p>
          <a:p>
            <a:pPr marL="0" indent="0" eaLnBrk="1" fontAlgn="auto" hangingPunct="1">
              <a:spcBef>
                <a:spcPts val="0"/>
              </a:spcBef>
              <a:spcAft>
                <a:spcPts val="0"/>
              </a:spcAft>
              <a:buFont typeface="Arial" charset="0"/>
              <a:buNone/>
              <a:defRPr/>
            </a:pPr>
            <a:r>
              <a:rPr lang="en-US" sz="2800" b="1" dirty="0">
                <a:solidFill>
                  <a:schemeClr val="bg1"/>
                </a:solidFill>
              </a:rPr>
              <a:t>	i. Statement of the objective</a:t>
            </a:r>
          </a:p>
          <a:p>
            <a:pPr marL="0" indent="0" eaLnBrk="1" fontAlgn="auto" hangingPunct="1">
              <a:spcBef>
                <a:spcPts val="0"/>
              </a:spcBef>
              <a:spcAft>
                <a:spcPts val="0"/>
              </a:spcAft>
              <a:buFont typeface="Arial" charset="0"/>
              <a:buNone/>
              <a:defRPr/>
            </a:pPr>
            <a:r>
              <a:rPr lang="en-US" sz="2800" b="1" dirty="0">
                <a:solidFill>
                  <a:schemeClr val="bg1"/>
                </a:solidFill>
              </a:rPr>
              <a:t>	ii. Assessment method</a:t>
            </a:r>
          </a:p>
          <a:p>
            <a:pPr marL="0" indent="0" eaLnBrk="1" fontAlgn="auto" hangingPunct="1">
              <a:spcBef>
                <a:spcPts val="0"/>
              </a:spcBef>
              <a:spcAft>
                <a:spcPts val="0"/>
              </a:spcAft>
              <a:buFont typeface="Arial" charset="0"/>
              <a:buNone/>
              <a:defRPr/>
            </a:pPr>
            <a:r>
              <a:rPr lang="en-US" sz="2800" b="1" dirty="0">
                <a:solidFill>
                  <a:schemeClr val="bg1"/>
                </a:solidFill>
              </a:rPr>
              <a:t>	iii. Teaching method</a:t>
            </a:r>
          </a:p>
          <a:p>
            <a:pPr marL="800100" lvl="1" indent="-342900" eaLnBrk="1" fontAlgn="auto" hangingPunct="1">
              <a:spcBef>
                <a:spcPts val="0"/>
              </a:spcBef>
              <a:spcAft>
                <a:spcPts val="0"/>
              </a:spcAft>
              <a:buFont typeface="+mj-lt"/>
              <a:buAutoNum type="alphaLcParenR" startAt="2"/>
              <a:defRPr/>
            </a:pPr>
            <a:r>
              <a:rPr lang="en-US" b="1" dirty="0">
                <a:solidFill>
                  <a:schemeClr val="bg1"/>
                </a:solidFill>
              </a:rPr>
              <a:t>Classroom climate- The informal interaction between the teacher and students. When the reaction is of:</a:t>
            </a:r>
          </a:p>
          <a:p>
            <a:pPr marL="0" indent="0" eaLnBrk="1" fontAlgn="auto" hangingPunct="1">
              <a:spcBef>
                <a:spcPts val="0"/>
              </a:spcBef>
              <a:spcAft>
                <a:spcPts val="0"/>
              </a:spcAft>
              <a:buFont typeface="Arial" charset="0"/>
              <a:buNone/>
              <a:defRPr/>
            </a:pPr>
            <a:r>
              <a:rPr lang="en-US" sz="2800" b="1" dirty="0">
                <a:solidFill>
                  <a:schemeClr val="bg1"/>
                </a:solidFill>
              </a:rPr>
              <a:t>	i. Anxiety- Surface learning follows</a:t>
            </a:r>
          </a:p>
          <a:p>
            <a:pPr marL="0" indent="0" eaLnBrk="1" fontAlgn="auto" hangingPunct="1">
              <a:spcBef>
                <a:spcPts val="0"/>
              </a:spcBef>
              <a:spcAft>
                <a:spcPts val="0"/>
              </a:spcAft>
              <a:buFont typeface="Arial" charset="0"/>
              <a:buNone/>
              <a:defRPr/>
            </a:pPr>
            <a:r>
              <a:rPr lang="en-US" sz="2800" b="1" dirty="0">
                <a:solidFill>
                  <a:schemeClr val="bg1"/>
                </a:solidFill>
              </a:rPr>
              <a:t>	ii. Curiosity- Deep approach follows</a:t>
            </a:r>
            <a:r>
              <a:rPr lang="en-US" sz="4800" dirty="0">
                <a:solidFill>
                  <a:schemeClr val="bg1"/>
                </a:solidFill>
              </a:rPr>
              <a:t> </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z="5400" b="1" smtClean="0">
                <a:solidFill>
                  <a:srgbClr val="FFFF00"/>
                </a:solidFill>
              </a:rPr>
              <a:t>Outcome of learning:</a:t>
            </a:r>
            <a:endParaRPr lang="en-US" sz="5400" smtClean="0">
              <a:solidFill>
                <a:srgbClr val="FFFF00"/>
              </a:solidFill>
            </a:endParaRPr>
          </a:p>
        </p:txBody>
      </p:sp>
      <p:sp>
        <p:nvSpPr>
          <p:cNvPr id="3" name="Content Placeholder 2"/>
          <p:cNvSpPr>
            <a:spLocks noGrp="1"/>
          </p:cNvSpPr>
          <p:nvPr>
            <p:ph idx="1"/>
          </p:nvPr>
        </p:nvSpPr>
        <p:spPr>
          <a:xfrm>
            <a:off x="457200" y="2057400"/>
            <a:ext cx="8229600" cy="2971800"/>
          </a:xfrm>
        </p:spPr>
        <p:txBody>
          <a:bodyPr rtlCol="0">
            <a:normAutofit fontScale="92500" lnSpcReduction="10000"/>
          </a:bodyPr>
          <a:lstStyle/>
          <a:p>
            <a:pPr eaLnBrk="1" fontAlgn="auto" hangingPunct="1">
              <a:spcAft>
                <a:spcPts val="0"/>
              </a:spcAft>
              <a:buFont typeface="Arial" pitchFamily="34" charset="0"/>
              <a:buChar char="•"/>
              <a:defRPr/>
            </a:pPr>
            <a:r>
              <a:rPr lang="en-US" dirty="0">
                <a:solidFill>
                  <a:schemeClr val="bg1"/>
                </a:solidFill>
              </a:rPr>
              <a:t>Quantitative-How much was </a:t>
            </a:r>
            <a:r>
              <a:rPr lang="en-US" dirty="0" smtClean="0">
                <a:solidFill>
                  <a:schemeClr val="bg1"/>
                </a:solidFill>
              </a:rPr>
              <a:t>learned</a:t>
            </a:r>
          </a:p>
          <a:p>
            <a:pPr eaLnBrk="1" fontAlgn="auto" hangingPunct="1">
              <a:spcAft>
                <a:spcPts val="0"/>
              </a:spcAft>
              <a:buFont typeface="Arial" pitchFamily="34" charset="0"/>
              <a:buChar char="•"/>
              <a:defRPr/>
            </a:pPr>
            <a:endParaRPr lang="en-US" dirty="0">
              <a:solidFill>
                <a:schemeClr val="bg1"/>
              </a:solidFill>
            </a:endParaRPr>
          </a:p>
          <a:p>
            <a:pPr eaLnBrk="1" fontAlgn="auto" hangingPunct="1">
              <a:spcAft>
                <a:spcPts val="0"/>
              </a:spcAft>
              <a:buFont typeface="Arial" pitchFamily="34" charset="0"/>
              <a:buChar char="•"/>
              <a:defRPr/>
            </a:pPr>
            <a:r>
              <a:rPr lang="en-US" dirty="0">
                <a:solidFill>
                  <a:schemeClr val="bg1"/>
                </a:solidFill>
              </a:rPr>
              <a:t>Qualitative- How well it was </a:t>
            </a:r>
            <a:r>
              <a:rPr lang="en-US" dirty="0" smtClean="0">
                <a:solidFill>
                  <a:schemeClr val="bg1"/>
                </a:solidFill>
              </a:rPr>
              <a:t>learned</a:t>
            </a:r>
          </a:p>
          <a:p>
            <a:pPr eaLnBrk="1" fontAlgn="auto" hangingPunct="1">
              <a:spcAft>
                <a:spcPts val="0"/>
              </a:spcAft>
              <a:buFont typeface="Arial" pitchFamily="34" charset="0"/>
              <a:buChar char="•"/>
              <a:defRPr/>
            </a:pPr>
            <a:endParaRPr lang="en-US" dirty="0">
              <a:solidFill>
                <a:schemeClr val="bg1"/>
              </a:solidFill>
            </a:endParaRPr>
          </a:p>
          <a:p>
            <a:pPr eaLnBrk="1" fontAlgn="auto" hangingPunct="1">
              <a:spcAft>
                <a:spcPts val="0"/>
              </a:spcAft>
              <a:buFont typeface="Arial" pitchFamily="34" charset="0"/>
              <a:buChar char="•"/>
              <a:defRPr/>
            </a:pPr>
            <a:r>
              <a:rPr lang="en-US" dirty="0">
                <a:solidFill>
                  <a:schemeClr val="bg1"/>
                </a:solidFill>
              </a:rPr>
              <a:t>Institutional- What grade or public recognition it earns</a:t>
            </a:r>
          </a:p>
          <a:p>
            <a:pPr marL="0" indent="0"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152400" y="1981200"/>
            <a:ext cx="8839200" cy="2057400"/>
          </a:xfrm>
        </p:spPr>
        <p:txBody>
          <a:bodyPr/>
          <a:lstStyle/>
          <a:p>
            <a:pPr eaLnBrk="1" hangingPunct="1"/>
            <a:r>
              <a:rPr lang="en-US" sz="8000" b="1" smtClean="0">
                <a:solidFill>
                  <a:srgbClr val="FFFF00"/>
                </a:solidFill>
              </a:rPr>
              <a:t>Effective Teaching and Learning</a:t>
            </a:r>
            <a:endParaRPr lang="en-US" sz="60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a:solidFill>
                  <a:srgbClr val="FFFF00"/>
                </a:solidFill>
              </a:rPr>
              <a:t>School and wider context:</a:t>
            </a:r>
            <a:r>
              <a:rPr lang="en-US" dirty="0"/>
              <a:t/>
            </a:r>
            <a:br>
              <a:rPr lang="en-US" dirty="0"/>
            </a:br>
            <a:endParaRPr lang="en-US" dirty="0"/>
          </a:p>
        </p:txBody>
      </p:sp>
      <p:sp>
        <p:nvSpPr>
          <p:cNvPr id="13315" name="Content Placeholder 2"/>
          <p:cNvSpPr>
            <a:spLocks noGrp="1"/>
          </p:cNvSpPr>
          <p:nvPr>
            <p:ph idx="1"/>
          </p:nvPr>
        </p:nvSpPr>
        <p:spPr/>
        <p:txBody>
          <a:bodyPr/>
          <a:lstStyle/>
          <a:p>
            <a:pPr algn="just" eaLnBrk="1" hangingPunct="1">
              <a:defRPr/>
            </a:pPr>
            <a:r>
              <a:rPr lang="en-US" sz="3600" dirty="0" smtClean="0">
                <a:solidFill>
                  <a:schemeClr val="bg1"/>
                </a:solidFill>
              </a:rPr>
              <a:t>The style of the management (Does if focus on performance or learning?)</a:t>
            </a:r>
          </a:p>
          <a:p>
            <a:pPr marL="0" indent="0" algn="just" eaLnBrk="1" hangingPunct="1">
              <a:buFont typeface="Arial" charset="0"/>
              <a:buNone/>
              <a:defRPr/>
            </a:pPr>
            <a:endParaRPr lang="en-US" sz="2000" dirty="0" smtClean="0">
              <a:solidFill>
                <a:schemeClr val="bg1"/>
              </a:solidFill>
            </a:endParaRPr>
          </a:p>
          <a:p>
            <a:pPr algn="just" eaLnBrk="1" hangingPunct="1">
              <a:defRPr/>
            </a:pPr>
            <a:r>
              <a:rPr lang="en-US" sz="3600" dirty="0" smtClean="0">
                <a:solidFill>
                  <a:schemeClr val="bg1"/>
                </a:solidFill>
              </a:rPr>
              <a:t>How learning is talked about</a:t>
            </a:r>
          </a:p>
          <a:p>
            <a:pPr marL="0" indent="0" algn="just" eaLnBrk="1" hangingPunct="1">
              <a:buFont typeface="Arial" charset="0"/>
              <a:buNone/>
              <a:defRPr/>
            </a:pPr>
            <a:endParaRPr lang="en-US" sz="2400" dirty="0" smtClean="0">
              <a:solidFill>
                <a:schemeClr val="bg1"/>
              </a:solidFill>
            </a:endParaRPr>
          </a:p>
          <a:p>
            <a:pPr algn="just" eaLnBrk="1" hangingPunct="1">
              <a:defRPr/>
            </a:pPr>
            <a:r>
              <a:rPr lang="en-US" sz="3600" dirty="0" smtClean="0">
                <a:solidFill>
                  <a:schemeClr val="bg1"/>
                </a:solidFill>
              </a:rPr>
              <a:t>The extent to which collaboration and dialogue are encouraged</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rtlCol="0">
            <a:normAutofit fontScale="90000"/>
          </a:bodyPr>
          <a:lstStyle/>
          <a:p>
            <a:pPr eaLnBrk="1" fontAlgn="auto" hangingPunct="1">
              <a:spcAft>
                <a:spcPts val="0"/>
              </a:spcAft>
              <a:defRPr/>
            </a:pPr>
            <a:r>
              <a:rPr lang="en-US" sz="6000" b="1" dirty="0">
                <a:solidFill>
                  <a:srgbClr val="FFFF00"/>
                </a:solidFill>
              </a:rPr>
              <a:t>Effective Teaching</a:t>
            </a:r>
            <a:r>
              <a:rPr lang="en-US" dirty="0"/>
              <a:t/>
            </a:r>
            <a:br>
              <a:rPr lang="en-US" dirty="0"/>
            </a:br>
            <a:endParaRPr lang="en-US" dirty="0"/>
          </a:p>
        </p:txBody>
      </p:sp>
      <p:sp>
        <p:nvSpPr>
          <p:cNvPr id="4" name="Title 1"/>
          <p:cNvSpPr txBox="1">
            <a:spLocks/>
          </p:cNvSpPr>
          <p:nvPr/>
        </p:nvSpPr>
        <p:spPr>
          <a:xfrm>
            <a:off x="533400" y="2362200"/>
            <a:ext cx="8229600" cy="11430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dirty="0">
                <a:solidFill>
                  <a:srgbClr val="FFFF00"/>
                </a:solidFill>
              </a:rPr>
              <a:t>What is effective teaching?</a:t>
            </a:r>
          </a:p>
          <a:p>
            <a:pPr fontAlgn="auto">
              <a:spcAft>
                <a:spcPts val="0"/>
              </a:spcAft>
              <a:defRPr/>
            </a:pPr>
            <a:endParaRPr lang="en-US" dirty="0"/>
          </a:p>
        </p:txBody>
      </p:sp>
      <p:sp>
        <p:nvSpPr>
          <p:cNvPr id="5" name="Title 1"/>
          <p:cNvSpPr txBox="1">
            <a:spLocks/>
          </p:cNvSpPr>
          <p:nvPr/>
        </p:nvSpPr>
        <p:spPr>
          <a:xfrm>
            <a:off x="457200" y="4114800"/>
            <a:ext cx="8229600" cy="1143000"/>
          </a:xfrm>
          <a:prstGeom prst="rect">
            <a:avLst/>
          </a:prstGeom>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14400" b="1" dirty="0">
                <a:solidFill>
                  <a:srgbClr val="FFFF00"/>
                </a:solidFill>
              </a:rPr>
              <a:t>By definition, teaching is effective when it enables student learning</a:t>
            </a:r>
            <a:r>
              <a:rPr lang="en-US" b="1" dirty="0">
                <a:solidFill>
                  <a:srgbClr val="FFFF00"/>
                </a:solidFill>
              </a:rPr>
              <a:t>.</a:t>
            </a:r>
          </a:p>
          <a:p>
            <a:pPr fontAlgn="auto">
              <a:spcAft>
                <a:spcPts val="0"/>
              </a:spcAft>
              <a:defRPr/>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l" eaLnBrk="1" hangingPunct="1"/>
            <a:r>
              <a:rPr lang="en-US" sz="4800" b="1" smtClean="0">
                <a:solidFill>
                  <a:srgbClr val="FFFF00"/>
                </a:solidFill>
              </a:rPr>
              <a:t>Key characteristics of effective teaching:</a:t>
            </a:r>
            <a:endParaRPr lang="en-US" sz="4800" smtClean="0">
              <a:solidFill>
                <a:srgbClr val="FFFF00"/>
              </a:solidFill>
            </a:endParaRPr>
          </a:p>
        </p:txBody>
      </p:sp>
      <p:sp>
        <p:nvSpPr>
          <p:cNvPr id="3" name="Content Placeholder 2"/>
          <p:cNvSpPr>
            <a:spLocks noGrp="1"/>
          </p:cNvSpPr>
          <p:nvPr>
            <p:ph idx="1"/>
          </p:nvPr>
        </p:nvSpPr>
        <p:spPr>
          <a:xfrm>
            <a:off x="914400" y="1905000"/>
            <a:ext cx="7772400" cy="4525963"/>
          </a:xfrm>
        </p:spPr>
        <p:txBody>
          <a:bodyPr rtlCol="0">
            <a:normAutofit/>
          </a:bodyPr>
          <a:lstStyle/>
          <a:p>
            <a:pPr eaLnBrk="1" fontAlgn="auto" hangingPunct="1">
              <a:spcAft>
                <a:spcPts val="0"/>
              </a:spcAft>
              <a:buFont typeface="Arial" pitchFamily="34" charset="0"/>
              <a:buChar char="•"/>
              <a:defRPr/>
            </a:pPr>
            <a:r>
              <a:rPr lang="en-US" sz="3600" dirty="0">
                <a:solidFill>
                  <a:schemeClr val="bg1"/>
                </a:solidFill>
              </a:rPr>
              <a:t>Knowledge of basic principles and technique (pedagogical theory)</a:t>
            </a:r>
          </a:p>
          <a:p>
            <a:pPr eaLnBrk="1" fontAlgn="auto" hangingPunct="1">
              <a:spcAft>
                <a:spcPts val="0"/>
              </a:spcAft>
              <a:buFont typeface="Arial" pitchFamily="34" charset="0"/>
              <a:buChar char="•"/>
              <a:defRPr/>
            </a:pPr>
            <a:r>
              <a:rPr lang="en-US" sz="3600" dirty="0">
                <a:solidFill>
                  <a:schemeClr val="bg1"/>
                </a:solidFill>
              </a:rPr>
              <a:t>Planning and preparation</a:t>
            </a:r>
          </a:p>
          <a:p>
            <a:pPr eaLnBrk="1" fontAlgn="auto" hangingPunct="1">
              <a:spcAft>
                <a:spcPts val="0"/>
              </a:spcAft>
              <a:buFont typeface="Arial" pitchFamily="34" charset="0"/>
              <a:buChar char="•"/>
              <a:defRPr/>
            </a:pPr>
            <a:r>
              <a:rPr lang="en-US" sz="3600" dirty="0">
                <a:solidFill>
                  <a:schemeClr val="bg1"/>
                </a:solidFill>
              </a:rPr>
              <a:t>Teaching experience (practice)</a:t>
            </a:r>
          </a:p>
          <a:p>
            <a:pPr eaLnBrk="1" fontAlgn="auto" hangingPunct="1">
              <a:spcAft>
                <a:spcPts val="0"/>
              </a:spcAft>
              <a:buFont typeface="Arial" pitchFamily="34" charset="0"/>
              <a:buChar char="•"/>
              <a:defRPr/>
            </a:pPr>
            <a:r>
              <a:rPr lang="en-US" sz="3600" dirty="0">
                <a:solidFill>
                  <a:schemeClr val="bg1"/>
                </a:solidFill>
              </a:rPr>
              <a:t>Self reflection and modification of technique</a:t>
            </a:r>
          </a:p>
          <a:p>
            <a:pPr eaLnBrk="1" fontAlgn="auto" hangingPunct="1">
              <a:spcAft>
                <a:spcPts val="0"/>
              </a:spcAft>
              <a:buFont typeface="Arial" pitchFamily="34" charset="0"/>
              <a:buChar char="•"/>
              <a:defRPr/>
            </a:pPr>
            <a:r>
              <a:rPr lang="en-US" sz="3600" dirty="0">
                <a:solidFill>
                  <a:schemeClr val="bg1"/>
                </a:solidFill>
              </a:rPr>
              <a:t>Flexibility</a:t>
            </a:r>
          </a:p>
          <a:p>
            <a:pPr marL="0" indent="0"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5486400"/>
          </a:xfrm>
        </p:spPr>
        <p:txBody>
          <a:bodyPr rtlCol="0">
            <a:normAutofit fontScale="90000"/>
          </a:bodyPr>
          <a:lstStyle/>
          <a:p>
            <a:pPr eaLnBrk="1" fontAlgn="auto" hangingPunct="1">
              <a:spcAft>
                <a:spcPts val="0"/>
              </a:spcAft>
              <a:defRPr/>
            </a:pPr>
            <a:r>
              <a:rPr lang="en-US" sz="6000" b="1" dirty="0">
                <a:solidFill>
                  <a:srgbClr val="FFFF00"/>
                </a:solidFill>
              </a:rPr>
              <a:t>Effective teaching must be:</a:t>
            </a:r>
            <a:r>
              <a:rPr lang="en-US" sz="6000" dirty="0"/>
              <a:t/>
            </a:r>
            <a:br>
              <a:rPr lang="en-US" sz="6000" dirty="0"/>
            </a:br>
            <a:r>
              <a:rPr lang="en-US" sz="5300" dirty="0">
                <a:solidFill>
                  <a:schemeClr val="bg1"/>
                </a:solidFill>
              </a:rPr>
              <a:t>-Stimulating</a:t>
            </a:r>
            <a:br>
              <a:rPr lang="en-US" sz="5300" dirty="0">
                <a:solidFill>
                  <a:schemeClr val="bg1"/>
                </a:solidFill>
              </a:rPr>
            </a:br>
            <a:r>
              <a:rPr lang="en-US" sz="5300" dirty="0">
                <a:solidFill>
                  <a:schemeClr val="bg1"/>
                </a:solidFill>
              </a:rPr>
              <a:t>-</a:t>
            </a:r>
            <a:r>
              <a:rPr lang="en-US" sz="5300" dirty="0" smtClean="0">
                <a:solidFill>
                  <a:schemeClr val="bg1"/>
                </a:solidFill>
              </a:rPr>
              <a:t>Encouraging</a:t>
            </a:r>
            <a:br>
              <a:rPr lang="en-US" sz="5300" dirty="0" smtClean="0">
                <a:solidFill>
                  <a:schemeClr val="bg1"/>
                </a:solidFill>
              </a:rPr>
            </a:br>
            <a:r>
              <a:rPr lang="en-US" sz="5300" dirty="0">
                <a:solidFill>
                  <a:schemeClr val="bg1"/>
                </a:solidFill>
              </a:rPr>
              <a:t>-Organized</a:t>
            </a:r>
            <a:br>
              <a:rPr lang="en-US" sz="5300" dirty="0">
                <a:solidFill>
                  <a:schemeClr val="bg1"/>
                </a:solidFill>
              </a:rPr>
            </a:br>
            <a:r>
              <a:rPr lang="en-US" sz="5300" dirty="0">
                <a:solidFill>
                  <a:schemeClr val="bg1"/>
                </a:solidFill>
              </a:rPr>
              <a:t>-Develops positive attitude</a:t>
            </a:r>
            <a:br>
              <a:rPr lang="en-US" sz="5300" dirty="0">
                <a:solidFill>
                  <a:schemeClr val="bg1"/>
                </a:solidFill>
              </a:rPr>
            </a:br>
            <a:r>
              <a:rPr lang="en-US" sz="5300" dirty="0">
                <a:solidFill>
                  <a:schemeClr val="bg1"/>
                </a:solidFill>
              </a:rPr>
              <a:t>-Achieves goal</a:t>
            </a:r>
            <a:br>
              <a:rPr lang="en-US" sz="5300" dirty="0">
                <a:solidFill>
                  <a:schemeClr val="bg1"/>
                </a:solidFill>
              </a:rPr>
            </a:br>
            <a:r>
              <a:rPr lang="en-US" sz="5300" dirty="0">
                <a:solidFill>
                  <a:schemeClr val="bg1"/>
                </a:solidFill>
              </a:rPr>
              <a:t>-Builds self directed learner</a:t>
            </a:r>
            <a:br>
              <a:rPr lang="en-US" sz="5300" dirty="0">
                <a:solidFill>
                  <a:schemeClr val="bg1"/>
                </a:solidFill>
              </a:rPr>
            </a:br>
            <a:endParaRPr lang="en-US"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a:solidFill>
                  <a:srgbClr val="FFFF00"/>
                </a:solidFill>
              </a:rPr>
              <a:t>Teaching characteristics of effective learning</a:t>
            </a:r>
            <a:r>
              <a:rPr lang="en-US" b="1" dirty="0" smtClean="0">
                <a:solidFill>
                  <a:srgbClr val="FFFF00"/>
                </a:solidFill>
              </a:rPr>
              <a:t>:</a:t>
            </a:r>
            <a:endParaRPr lang="en-US" dirty="0">
              <a:solidFill>
                <a:srgbClr val="FFFF00"/>
              </a:solidFill>
            </a:endParaRPr>
          </a:p>
        </p:txBody>
      </p:sp>
      <p:sp>
        <p:nvSpPr>
          <p:cNvPr id="5" name="Rectangle 1"/>
          <p:cNvSpPr>
            <a:spLocks noChangeArrowheads="1"/>
          </p:cNvSpPr>
          <p:nvPr/>
        </p:nvSpPr>
        <p:spPr bwMode="auto">
          <a:xfrm>
            <a:off x="700088" y="2286000"/>
            <a:ext cx="7848600" cy="3816350"/>
          </a:xfrm>
          <a:prstGeom prst="rect">
            <a:avLst/>
          </a:prstGeom>
          <a:noFill/>
          <a:ln>
            <a:noFill/>
          </a:ln>
          <a:effectLst/>
          <a:extLst/>
        </p:spPr>
        <p:txBody>
          <a:bodyPr anchor="ctr">
            <a:spAutoFit/>
          </a:bodyPr>
          <a:lstStyle/>
          <a:p>
            <a:pPr marL="228600" indent="-228600" algn="just" eaLnBrk="1" hangingPunct="1">
              <a:buFont typeface="+mj-lt"/>
              <a:buAutoNum type="arabicPeriod"/>
              <a:defRPr/>
            </a:pPr>
            <a:r>
              <a:rPr lang="en-US" sz="3200" b="1" dirty="0">
                <a:solidFill>
                  <a:schemeClr val="bg1"/>
                </a:solidFill>
                <a:latin typeface="Times New Roman" pitchFamily="18" charset="0"/>
                <a:ea typeface="Times New Roman" pitchFamily="18" charset="0"/>
                <a:cs typeface="Times New Roman" pitchFamily="18" charset="0"/>
              </a:rPr>
              <a:t>  Curriculum: Which address big ideas   and which gives learner the big picture is more engaging</a:t>
            </a:r>
          </a:p>
          <a:p>
            <a:pPr algn="just" eaLnBrk="1" hangingPunct="1">
              <a:defRPr/>
            </a:pPr>
            <a:endParaRPr lang="en-US" sz="3200" b="1" dirty="0">
              <a:solidFill>
                <a:schemeClr val="bg1"/>
              </a:solidFill>
              <a:latin typeface="Arial" pitchFamily="34" charset="0"/>
              <a:cs typeface="Arial" pitchFamily="34" charset="0"/>
            </a:endParaRPr>
          </a:p>
          <a:p>
            <a:pPr marL="514350" indent="-514350" algn="just" eaLnBrk="1" hangingPunct="1">
              <a:buFont typeface="+mj-lt"/>
              <a:buAutoNum type="arabicPeriod" startAt="2"/>
              <a:defRPr/>
            </a:pPr>
            <a:r>
              <a:rPr lang="en-US" sz="3200" b="1" dirty="0">
                <a:solidFill>
                  <a:schemeClr val="bg1"/>
                </a:solidFill>
                <a:latin typeface="Times New Roman" pitchFamily="18" charset="0"/>
                <a:ea typeface="Times New Roman" pitchFamily="18" charset="0"/>
                <a:cs typeface="Times New Roman" pitchFamily="18" charset="0"/>
              </a:rPr>
              <a:t> Assessment: Self assessment supersedes social comparison enhance learner responsibility</a:t>
            </a:r>
            <a:endParaRPr lang="en-US" sz="3200" b="1" dirty="0">
              <a:solidFill>
                <a:schemeClr val="bg1"/>
              </a:solidFill>
              <a:latin typeface="Arial" pitchFamily="34" charset="0"/>
              <a:cs typeface="Arial" pitchFamily="34" charset="0"/>
            </a:endParaRPr>
          </a:p>
          <a:p>
            <a:pPr>
              <a:defRPr/>
            </a:pPr>
            <a:endParaRPr lang="en-US" dirty="0">
              <a:latin typeface="Arial" pitchFamily="34" charset="0"/>
              <a:cs typeface="Arial" pitchFamily="34" charset="0"/>
            </a:endParaRPr>
          </a:p>
        </p:txBody>
      </p:sp>
      <p:sp>
        <p:nvSpPr>
          <p:cNvPr id="40964" name="Title 1"/>
          <p:cNvSpPr txBox="1">
            <a:spLocks/>
          </p:cNvSpPr>
          <p:nvPr/>
        </p:nvSpPr>
        <p:spPr bwMode="auto">
          <a:xfrm>
            <a:off x="914400" y="60198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r>
              <a:rPr lang="en-US" sz="3600" b="1">
                <a:solidFill>
                  <a:srgbClr val="FFFF00"/>
                </a:solidFill>
              </a:rPr>
              <a:t>Contd. </a:t>
            </a:r>
            <a:endParaRPr lang="en-US" sz="4400">
              <a:solidFill>
                <a:srgbClr val="FFFF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2743200"/>
          <a:ext cx="8572500" cy="2541588"/>
        </p:xfrm>
        <a:graphic>
          <a:graphicData uri="http://schemas.openxmlformats.org/drawingml/2006/table">
            <a:tbl>
              <a:tblPr firstRow="1" firstCol="1" bandRow="1">
                <a:tableStyleId>{5C22544A-7EE6-4342-B048-85BDC9FD1C3A}</a:tableStyleId>
              </a:tblPr>
              <a:tblGrid>
                <a:gridCol w="1600201"/>
                <a:gridCol w="1622687"/>
                <a:gridCol w="1782894"/>
                <a:gridCol w="1782894"/>
                <a:gridCol w="1783824"/>
              </a:tblGrid>
              <a:tr h="990453">
                <a:tc>
                  <a:txBody>
                    <a:bodyPr/>
                    <a:lstStyle/>
                    <a:p>
                      <a:pPr marL="0" marR="0" algn="ctr">
                        <a:lnSpc>
                          <a:spcPct val="115000"/>
                        </a:lnSpc>
                        <a:spcBef>
                          <a:spcPts val="0"/>
                        </a:spcBef>
                        <a:spcAft>
                          <a:spcPts val="0"/>
                        </a:spcAft>
                      </a:pPr>
                      <a:r>
                        <a:rPr lang="en-US" sz="2400" dirty="0">
                          <a:solidFill>
                            <a:schemeClr val="accent6">
                              <a:lumMod val="20000"/>
                              <a:lumOff val="80000"/>
                            </a:schemeClr>
                          </a:solidFill>
                          <a:effectLst/>
                        </a:rPr>
                        <a:t>When teacher</a:t>
                      </a:r>
                      <a:endParaRPr lang="en-US" sz="2400" dirty="0">
                        <a:solidFill>
                          <a:schemeClr val="accent6">
                            <a:lumMod val="20000"/>
                            <a:lumOff val="80000"/>
                          </a:schemeClr>
                        </a:solidFill>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400" dirty="0">
                          <a:solidFill>
                            <a:schemeClr val="accent6">
                              <a:lumMod val="20000"/>
                              <a:lumOff val="80000"/>
                            </a:schemeClr>
                          </a:solidFill>
                          <a:effectLst/>
                        </a:rPr>
                        <a:t>Instruct</a:t>
                      </a:r>
                      <a:endParaRPr lang="en-US" sz="2400" dirty="0">
                        <a:solidFill>
                          <a:schemeClr val="accent6">
                            <a:lumMod val="20000"/>
                            <a:lumOff val="80000"/>
                          </a:schemeClr>
                        </a:solidFill>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400" dirty="0">
                          <a:solidFill>
                            <a:schemeClr val="accent6">
                              <a:lumMod val="20000"/>
                              <a:lumOff val="80000"/>
                            </a:schemeClr>
                          </a:solidFill>
                          <a:effectLst/>
                        </a:rPr>
                        <a:t>Guide</a:t>
                      </a:r>
                      <a:endParaRPr lang="en-US" sz="2400" dirty="0">
                        <a:solidFill>
                          <a:schemeClr val="accent6">
                            <a:lumMod val="20000"/>
                            <a:lumOff val="80000"/>
                          </a:schemeClr>
                        </a:solidFill>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400" dirty="0">
                          <a:solidFill>
                            <a:schemeClr val="accent6">
                              <a:lumMod val="20000"/>
                              <a:lumOff val="80000"/>
                            </a:schemeClr>
                          </a:solidFill>
                          <a:effectLst/>
                        </a:rPr>
                        <a:t>Facilitate</a:t>
                      </a:r>
                      <a:endParaRPr lang="en-US" sz="2400" dirty="0">
                        <a:solidFill>
                          <a:schemeClr val="accent6">
                            <a:lumMod val="20000"/>
                            <a:lumOff val="80000"/>
                          </a:schemeClr>
                        </a:solidFill>
                        <a:effectLst/>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2400" dirty="0">
                          <a:solidFill>
                            <a:schemeClr val="accent6">
                              <a:lumMod val="20000"/>
                              <a:lumOff val="80000"/>
                            </a:schemeClr>
                          </a:solidFill>
                          <a:effectLst/>
                        </a:rPr>
                        <a:t>Consult</a:t>
                      </a:r>
                      <a:endParaRPr lang="en-US" sz="2400" dirty="0">
                        <a:solidFill>
                          <a:schemeClr val="accent6">
                            <a:lumMod val="20000"/>
                            <a:lumOff val="80000"/>
                          </a:schemeClr>
                        </a:solidFill>
                        <a:effectLst/>
                        <a:latin typeface="Calibri"/>
                        <a:ea typeface="Times New Roman"/>
                        <a:cs typeface="Times New Roman"/>
                      </a:endParaRPr>
                    </a:p>
                  </a:txBody>
                  <a:tcPr marL="68580" marR="68580" marT="0" marB="0"/>
                </a:tc>
              </a:tr>
              <a:tr h="1551135">
                <a:tc>
                  <a:txBody>
                    <a:bodyPr/>
                    <a:lstStyle/>
                    <a:p>
                      <a:pPr marL="0" marR="0">
                        <a:lnSpc>
                          <a:spcPct val="115000"/>
                        </a:lnSpc>
                        <a:spcBef>
                          <a:spcPts val="0"/>
                        </a:spcBef>
                        <a:spcAft>
                          <a:spcPts val="0"/>
                        </a:spcAft>
                      </a:pPr>
                      <a:r>
                        <a:rPr lang="en-US" sz="2400" b="1" dirty="0">
                          <a:solidFill>
                            <a:srgbClr val="FF0000"/>
                          </a:solidFill>
                          <a:effectLst/>
                        </a:rPr>
                        <a:t>Learners become</a:t>
                      </a:r>
                      <a:endParaRPr lang="en-US" sz="2400" b="1" dirty="0">
                        <a:solidFill>
                          <a:srgbClr val="FF0000"/>
                        </a:solidFill>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400" b="1" dirty="0">
                          <a:solidFill>
                            <a:srgbClr val="FF0000"/>
                          </a:solidFill>
                          <a:effectLst/>
                        </a:rPr>
                        <a:t>Dependent</a:t>
                      </a:r>
                      <a:endParaRPr lang="en-US" sz="2400" b="1" dirty="0">
                        <a:solidFill>
                          <a:srgbClr val="FF0000"/>
                        </a:solidFill>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400" b="1" dirty="0">
                          <a:solidFill>
                            <a:srgbClr val="FF0000"/>
                          </a:solidFill>
                          <a:effectLst/>
                        </a:rPr>
                        <a:t>Interested</a:t>
                      </a:r>
                      <a:endParaRPr lang="en-US" sz="2400" b="1" dirty="0">
                        <a:solidFill>
                          <a:srgbClr val="FF0000"/>
                        </a:solidFill>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400" b="1" dirty="0">
                          <a:solidFill>
                            <a:srgbClr val="FF0000"/>
                          </a:solidFill>
                          <a:effectLst/>
                        </a:rPr>
                        <a:t>Involved</a:t>
                      </a:r>
                      <a:endParaRPr lang="en-US" sz="2400" b="1" dirty="0">
                        <a:solidFill>
                          <a:srgbClr val="FF0000"/>
                        </a:solidFill>
                        <a:effectLst/>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400" b="1" dirty="0">
                          <a:solidFill>
                            <a:srgbClr val="FF0000"/>
                          </a:solidFill>
                          <a:effectLst/>
                        </a:rPr>
                        <a:t>Self directed</a:t>
                      </a:r>
                      <a:endParaRPr lang="en-US" sz="2400" b="1" dirty="0">
                        <a:solidFill>
                          <a:srgbClr val="FF0000"/>
                        </a:solidFill>
                        <a:effectLst/>
                        <a:latin typeface="Calibri"/>
                        <a:ea typeface="Times New Roman"/>
                        <a:cs typeface="Times New Roman"/>
                      </a:endParaRPr>
                    </a:p>
                  </a:txBody>
                  <a:tcPr marL="68580" marR="68580" marT="0" marB="0"/>
                </a:tc>
              </a:tr>
            </a:tbl>
          </a:graphicData>
        </a:graphic>
      </p:graphicFrame>
      <p:sp>
        <p:nvSpPr>
          <p:cNvPr id="42006" name="Rectangle 1"/>
          <p:cNvSpPr>
            <a:spLocks noChangeArrowheads="1"/>
          </p:cNvSpPr>
          <p:nvPr/>
        </p:nvSpPr>
        <p:spPr bwMode="auto">
          <a:xfrm>
            <a:off x="152400" y="1143000"/>
            <a:ext cx="7620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just" eaLnBrk="1" hangingPunct="1">
              <a:buFont typeface="Calibri" pitchFamily="34" charset="0"/>
              <a:buAutoNum type="arabicPeriod" startAt="3"/>
            </a:pPr>
            <a:r>
              <a:rPr lang="en-US" sz="4000" b="1">
                <a:solidFill>
                  <a:schemeClr val="bg1"/>
                </a:solidFill>
                <a:latin typeface="Times New Roman" pitchFamily="18" charset="0"/>
                <a:cs typeface="Times New Roman" pitchFamily="18" charset="0"/>
              </a:rPr>
              <a:t>  Conception of teaching</a:t>
            </a:r>
            <a:endParaRPr lang="en-US" sz="4000" b="1">
              <a:solidFill>
                <a:schemeClr val="bg1"/>
              </a:solidFill>
              <a:latin typeface="Arial" charset="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95300" y="76200"/>
            <a:ext cx="8229600" cy="1600200"/>
          </a:xfrm>
        </p:spPr>
        <p:txBody>
          <a:bodyPr/>
          <a:lstStyle/>
          <a:p>
            <a:pPr eaLnBrk="1" hangingPunct="1"/>
            <a:r>
              <a:rPr lang="en-US" sz="3600" b="1" smtClean="0">
                <a:solidFill>
                  <a:srgbClr val="FFFF00"/>
                </a:solidFill>
              </a:rPr>
              <a:t>Characteristics of an effective teacher:</a:t>
            </a:r>
            <a:endParaRPr lang="en-US" smtClean="0">
              <a:solidFill>
                <a:srgbClr val="FFFF00"/>
              </a:solidFill>
            </a:endParaRPr>
          </a:p>
        </p:txBody>
      </p:sp>
      <p:sp>
        <p:nvSpPr>
          <p:cNvPr id="43011" name="Title 1"/>
          <p:cNvSpPr txBox="1">
            <a:spLocks/>
          </p:cNvSpPr>
          <p:nvPr/>
        </p:nvSpPr>
        <p:spPr bwMode="auto">
          <a:xfrm>
            <a:off x="315913" y="12192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eaLnBrk="1" hangingPunct="1">
              <a:buFont typeface="Calibri" pitchFamily="34" charset="0"/>
              <a:buAutoNum type="arabicPeriod"/>
            </a:pPr>
            <a:r>
              <a:rPr lang="en-US" sz="2300" b="1" u="sng">
                <a:solidFill>
                  <a:srgbClr val="FFFF00"/>
                </a:solidFill>
              </a:rPr>
              <a:t>Using a range of pedagogies: </a:t>
            </a:r>
            <a:r>
              <a:rPr lang="en-US" sz="2300" b="1">
                <a:solidFill>
                  <a:schemeClr val="bg1"/>
                </a:solidFill>
              </a:rPr>
              <a:t>Effective teachers use techniques that best serve the learning needs of their students. Effective teachers help, students learn on their own as well as with and others.</a:t>
            </a:r>
          </a:p>
          <a:p>
            <a:pPr algn="just" eaLnBrk="1" hangingPunct="1">
              <a:buFont typeface="Calibri" pitchFamily="34" charset="0"/>
              <a:buAutoNum type="arabicPeriod"/>
            </a:pPr>
            <a:r>
              <a:rPr lang="en-US" sz="2300" b="1" u="sng">
                <a:solidFill>
                  <a:srgbClr val="FFFF00"/>
                </a:solidFill>
              </a:rPr>
              <a:t>Encouraging  student responsibility:</a:t>
            </a:r>
            <a:r>
              <a:rPr lang="en-US" sz="2300" b="1">
                <a:solidFill>
                  <a:schemeClr val="bg1"/>
                </a:solidFill>
              </a:rPr>
              <a:t> Effective teachers teach in a way that encourages student to take greater responsibility for their own learning</a:t>
            </a:r>
          </a:p>
          <a:p>
            <a:pPr algn="just" eaLnBrk="1" hangingPunct="1">
              <a:buFont typeface="Calibri" pitchFamily="34" charset="0"/>
              <a:buAutoNum type="arabicPeriod"/>
            </a:pPr>
            <a:r>
              <a:rPr lang="en-US" sz="2300" b="1" u="sng">
                <a:solidFill>
                  <a:srgbClr val="FFFF00"/>
                </a:solidFill>
              </a:rPr>
              <a:t>Having mastery of their teaching content:</a:t>
            </a:r>
            <a:r>
              <a:rPr lang="en-US" sz="2300" b="1">
                <a:solidFill>
                  <a:schemeClr val="bg1"/>
                </a:solidFill>
              </a:rPr>
              <a:t> Effective teacher have a thorough knowledge of their subject content and skills</a:t>
            </a:r>
          </a:p>
          <a:p>
            <a:pPr algn="just" eaLnBrk="1" hangingPunct="1">
              <a:buFont typeface="Calibri" pitchFamily="34" charset="0"/>
              <a:buAutoNum type="arabicPeriod"/>
            </a:pPr>
            <a:r>
              <a:rPr lang="en-US" sz="2300" b="1" u="sng">
                <a:solidFill>
                  <a:srgbClr val="FFFF00"/>
                </a:solidFill>
              </a:rPr>
              <a:t>Providing safe environment:</a:t>
            </a:r>
            <a:r>
              <a:rPr lang="en-US" sz="2300" b="1">
                <a:solidFill>
                  <a:schemeClr val="bg1"/>
                </a:solidFill>
              </a:rPr>
              <a:t> Effective teachers provide a safe and orderly environment both physically and emotionally so that student can achieve their potential</a:t>
            </a:r>
          </a:p>
        </p:txBody>
      </p:sp>
      <p:sp>
        <p:nvSpPr>
          <p:cNvPr id="43012" name="Title 1"/>
          <p:cNvSpPr txBox="1">
            <a:spLocks/>
          </p:cNvSpPr>
          <p:nvPr/>
        </p:nvSpPr>
        <p:spPr bwMode="auto">
          <a:xfrm>
            <a:off x="914400" y="60198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r>
              <a:rPr lang="en-US" sz="3600" b="1">
                <a:solidFill>
                  <a:srgbClr val="FFFF00"/>
                </a:solidFill>
              </a:rPr>
              <a:t>Contd. </a:t>
            </a:r>
            <a:endParaRPr lang="en-US" sz="4400">
              <a:solidFill>
                <a:srgbClr val="FFFF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740525"/>
          </a:xfrm>
          <a:prstGeom prst="rect">
            <a:avLst/>
          </a:prstGeom>
        </p:spPr>
        <p:txBody>
          <a:bodyPr>
            <a:spAutoFit/>
          </a:bodyPr>
          <a:lstStyle/>
          <a:p>
            <a:pPr marL="457200" indent="-457200" algn="just" fontAlgn="auto">
              <a:spcAft>
                <a:spcPts val="0"/>
              </a:spcAft>
              <a:buFont typeface="+mj-lt"/>
              <a:buAutoNum type="arabicPeriod" startAt="6"/>
              <a:defRPr/>
            </a:pPr>
            <a:r>
              <a:rPr lang="en-US" sz="2400" b="1" u="sng" dirty="0">
                <a:solidFill>
                  <a:srgbClr val="FFFF00"/>
                </a:solidFill>
              </a:rPr>
              <a:t>High expectation: </a:t>
            </a:r>
            <a:r>
              <a:rPr lang="en-US" sz="2400" b="1" dirty="0">
                <a:solidFill>
                  <a:schemeClr val="bg1"/>
                </a:solidFill>
              </a:rPr>
              <a:t>Effective teacher strive to motivate and engage all their students in learning rather than simply accepting that some student cannot be engaged and are destined to do poorly</a:t>
            </a:r>
          </a:p>
          <a:p>
            <a:pPr marL="457200" indent="-457200" algn="just" fontAlgn="auto">
              <a:spcAft>
                <a:spcPts val="0"/>
              </a:spcAft>
              <a:buFont typeface="+mj-lt"/>
              <a:buAutoNum type="arabicPeriod" startAt="6"/>
              <a:defRPr/>
            </a:pPr>
            <a:r>
              <a:rPr lang="en-US" sz="2400" b="1" u="sng" dirty="0">
                <a:solidFill>
                  <a:srgbClr val="FFFF00"/>
                </a:solidFill>
              </a:rPr>
              <a:t>Acknowledge individual difference: </a:t>
            </a:r>
            <a:r>
              <a:rPr lang="en-US" sz="2400" b="1" dirty="0">
                <a:solidFill>
                  <a:schemeClr val="bg1"/>
                </a:solidFill>
              </a:rPr>
              <a:t>Effective teachers personalize the learning for their students. They understand that student develop at different rates and that every classroom there will be a range of students ability and aptitude</a:t>
            </a:r>
          </a:p>
          <a:p>
            <a:pPr marL="342900" indent="-342900" algn="just" fontAlgn="auto">
              <a:spcAft>
                <a:spcPts val="0"/>
              </a:spcAft>
              <a:buFont typeface="+mj-lt"/>
              <a:buAutoNum type="arabicPeriod" startAt="6"/>
              <a:defRPr/>
            </a:pPr>
            <a:r>
              <a:rPr lang="en-US" sz="2400" b="1" u="sng" dirty="0">
                <a:solidFill>
                  <a:srgbClr val="FFFF00"/>
                </a:solidFill>
              </a:rPr>
              <a:t>Monitoring progress and provide feedback: </a:t>
            </a:r>
            <a:r>
              <a:rPr lang="en-US" sz="2400" b="1" dirty="0">
                <a:solidFill>
                  <a:schemeClr val="bg1"/>
                </a:solidFill>
              </a:rPr>
              <a:t>Effective teacher closely monitor each student’s achievement. These enables them to provide every one of their students with regular feedback on their performance and gives them valuable information to assess the impact of their teaching</a:t>
            </a:r>
          </a:p>
          <a:p>
            <a:pPr marL="342900" indent="-342900" algn="just" fontAlgn="auto">
              <a:spcAft>
                <a:spcPts val="0"/>
              </a:spcAft>
              <a:buFont typeface="+mj-lt"/>
              <a:buAutoNum type="arabicPeriod" startAt="6"/>
              <a:defRPr/>
            </a:pPr>
            <a:r>
              <a:rPr lang="en-US" sz="2400" b="1" u="sng" dirty="0">
                <a:solidFill>
                  <a:srgbClr val="FFFF00"/>
                </a:solidFill>
              </a:rPr>
              <a:t>Building positive relationship:</a:t>
            </a:r>
            <a:r>
              <a:rPr lang="en-US" sz="2400" b="1" dirty="0">
                <a:solidFill>
                  <a:schemeClr val="bg1"/>
                </a:solidFill>
              </a:rPr>
              <a:t> Effective teachers develop productive relationship with their students,-they got to know them and take a particular interest in their overall development and progress. they treat their student with respect and expect the same in return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23863" y="152400"/>
            <a:ext cx="8229600" cy="762000"/>
          </a:xfrm>
        </p:spPr>
        <p:txBody>
          <a:bodyPr/>
          <a:lstStyle/>
          <a:p>
            <a:pPr eaLnBrk="1" hangingPunct="1"/>
            <a:r>
              <a:rPr lang="en-US" smtClean="0">
                <a:solidFill>
                  <a:srgbClr val="FFFF00"/>
                </a:solidFill>
              </a:rPr>
              <a:t>Effective learning:</a:t>
            </a:r>
          </a:p>
        </p:txBody>
      </p:sp>
      <p:sp>
        <p:nvSpPr>
          <p:cNvPr id="3" name="Content Placeholder 2"/>
          <p:cNvSpPr>
            <a:spLocks noGrp="1"/>
          </p:cNvSpPr>
          <p:nvPr>
            <p:ph idx="1"/>
          </p:nvPr>
        </p:nvSpPr>
        <p:spPr>
          <a:xfrm>
            <a:off x="228600" y="3048000"/>
            <a:ext cx="8610600" cy="3352800"/>
          </a:xfrm>
        </p:spPr>
        <p:txBody>
          <a:bodyPr rtlCol="0">
            <a:normAutofit fontScale="77500" lnSpcReduction="20000"/>
          </a:bodyPr>
          <a:lstStyle/>
          <a:p>
            <a:pPr marL="514350" indent="-514350" algn="just" eaLnBrk="1" fontAlgn="auto" hangingPunct="1">
              <a:spcAft>
                <a:spcPts val="0"/>
              </a:spcAft>
              <a:buFont typeface="+mj-lt"/>
              <a:buAutoNum type="arabicPeriod"/>
              <a:defRPr/>
            </a:pPr>
            <a:r>
              <a:rPr lang="en-US" sz="3600" dirty="0">
                <a:solidFill>
                  <a:schemeClr val="bg1"/>
                </a:solidFill>
              </a:rPr>
              <a:t>The knowledge base in the society increasing rapidly and doubles every 373 </a:t>
            </a:r>
            <a:r>
              <a:rPr lang="en-US" sz="3600" dirty="0" smtClean="0">
                <a:solidFill>
                  <a:schemeClr val="bg1"/>
                </a:solidFill>
              </a:rPr>
              <a:t>days</a:t>
            </a:r>
          </a:p>
          <a:p>
            <a:pPr marL="514350" indent="-514350" algn="just" eaLnBrk="1" fontAlgn="auto" hangingPunct="1">
              <a:spcAft>
                <a:spcPts val="0"/>
              </a:spcAft>
              <a:buFont typeface="+mj-lt"/>
              <a:buAutoNum type="arabicPeriod"/>
              <a:defRPr/>
            </a:pPr>
            <a:r>
              <a:rPr lang="en-US" sz="3600" dirty="0" smtClean="0">
                <a:solidFill>
                  <a:schemeClr val="bg1"/>
                </a:solidFill>
              </a:rPr>
              <a:t>Information </a:t>
            </a:r>
            <a:r>
              <a:rPr lang="en-US" sz="3600" dirty="0">
                <a:solidFill>
                  <a:schemeClr val="bg1"/>
                </a:solidFill>
              </a:rPr>
              <a:t>is not possession of few </a:t>
            </a:r>
            <a:r>
              <a:rPr lang="en-US" sz="3600" dirty="0" smtClean="0">
                <a:solidFill>
                  <a:schemeClr val="bg1"/>
                </a:solidFill>
              </a:rPr>
              <a:t>experts</a:t>
            </a:r>
          </a:p>
          <a:p>
            <a:pPr marL="514350" indent="-514350" algn="just" eaLnBrk="1" fontAlgn="auto" hangingPunct="1">
              <a:spcAft>
                <a:spcPts val="0"/>
              </a:spcAft>
              <a:buFont typeface="+mj-lt"/>
              <a:buAutoNum type="arabicPeriod"/>
              <a:defRPr/>
            </a:pPr>
            <a:r>
              <a:rPr lang="en-US" sz="3600" dirty="0" smtClean="0">
                <a:solidFill>
                  <a:schemeClr val="bg1"/>
                </a:solidFill>
              </a:rPr>
              <a:t>Employment </a:t>
            </a:r>
            <a:r>
              <a:rPr lang="en-US" sz="3600" dirty="0">
                <a:solidFill>
                  <a:schemeClr val="bg1"/>
                </a:solidFill>
              </a:rPr>
              <a:t>prospects relate more to the ability to enhance and transfer learning. Accumulation of qualification is not </a:t>
            </a:r>
            <a:r>
              <a:rPr lang="en-US" sz="3600" dirty="0" smtClean="0">
                <a:solidFill>
                  <a:schemeClr val="bg1"/>
                </a:solidFill>
              </a:rPr>
              <a:t>enough</a:t>
            </a:r>
          </a:p>
          <a:p>
            <a:pPr marL="514350" indent="-514350" algn="just" eaLnBrk="1" fontAlgn="auto" hangingPunct="1">
              <a:spcAft>
                <a:spcPts val="0"/>
              </a:spcAft>
              <a:buFont typeface="+mj-lt"/>
              <a:buAutoNum type="arabicPeriod"/>
              <a:defRPr/>
            </a:pPr>
            <a:r>
              <a:rPr lang="en-US" sz="3600" dirty="0" smtClean="0">
                <a:solidFill>
                  <a:schemeClr val="bg1"/>
                </a:solidFill>
              </a:rPr>
              <a:t>Learning </a:t>
            </a:r>
            <a:r>
              <a:rPr lang="en-US" sz="3600" dirty="0">
                <a:solidFill>
                  <a:schemeClr val="bg1"/>
                </a:solidFill>
              </a:rPr>
              <a:t>is no longer the province of special institution: it is a way of being</a:t>
            </a:r>
          </a:p>
          <a:p>
            <a:pPr eaLnBrk="1" fontAlgn="auto" hangingPunct="1">
              <a:spcAft>
                <a:spcPts val="0"/>
              </a:spcAft>
              <a:buFont typeface="Arial" pitchFamily="34" charset="0"/>
              <a:buChar char="•"/>
              <a:defRPr/>
            </a:pPr>
            <a:endParaRPr lang="en-US" dirty="0"/>
          </a:p>
        </p:txBody>
      </p:sp>
      <p:sp>
        <p:nvSpPr>
          <p:cNvPr id="45060" name="Title 1"/>
          <p:cNvSpPr txBox="1">
            <a:spLocks/>
          </p:cNvSpPr>
          <p:nvPr/>
        </p:nvSpPr>
        <p:spPr bwMode="auto">
          <a:xfrm>
            <a:off x="457200" y="1295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r>
              <a:rPr lang="en-US" sz="2800" b="1">
                <a:solidFill>
                  <a:srgbClr val="FFFF00"/>
                </a:solidFill>
              </a:rPr>
              <a:t>The term effective learning makes sense when context and goals are specified.</a:t>
            </a:r>
          </a:p>
          <a:p>
            <a:pPr algn="ctr" eaLnBrk="1" hangingPunct="1"/>
            <a:endParaRPr lang="en-US" sz="1200" b="1"/>
          </a:p>
          <a:p>
            <a:pPr algn="ctr" eaLnBrk="1" hangingPunct="1"/>
            <a:r>
              <a:rPr lang="en-US" sz="2800" b="1">
                <a:solidFill>
                  <a:srgbClr val="FFFF00"/>
                </a:solidFill>
              </a:rPr>
              <a:t>The contemporary context has following feature: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76225" y="76200"/>
            <a:ext cx="6096000" cy="563563"/>
          </a:xfrm>
        </p:spPr>
        <p:txBody>
          <a:bodyPr/>
          <a:lstStyle/>
          <a:p>
            <a:pPr algn="l" eaLnBrk="1" hangingPunct="1"/>
            <a:r>
              <a:rPr lang="en-US" sz="3200" smtClean="0">
                <a:solidFill>
                  <a:srgbClr val="FFFF00"/>
                </a:solidFill>
              </a:rPr>
              <a:t>What is effective learning?</a:t>
            </a:r>
          </a:p>
        </p:txBody>
      </p:sp>
      <p:sp>
        <p:nvSpPr>
          <p:cNvPr id="46083" name="Rectangle 3"/>
          <p:cNvSpPr>
            <a:spLocks noChangeArrowheads="1"/>
          </p:cNvSpPr>
          <p:nvPr/>
        </p:nvSpPr>
        <p:spPr bwMode="auto">
          <a:xfrm>
            <a:off x="2944813" y="663575"/>
            <a:ext cx="3048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2800" b="1">
                <a:solidFill>
                  <a:schemeClr val="bg1"/>
                </a:solidFill>
              </a:rPr>
              <a:t>Model of learning:</a:t>
            </a:r>
          </a:p>
        </p:txBody>
      </p:sp>
      <p:sp>
        <p:nvSpPr>
          <p:cNvPr id="46084" name="Text Box 88"/>
          <p:cNvSpPr txBox="1">
            <a:spLocks noChangeArrowheads="1"/>
          </p:cNvSpPr>
          <p:nvPr/>
        </p:nvSpPr>
        <p:spPr bwMode="auto">
          <a:xfrm>
            <a:off x="3856038" y="1263650"/>
            <a:ext cx="565150" cy="581025"/>
          </a:xfrm>
          <a:prstGeom prst="rect">
            <a:avLst/>
          </a:prstGeom>
          <a:solidFill>
            <a:srgbClr val="FFFFFF"/>
          </a:solidFill>
          <a:ln w="9525">
            <a:solidFill>
              <a:srgbClr val="000000"/>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lnSpc>
                <a:spcPct val="115000"/>
              </a:lnSpc>
              <a:spcAft>
                <a:spcPts val="1000"/>
              </a:spcAft>
            </a:pPr>
            <a:r>
              <a:rPr lang="en-US" sz="1600" b="1">
                <a:solidFill>
                  <a:srgbClr val="C00000"/>
                </a:solidFill>
                <a:cs typeface="Times New Roman" pitchFamily="18" charset="0"/>
              </a:rPr>
              <a:t>Do</a:t>
            </a:r>
            <a:endParaRPr lang="en-US" sz="1100" b="1">
              <a:solidFill>
                <a:srgbClr val="C00000"/>
              </a:solidFill>
              <a:cs typeface="Times New Roman" pitchFamily="18" charset="0"/>
            </a:endParaRPr>
          </a:p>
        </p:txBody>
      </p:sp>
      <p:sp>
        <p:nvSpPr>
          <p:cNvPr id="46085" name="Text Box 89"/>
          <p:cNvSpPr txBox="1">
            <a:spLocks noChangeArrowheads="1"/>
          </p:cNvSpPr>
          <p:nvPr/>
        </p:nvSpPr>
        <p:spPr bwMode="auto">
          <a:xfrm>
            <a:off x="5265738" y="1863725"/>
            <a:ext cx="708025" cy="581025"/>
          </a:xfrm>
          <a:prstGeom prst="rect">
            <a:avLst/>
          </a:prstGeom>
          <a:solidFill>
            <a:srgbClr val="FFFFFF"/>
          </a:solidFill>
          <a:ln w="9525">
            <a:solidFill>
              <a:srgbClr val="000000"/>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lnSpc>
                <a:spcPct val="115000"/>
              </a:lnSpc>
              <a:spcAft>
                <a:spcPts val="1000"/>
              </a:spcAft>
            </a:pPr>
            <a:r>
              <a:rPr lang="en-US" sz="1200" b="1">
                <a:solidFill>
                  <a:srgbClr val="C00000"/>
                </a:solidFill>
                <a:cs typeface="Times New Roman" pitchFamily="18" charset="0"/>
              </a:rPr>
              <a:t>Review</a:t>
            </a:r>
          </a:p>
        </p:txBody>
      </p:sp>
      <p:sp>
        <p:nvSpPr>
          <p:cNvPr id="46086" name="Text Box 90"/>
          <p:cNvSpPr txBox="1">
            <a:spLocks noChangeArrowheads="1"/>
          </p:cNvSpPr>
          <p:nvPr/>
        </p:nvSpPr>
        <p:spPr bwMode="auto">
          <a:xfrm>
            <a:off x="3846513" y="3060700"/>
            <a:ext cx="708025" cy="581025"/>
          </a:xfrm>
          <a:prstGeom prst="rect">
            <a:avLst/>
          </a:prstGeom>
          <a:solidFill>
            <a:srgbClr val="FFFFFF"/>
          </a:solidFill>
          <a:ln w="9525">
            <a:solidFill>
              <a:srgbClr val="000000"/>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lnSpc>
                <a:spcPct val="115000"/>
              </a:lnSpc>
              <a:spcAft>
                <a:spcPts val="1000"/>
              </a:spcAft>
            </a:pPr>
            <a:r>
              <a:rPr lang="en-US" sz="1600" b="1">
                <a:solidFill>
                  <a:srgbClr val="C00000"/>
                </a:solidFill>
                <a:cs typeface="Times New Roman" pitchFamily="18" charset="0"/>
              </a:rPr>
              <a:t>Learn</a:t>
            </a:r>
          </a:p>
        </p:txBody>
      </p:sp>
      <p:sp>
        <p:nvSpPr>
          <p:cNvPr id="46087" name="Text Box 91"/>
          <p:cNvSpPr txBox="1">
            <a:spLocks noChangeArrowheads="1"/>
          </p:cNvSpPr>
          <p:nvPr/>
        </p:nvSpPr>
        <p:spPr bwMode="auto">
          <a:xfrm>
            <a:off x="2751138" y="2185988"/>
            <a:ext cx="708025" cy="581025"/>
          </a:xfrm>
          <a:prstGeom prst="rect">
            <a:avLst/>
          </a:prstGeom>
          <a:solidFill>
            <a:srgbClr val="FFFFFF"/>
          </a:solidFill>
          <a:ln w="9525">
            <a:solidFill>
              <a:srgbClr val="000000"/>
            </a:solidFill>
            <a:miter lim="800000"/>
            <a:headEnd/>
            <a:tailEnd/>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lnSpc>
                <a:spcPct val="115000"/>
              </a:lnSpc>
              <a:spcAft>
                <a:spcPts val="1000"/>
              </a:spcAft>
            </a:pPr>
            <a:r>
              <a:rPr lang="en-US" sz="1600" b="1">
                <a:solidFill>
                  <a:srgbClr val="C00000"/>
                </a:solidFill>
                <a:cs typeface="Times New Roman" pitchFamily="18" charset="0"/>
              </a:rPr>
              <a:t>Apply</a:t>
            </a:r>
          </a:p>
        </p:txBody>
      </p:sp>
      <p:sp>
        <p:nvSpPr>
          <p:cNvPr id="46088" name="AutoShape 92"/>
          <p:cNvSpPr>
            <a:spLocks noChangeArrowheads="1"/>
          </p:cNvSpPr>
          <p:nvPr/>
        </p:nvSpPr>
        <p:spPr bwMode="auto">
          <a:xfrm rot="-2866270">
            <a:off x="5020469" y="1081881"/>
            <a:ext cx="285750" cy="871538"/>
          </a:xfrm>
          <a:prstGeom prst="curvedLeftArrow">
            <a:avLst>
              <a:gd name="adj1" fmla="val 61000"/>
              <a:gd name="adj2" fmla="val 122000"/>
              <a:gd name="adj3" fmla="val 33333"/>
            </a:avLst>
          </a:prstGeom>
          <a:solidFill>
            <a:srgbClr val="FFFFFF"/>
          </a:solidFill>
          <a:ln w="9525">
            <a:solidFill>
              <a:srgbClr val="000000"/>
            </a:solidFill>
            <a:miter lim="800000"/>
            <a:headEnd/>
            <a:tailEnd/>
          </a:ln>
        </p:spPr>
        <p:txBody>
          <a:bodyPr/>
          <a:lstStyle/>
          <a:p>
            <a:pPr eaLnBrk="1" hangingPunct="1"/>
            <a:endParaRPr lang="en-US"/>
          </a:p>
        </p:txBody>
      </p:sp>
      <p:sp>
        <p:nvSpPr>
          <p:cNvPr id="46089" name="AutoShape 93"/>
          <p:cNvSpPr>
            <a:spLocks noChangeArrowheads="1"/>
          </p:cNvSpPr>
          <p:nvPr/>
        </p:nvSpPr>
        <p:spPr bwMode="auto">
          <a:xfrm rot="8819618">
            <a:off x="3268663" y="2719388"/>
            <a:ext cx="285750" cy="871537"/>
          </a:xfrm>
          <a:prstGeom prst="curvedLeftArrow">
            <a:avLst>
              <a:gd name="adj1" fmla="val 61000"/>
              <a:gd name="adj2" fmla="val 122000"/>
              <a:gd name="adj3" fmla="val 33333"/>
            </a:avLst>
          </a:prstGeom>
          <a:solidFill>
            <a:srgbClr val="FFFFFF"/>
          </a:solidFill>
          <a:ln w="9525">
            <a:solidFill>
              <a:srgbClr val="000000"/>
            </a:solidFill>
            <a:miter lim="800000"/>
            <a:headEnd/>
            <a:tailEnd/>
          </a:ln>
        </p:spPr>
        <p:txBody>
          <a:bodyPr/>
          <a:lstStyle/>
          <a:p>
            <a:pPr eaLnBrk="1" hangingPunct="1"/>
            <a:endParaRPr lang="en-US"/>
          </a:p>
        </p:txBody>
      </p:sp>
      <p:sp>
        <p:nvSpPr>
          <p:cNvPr id="46090" name="AutoShape 94"/>
          <p:cNvSpPr>
            <a:spLocks noChangeArrowheads="1"/>
          </p:cNvSpPr>
          <p:nvPr/>
        </p:nvSpPr>
        <p:spPr bwMode="auto">
          <a:xfrm rot="2508710">
            <a:off x="5021263" y="2578100"/>
            <a:ext cx="285750" cy="871538"/>
          </a:xfrm>
          <a:prstGeom prst="curvedLeftArrow">
            <a:avLst>
              <a:gd name="adj1" fmla="val 61000"/>
              <a:gd name="adj2" fmla="val 122000"/>
              <a:gd name="adj3" fmla="val 33333"/>
            </a:avLst>
          </a:prstGeom>
          <a:solidFill>
            <a:srgbClr val="FFFFFF"/>
          </a:solidFill>
          <a:ln w="9525">
            <a:solidFill>
              <a:srgbClr val="000000"/>
            </a:solidFill>
            <a:miter lim="800000"/>
            <a:headEnd/>
            <a:tailEnd/>
          </a:ln>
        </p:spPr>
        <p:txBody>
          <a:bodyPr/>
          <a:lstStyle/>
          <a:p>
            <a:pPr eaLnBrk="1" hangingPunct="1"/>
            <a:endParaRPr lang="en-US"/>
          </a:p>
        </p:txBody>
      </p:sp>
      <p:sp>
        <p:nvSpPr>
          <p:cNvPr id="46091" name="AutoShape 95"/>
          <p:cNvSpPr>
            <a:spLocks noChangeArrowheads="1"/>
          </p:cNvSpPr>
          <p:nvPr/>
        </p:nvSpPr>
        <p:spPr bwMode="auto">
          <a:xfrm rot="-9326732">
            <a:off x="3135313" y="1323975"/>
            <a:ext cx="285750" cy="873125"/>
          </a:xfrm>
          <a:prstGeom prst="curvedLeftArrow">
            <a:avLst>
              <a:gd name="adj1" fmla="val 61111"/>
              <a:gd name="adj2" fmla="val 122222"/>
              <a:gd name="adj3" fmla="val 33333"/>
            </a:avLst>
          </a:prstGeom>
          <a:solidFill>
            <a:srgbClr val="FFFFFF"/>
          </a:solidFill>
          <a:ln w="9525">
            <a:solidFill>
              <a:srgbClr val="000000"/>
            </a:solidFill>
            <a:miter lim="800000"/>
            <a:headEnd/>
            <a:tailEnd/>
          </a:ln>
        </p:spPr>
        <p:txBody>
          <a:bodyPr/>
          <a:lstStyle/>
          <a:p>
            <a:pPr eaLnBrk="1" hangingPunct="1"/>
            <a:endParaRPr lang="en-US"/>
          </a:p>
        </p:txBody>
      </p:sp>
      <p:sp>
        <p:nvSpPr>
          <p:cNvPr id="46092" name="AutoShape 96"/>
          <p:cNvSpPr>
            <a:spLocks noChangeArrowheads="1"/>
          </p:cNvSpPr>
          <p:nvPr/>
        </p:nvSpPr>
        <p:spPr bwMode="auto">
          <a:xfrm rot="-1050415">
            <a:off x="2668588" y="1635125"/>
            <a:ext cx="238125" cy="573088"/>
          </a:xfrm>
          <a:prstGeom prst="upArrow">
            <a:avLst>
              <a:gd name="adj1" fmla="val 50000"/>
              <a:gd name="adj2" fmla="val 60167"/>
            </a:avLst>
          </a:prstGeom>
          <a:solidFill>
            <a:srgbClr val="FFFFFF"/>
          </a:solidFill>
          <a:ln w="9525">
            <a:solidFill>
              <a:srgbClr val="000000"/>
            </a:solidFill>
            <a:miter lim="800000"/>
            <a:headEnd/>
            <a:tailEnd/>
          </a:ln>
        </p:spPr>
        <p:txBody>
          <a:bodyPr vert="eaVert"/>
          <a:lstStyle/>
          <a:p>
            <a:pPr eaLnBrk="1" hangingPunct="1"/>
            <a:endParaRPr lang="en-US"/>
          </a:p>
        </p:txBody>
      </p:sp>
      <p:sp>
        <p:nvSpPr>
          <p:cNvPr id="46093" name="AutoShape 98"/>
          <p:cNvSpPr>
            <a:spLocks noChangeArrowheads="1"/>
          </p:cNvSpPr>
          <p:nvPr/>
        </p:nvSpPr>
        <p:spPr bwMode="auto">
          <a:xfrm rot="-1129721">
            <a:off x="2430463" y="1711325"/>
            <a:ext cx="238125" cy="573088"/>
          </a:xfrm>
          <a:prstGeom prst="upArrow">
            <a:avLst>
              <a:gd name="adj1" fmla="val 50000"/>
              <a:gd name="adj2" fmla="val 60167"/>
            </a:avLst>
          </a:prstGeom>
          <a:solidFill>
            <a:srgbClr val="FFFFFF"/>
          </a:solidFill>
          <a:ln w="9525">
            <a:solidFill>
              <a:srgbClr val="000000"/>
            </a:solidFill>
            <a:miter lim="800000"/>
            <a:headEnd/>
            <a:tailEnd/>
          </a:ln>
        </p:spPr>
        <p:txBody>
          <a:bodyPr vert="eaVert"/>
          <a:lstStyle/>
          <a:p>
            <a:pPr eaLnBrk="1" hangingPunct="1"/>
            <a:endParaRPr lang="en-US"/>
          </a:p>
        </p:txBody>
      </p:sp>
      <p:sp>
        <p:nvSpPr>
          <p:cNvPr id="46094" name="Rectangle 14"/>
          <p:cNvSpPr>
            <a:spLocks noChangeArrowheads="1"/>
          </p:cNvSpPr>
          <p:nvPr/>
        </p:nvSpPr>
        <p:spPr bwMode="auto">
          <a:xfrm>
            <a:off x="228600" y="3657600"/>
            <a:ext cx="82296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2400">
                <a:solidFill>
                  <a:srgbClr val="FF0000"/>
                </a:solidFill>
              </a:rPr>
              <a:t>Do</a:t>
            </a:r>
            <a:r>
              <a:rPr lang="en-US" sz="2400">
                <a:solidFill>
                  <a:schemeClr val="bg1"/>
                </a:solidFill>
              </a:rPr>
              <a:t>- Activity in learning</a:t>
            </a:r>
          </a:p>
          <a:p>
            <a:pPr eaLnBrk="1" hangingPunct="1"/>
            <a:r>
              <a:rPr lang="en-US" sz="2400">
                <a:solidFill>
                  <a:srgbClr val="FF0000"/>
                </a:solidFill>
              </a:rPr>
              <a:t>Review</a:t>
            </a:r>
            <a:r>
              <a:rPr lang="en-US" sz="2400">
                <a:solidFill>
                  <a:schemeClr val="bg1"/>
                </a:solidFill>
              </a:rPr>
              <a:t>- The need for reflection and evaluation</a:t>
            </a:r>
          </a:p>
          <a:p>
            <a:pPr eaLnBrk="1" hangingPunct="1"/>
            <a:r>
              <a:rPr lang="en-US" sz="2400">
                <a:solidFill>
                  <a:srgbClr val="FF0000"/>
                </a:solidFill>
              </a:rPr>
              <a:t>Learn-</a:t>
            </a:r>
            <a:r>
              <a:rPr lang="en-US" sz="2400">
                <a:solidFill>
                  <a:schemeClr val="bg1"/>
                </a:solidFill>
              </a:rPr>
              <a:t> The extraction of meaning from the review</a:t>
            </a:r>
          </a:p>
          <a:p>
            <a:pPr eaLnBrk="1" hangingPunct="1"/>
            <a:r>
              <a:rPr lang="en-US" sz="2400">
                <a:solidFill>
                  <a:srgbClr val="FF0000"/>
                </a:solidFill>
              </a:rPr>
              <a:t>Apply</a:t>
            </a:r>
            <a:r>
              <a:rPr lang="en-US" sz="2400">
                <a:solidFill>
                  <a:schemeClr val="bg1"/>
                </a:solidFill>
              </a:rPr>
              <a:t>- Planning use of learning in future action</a:t>
            </a:r>
          </a:p>
          <a:p>
            <a:pPr eaLnBrk="1" hangingPunct="1"/>
            <a:r>
              <a:rPr lang="en-US" sz="2400">
                <a:solidFill>
                  <a:schemeClr val="bg1"/>
                </a:solidFill>
              </a:rPr>
              <a:t>Learning is </a:t>
            </a:r>
          </a:p>
          <a:p>
            <a:pPr eaLnBrk="1" hangingPunct="1"/>
            <a:r>
              <a:rPr lang="en-US" sz="2400">
                <a:solidFill>
                  <a:schemeClr val="bg1"/>
                </a:solidFill>
              </a:rPr>
              <a:t>	-an activity of construction</a:t>
            </a:r>
          </a:p>
          <a:p>
            <a:pPr eaLnBrk="1" hangingPunct="1"/>
            <a:r>
              <a:rPr lang="en-US" sz="2400">
                <a:solidFill>
                  <a:schemeClr val="bg1"/>
                </a:solidFill>
              </a:rPr>
              <a:t>	-handled with ( or in the context) of others</a:t>
            </a:r>
          </a:p>
          <a:p>
            <a:pPr eaLnBrk="1" hangingPunct="1"/>
            <a:r>
              <a:rPr lang="en-US" sz="2400">
                <a:solidFill>
                  <a:schemeClr val="bg1"/>
                </a:solidFill>
              </a:rPr>
              <a:t>	-driven by the learner’s agency</a:t>
            </a:r>
            <a:endParaRPr lang="en-US">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381000"/>
            <a:ext cx="8458200" cy="609600"/>
          </a:xfrm>
        </p:spPr>
        <p:txBody>
          <a:bodyPr/>
          <a:lstStyle/>
          <a:p>
            <a:pPr eaLnBrk="1" hangingPunct="1">
              <a:defRPr/>
            </a:pPr>
            <a:r>
              <a:rPr lang="en-US" sz="4000" b="1" dirty="0" smtClean="0">
                <a:solidFill>
                  <a:schemeClr val="tx1"/>
                </a:solidFill>
                <a:latin typeface="Tahoma" pitchFamily="34" charset="0"/>
              </a:rPr>
              <a:t>Objectives</a:t>
            </a:r>
            <a:endParaRPr lang="en-US" sz="4000" dirty="0" smtClean="0">
              <a:latin typeface="Comic Sans MS" pitchFamily="66" charset="0"/>
            </a:endParaRPr>
          </a:p>
        </p:txBody>
      </p:sp>
      <p:sp>
        <p:nvSpPr>
          <p:cNvPr id="3075" name="Rectangle 3"/>
          <p:cNvSpPr>
            <a:spLocks noGrp="1" noChangeArrowheads="1"/>
          </p:cNvSpPr>
          <p:nvPr>
            <p:ph type="body" idx="1"/>
          </p:nvPr>
        </p:nvSpPr>
        <p:spPr>
          <a:xfrm>
            <a:off x="762000" y="1524000"/>
            <a:ext cx="7848600" cy="4419600"/>
          </a:xfrm>
        </p:spPr>
        <p:txBody>
          <a:bodyPr/>
          <a:lstStyle/>
          <a:p>
            <a:pPr marL="338138" indent="-338138" eaLnBrk="1" hangingPunct="1">
              <a:lnSpc>
                <a:spcPct val="90000"/>
              </a:lnSpc>
              <a:defRPr/>
            </a:pPr>
            <a:r>
              <a:rPr lang="en-US" dirty="0" smtClean="0">
                <a:latin typeface="Tahoma" pitchFamily="34" charset="0"/>
              </a:rPr>
              <a:t>define effective teaching and learning</a:t>
            </a:r>
          </a:p>
          <a:p>
            <a:pPr marL="338138" indent="-338138" eaLnBrk="1" hangingPunct="1">
              <a:lnSpc>
                <a:spcPct val="90000"/>
              </a:lnSpc>
              <a:defRPr/>
            </a:pPr>
            <a:endParaRPr lang="en-US" dirty="0" smtClean="0">
              <a:latin typeface="Tahoma" pitchFamily="34" charset="0"/>
            </a:endParaRPr>
          </a:p>
          <a:p>
            <a:pPr marL="338138" indent="-338138" eaLnBrk="1" hangingPunct="1">
              <a:lnSpc>
                <a:spcPct val="90000"/>
              </a:lnSpc>
              <a:defRPr/>
            </a:pPr>
            <a:r>
              <a:rPr lang="en-US" dirty="0" smtClean="0">
                <a:latin typeface="Tahoma" pitchFamily="34" charset="0"/>
              </a:rPr>
              <a:t>describe how students learn</a:t>
            </a:r>
          </a:p>
          <a:p>
            <a:pPr marL="338138" indent="-338138" eaLnBrk="1" hangingPunct="1">
              <a:lnSpc>
                <a:spcPct val="90000"/>
              </a:lnSpc>
              <a:defRPr/>
            </a:pPr>
            <a:endParaRPr lang="en-US" dirty="0" smtClean="0">
              <a:latin typeface="Tahoma" pitchFamily="34" charset="0"/>
            </a:endParaRPr>
          </a:p>
          <a:p>
            <a:pPr marL="338138" indent="-338138" eaLnBrk="1" hangingPunct="1">
              <a:lnSpc>
                <a:spcPct val="90000"/>
              </a:lnSpc>
              <a:defRPr/>
            </a:pPr>
            <a:r>
              <a:rPr lang="en-US" dirty="0" smtClean="0">
                <a:latin typeface="Tahoma" pitchFamily="34" charset="0"/>
              </a:rPr>
              <a:t>narrate  the characteristics of high quality teaching and learning </a:t>
            </a:r>
          </a:p>
          <a:p>
            <a:pPr marL="338138" indent="-338138" eaLnBrk="1" hangingPunct="1">
              <a:lnSpc>
                <a:spcPct val="90000"/>
              </a:lnSpc>
              <a:defRPr/>
            </a:pPr>
            <a:endParaRPr lang="en-US" dirty="0" smtClean="0">
              <a:latin typeface="Tahoma" pitchFamily="34" charset="0"/>
            </a:endParaRPr>
          </a:p>
          <a:p>
            <a:pPr marL="338138" indent="-338138" eaLnBrk="1" hangingPunct="1">
              <a:lnSpc>
                <a:spcPct val="90000"/>
              </a:lnSpc>
              <a:defRPr/>
            </a:pPr>
            <a:r>
              <a:rPr lang="en-US" dirty="0" smtClean="0">
                <a:latin typeface="Tahoma" pitchFamily="34" charset="0"/>
              </a:rPr>
              <a:t>identify the conditions necessary for high quality teaching and learning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edge">
                                      <p:cBhvr>
                                        <p:cTn id="7" dur="500"/>
                                        <p:tgtEl>
                                          <p:spTgt spid="3075">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3075">
                                            <p:txEl>
                                              <p:pRg st="2" end="2"/>
                                            </p:txEl>
                                          </p:spTgt>
                                        </p:tgtEl>
                                        <p:attrNameLst>
                                          <p:attrName>style.visibility</p:attrName>
                                        </p:attrNameLst>
                                      </p:cBhvr>
                                      <p:to>
                                        <p:strVal val="visible"/>
                                      </p:to>
                                    </p:set>
                                    <p:animEffect transition="in" filter="wedge">
                                      <p:cBhvr>
                                        <p:cTn id="10" dur="500"/>
                                        <p:tgtEl>
                                          <p:spTgt spid="3075">
                                            <p:txEl>
                                              <p:pRg st="2" end="2"/>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3075">
                                            <p:txEl>
                                              <p:pRg st="4" end="4"/>
                                            </p:txEl>
                                          </p:spTgt>
                                        </p:tgtEl>
                                        <p:attrNameLst>
                                          <p:attrName>style.visibility</p:attrName>
                                        </p:attrNameLst>
                                      </p:cBhvr>
                                      <p:to>
                                        <p:strVal val="visible"/>
                                      </p:to>
                                    </p:set>
                                    <p:animEffect transition="in" filter="wedge">
                                      <p:cBhvr>
                                        <p:cTn id="13" dur="500"/>
                                        <p:tgtEl>
                                          <p:spTgt spid="3075">
                                            <p:txEl>
                                              <p:pRg st="4" end="4"/>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3075">
                                            <p:txEl>
                                              <p:pRg st="6" end="6"/>
                                            </p:txEl>
                                          </p:spTgt>
                                        </p:tgtEl>
                                        <p:attrNameLst>
                                          <p:attrName>style.visibility</p:attrName>
                                        </p:attrNameLst>
                                      </p:cBhvr>
                                      <p:to>
                                        <p:strVal val="visible"/>
                                      </p:to>
                                    </p:set>
                                    <p:animEffect transition="in" filter="wedge">
                                      <p:cBhvr>
                                        <p:cTn id="16" dur="500"/>
                                        <p:tgtEl>
                                          <p:spTgt spid="30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533400" y="838200"/>
            <a:ext cx="8305800" cy="4038600"/>
          </a:xfrm>
        </p:spPr>
        <p:txBody>
          <a:bodyPr/>
          <a:lstStyle/>
          <a:p>
            <a:pPr eaLnBrk="1" hangingPunct="1"/>
            <a:r>
              <a:rPr lang="en-US" sz="3200" b="1" smtClean="0">
                <a:solidFill>
                  <a:srgbClr val="FF0000"/>
                </a:solidFill>
              </a:rPr>
              <a:t>Effective learning </a:t>
            </a:r>
            <a:r>
              <a:rPr lang="en-US" sz="3200" b="1" smtClean="0">
                <a:solidFill>
                  <a:srgbClr val="FFFF00"/>
                </a:solidFill>
              </a:rPr>
              <a:t>is all of these at their best</a:t>
            </a:r>
            <a:br>
              <a:rPr lang="en-US" sz="3200" b="1" smtClean="0">
                <a:solidFill>
                  <a:srgbClr val="FFFF00"/>
                </a:solidFill>
              </a:rPr>
            </a:br>
            <a:r>
              <a:rPr lang="en-US" sz="3200" b="1" smtClean="0">
                <a:solidFill>
                  <a:srgbClr val="FFFF00"/>
                </a:solidFill>
              </a:rPr>
              <a:t/>
            </a:r>
            <a:br>
              <a:rPr lang="en-US" sz="3200" b="1" smtClean="0">
                <a:solidFill>
                  <a:srgbClr val="FFFF00"/>
                </a:solidFill>
              </a:rPr>
            </a:br>
            <a:r>
              <a:rPr lang="en-US" sz="3200" b="1" smtClean="0">
                <a:solidFill>
                  <a:srgbClr val="FFFF00"/>
                </a:solidFill>
              </a:rPr>
              <a:t> PLUS the </a:t>
            </a:r>
            <a:r>
              <a:rPr lang="en-US" sz="3200" b="1" smtClean="0">
                <a:solidFill>
                  <a:srgbClr val="FF0000"/>
                </a:solidFill>
              </a:rPr>
              <a:t>monitoring</a:t>
            </a:r>
            <a:r>
              <a:rPr lang="en-US" sz="3200" b="1" smtClean="0">
                <a:solidFill>
                  <a:srgbClr val="FFFF00"/>
                </a:solidFill>
              </a:rPr>
              <a:t> and </a:t>
            </a:r>
            <a:r>
              <a:rPr lang="en-US" sz="3200" b="1" smtClean="0">
                <a:solidFill>
                  <a:srgbClr val="FF0000"/>
                </a:solidFill>
              </a:rPr>
              <a:t>review</a:t>
            </a:r>
            <a:r>
              <a:rPr lang="en-US" sz="3200" b="1" smtClean="0">
                <a:solidFill>
                  <a:srgbClr val="FFFF00"/>
                </a:solidFill>
              </a:rPr>
              <a:t> of whether</a:t>
            </a:r>
            <a:br>
              <a:rPr lang="en-US" sz="3200" b="1" smtClean="0">
                <a:solidFill>
                  <a:srgbClr val="FFFF00"/>
                </a:solidFill>
              </a:rPr>
            </a:br>
            <a:r>
              <a:rPr lang="en-US" sz="3200" b="1" smtClean="0">
                <a:solidFill>
                  <a:srgbClr val="FFFF00"/>
                </a:solidFill>
              </a:rPr>
              <a:t> </a:t>
            </a:r>
            <a:br>
              <a:rPr lang="en-US" sz="3200" b="1" smtClean="0">
                <a:solidFill>
                  <a:srgbClr val="FFFF00"/>
                </a:solidFill>
              </a:rPr>
            </a:br>
            <a:r>
              <a:rPr lang="en-US" sz="3200" b="1" smtClean="0">
                <a:solidFill>
                  <a:srgbClr val="FFFF00"/>
                </a:solidFill>
              </a:rPr>
              <a:t>approaches and strategies are providing</a:t>
            </a:r>
            <a:br>
              <a:rPr lang="en-US" sz="3200" b="1" smtClean="0">
                <a:solidFill>
                  <a:srgbClr val="FFFF00"/>
                </a:solidFill>
              </a:rPr>
            </a:br>
            <a:r>
              <a:rPr lang="en-US" sz="3200" b="1" smtClean="0">
                <a:solidFill>
                  <a:srgbClr val="FFFF00"/>
                </a:solidFill>
              </a:rPr>
              <a:t/>
            </a:r>
            <a:br>
              <a:rPr lang="en-US" sz="3200" b="1" smtClean="0">
                <a:solidFill>
                  <a:srgbClr val="FFFF00"/>
                </a:solidFill>
              </a:rPr>
            </a:br>
            <a:r>
              <a:rPr lang="en-US" sz="3200" b="1" smtClean="0">
                <a:solidFill>
                  <a:srgbClr val="FFFF00"/>
                </a:solidFill>
              </a:rPr>
              <a:t> effective for the particular goals and context.</a:t>
            </a:r>
            <a:endParaRPr lang="en-US" sz="3200" smtClean="0">
              <a:solidFill>
                <a:srgbClr val="FFFF00"/>
              </a:solidFill>
            </a:endParaRPr>
          </a:p>
        </p:txBody>
      </p:sp>
      <p:sp>
        <p:nvSpPr>
          <p:cNvPr id="47107" name="Title 1"/>
          <p:cNvSpPr txBox="1">
            <a:spLocks/>
          </p:cNvSpPr>
          <p:nvPr/>
        </p:nvSpPr>
        <p:spPr bwMode="auto">
          <a:xfrm>
            <a:off x="914400" y="60198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r>
              <a:rPr lang="en-US" sz="3600" b="1">
                <a:solidFill>
                  <a:srgbClr val="FFFF00"/>
                </a:solidFill>
              </a:rPr>
              <a:t>Contd. </a:t>
            </a:r>
            <a:endParaRPr lang="en-US" sz="4400">
              <a:solidFill>
                <a:srgbClr val="FFFF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533400"/>
            <a:ext cx="8305800" cy="6019800"/>
          </a:xfrm>
          <a:prstGeom prst="rect">
            <a:avLst/>
          </a:prstGeom>
        </p:spPr>
        <p:txBody>
          <a:bodyPr>
            <a:normAutofit fontScale="77500" lnSpcReduction="20000"/>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eaLnBrk="1" fontAlgn="auto" hangingPunct="1">
              <a:spcAft>
                <a:spcPts val="0"/>
              </a:spcAft>
              <a:buFont typeface="Arial" pitchFamily="34" charset="0"/>
              <a:buChar char="•"/>
              <a:defRPr/>
            </a:pPr>
            <a:r>
              <a:rPr lang="en-US" dirty="0" smtClean="0">
                <a:solidFill>
                  <a:schemeClr val="bg1"/>
                </a:solidFill>
              </a:rPr>
              <a:t>Effective learners gain understanding of the individual and social process necessary to become effective learner. This is not to just acquisition of particular strategies but the monitoring and reviewing of learning to see whether strategies are effective. This has been described as “ Learning how to learn” and “</a:t>
            </a:r>
            <a:r>
              <a:rPr lang="en-US" dirty="0" err="1" smtClean="0">
                <a:solidFill>
                  <a:schemeClr val="bg1"/>
                </a:solidFill>
              </a:rPr>
              <a:t>metalearning</a:t>
            </a:r>
            <a:r>
              <a:rPr lang="en-US" dirty="0" smtClean="0">
                <a:solidFill>
                  <a:schemeClr val="bg1"/>
                </a:solidFill>
              </a:rPr>
              <a:t>”. Effective learning includes this extra crucial ingredient which actually involves the students in metacognitive process of planning, monitoring and reflecting.</a:t>
            </a:r>
          </a:p>
          <a:p>
            <a:pPr marL="0" indent="0" eaLnBrk="1" fontAlgn="auto" hangingPunct="1">
              <a:spcAft>
                <a:spcPts val="0"/>
              </a:spcAft>
              <a:buFont typeface="Arial" pitchFamily="34" charset="0"/>
              <a:buNone/>
              <a:defRPr/>
            </a:pPr>
            <a:endParaRPr lang="en-US" dirty="0" smtClean="0">
              <a:solidFill>
                <a:schemeClr val="bg1"/>
              </a:solidFill>
            </a:endParaRPr>
          </a:p>
          <a:p>
            <a:pPr algn="just" eaLnBrk="1" fontAlgn="auto" hangingPunct="1">
              <a:spcAft>
                <a:spcPts val="0"/>
              </a:spcAft>
              <a:buFont typeface="Arial" pitchFamily="34" charset="0"/>
              <a:buChar char="•"/>
              <a:defRPr/>
            </a:pPr>
            <a:r>
              <a:rPr lang="en-US" dirty="0" smtClean="0">
                <a:solidFill>
                  <a:schemeClr val="bg1"/>
                </a:solidFill>
              </a:rPr>
              <a:t>An effective learner is versatile and can actively utilize different strategies and approaches for different contexts and purposes. For example, gaining understanding from the text when alone, actively listening to an exposition, building dialogue with people of different stances, extending social role with the families and so 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0" y="274638"/>
            <a:ext cx="9144000" cy="411162"/>
          </a:xfrm>
        </p:spPr>
        <p:txBody>
          <a:bodyPr/>
          <a:lstStyle/>
          <a:p>
            <a:pPr eaLnBrk="1" hangingPunct="1"/>
            <a:r>
              <a:rPr lang="en-US" sz="3200" b="1" smtClean="0">
                <a:solidFill>
                  <a:srgbClr val="FFFF00"/>
                </a:solidFill>
              </a:rPr>
              <a:t>Teaching-learning process for effective learning:</a:t>
            </a:r>
            <a:endParaRPr lang="en-US" sz="5400" smtClean="0">
              <a:solidFill>
                <a:srgbClr val="FFFF00"/>
              </a:solidFill>
            </a:endParaRPr>
          </a:p>
        </p:txBody>
      </p:sp>
      <p:sp>
        <p:nvSpPr>
          <p:cNvPr id="3" name="Content Placeholder 2"/>
          <p:cNvSpPr>
            <a:spLocks noGrp="1"/>
          </p:cNvSpPr>
          <p:nvPr>
            <p:ph idx="1"/>
          </p:nvPr>
        </p:nvSpPr>
        <p:spPr/>
        <p:txBody>
          <a:bodyPr rtlCol="0">
            <a:normAutofit lnSpcReduction="10000"/>
          </a:bodyPr>
          <a:lstStyle/>
          <a:p>
            <a:pPr marL="514350" indent="-514350" eaLnBrk="1" fontAlgn="auto" hangingPunct="1">
              <a:spcAft>
                <a:spcPts val="0"/>
              </a:spcAft>
              <a:buFont typeface="+mj-lt"/>
              <a:buAutoNum type="arabicPeriod"/>
              <a:defRPr/>
            </a:pPr>
            <a:r>
              <a:rPr lang="en-US" dirty="0">
                <a:solidFill>
                  <a:schemeClr val="bg1"/>
                </a:solidFill>
              </a:rPr>
              <a:t>Activity with </a:t>
            </a:r>
            <a:r>
              <a:rPr lang="en-US" dirty="0" smtClean="0">
                <a:solidFill>
                  <a:schemeClr val="bg1"/>
                </a:solidFill>
              </a:rPr>
              <a:t>reflection</a:t>
            </a:r>
          </a:p>
          <a:p>
            <a:pPr marL="514350" indent="-514350" eaLnBrk="1" fontAlgn="auto" hangingPunct="1">
              <a:spcAft>
                <a:spcPts val="0"/>
              </a:spcAft>
              <a:buFont typeface="+mj-lt"/>
              <a:buAutoNum type="arabicPeriod"/>
              <a:defRPr/>
            </a:pPr>
            <a:r>
              <a:rPr lang="en-US" dirty="0" smtClean="0">
                <a:solidFill>
                  <a:schemeClr val="bg1"/>
                </a:solidFill>
              </a:rPr>
              <a:t>Active </a:t>
            </a:r>
            <a:r>
              <a:rPr lang="en-US" dirty="0">
                <a:solidFill>
                  <a:schemeClr val="bg1"/>
                </a:solidFill>
              </a:rPr>
              <a:t>engagement with material; person and idea is needed with active learning. It is not sufficient to be engaged in activity, without reflection the learning potential is </a:t>
            </a:r>
            <a:r>
              <a:rPr lang="en-US" dirty="0" smtClean="0">
                <a:solidFill>
                  <a:schemeClr val="bg1"/>
                </a:solidFill>
              </a:rPr>
              <a:t>lost.</a:t>
            </a:r>
          </a:p>
          <a:p>
            <a:pPr marL="514350" indent="-514350" eaLnBrk="1" fontAlgn="auto" hangingPunct="1">
              <a:spcAft>
                <a:spcPts val="0"/>
              </a:spcAft>
              <a:buFont typeface="+mj-lt"/>
              <a:buAutoNum type="arabicPeriod"/>
              <a:defRPr/>
            </a:pPr>
            <a:r>
              <a:rPr lang="en-US" dirty="0" smtClean="0">
                <a:solidFill>
                  <a:schemeClr val="bg1"/>
                </a:solidFill>
              </a:rPr>
              <a:t>Collaboration </a:t>
            </a:r>
            <a:r>
              <a:rPr lang="en-US" dirty="0">
                <a:solidFill>
                  <a:schemeClr val="bg1"/>
                </a:solidFill>
              </a:rPr>
              <a:t>for </a:t>
            </a:r>
            <a:r>
              <a:rPr lang="en-US" dirty="0" smtClean="0">
                <a:solidFill>
                  <a:schemeClr val="bg1"/>
                </a:solidFill>
              </a:rPr>
              <a:t>learning</a:t>
            </a:r>
          </a:p>
          <a:p>
            <a:pPr marL="514350" indent="-514350" eaLnBrk="1" fontAlgn="auto" hangingPunct="1">
              <a:spcAft>
                <a:spcPts val="0"/>
              </a:spcAft>
              <a:buFont typeface="+mj-lt"/>
              <a:buAutoNum type="arabicPeriod"/>
              <a:defRPr/>
            </a:pPr>
            <a:r>
              <a:rPr lang="en-US" dirty="0" smtClean="0">
                <a:solidFill>
                  <a:schemeClr val="bg1"/>
                </a:solidFill>
              </a:rPr>
              <a:t>When </a:t>
            </a:r>
            <a:r>
              <a:rPr lang="en-US" dirty="0">
                <a:solidFill>
                  <a:schemeClr val="bg1"/>
                </a:solidFill>
              </a:rPr>
              <a:t>learners together create a joint product and understanding they develop higher order </a:t>
            </a:r>
            <a:r>
              <a:rPr lang="en-US" dirty="0" smtClean="0">
                <a:solidFill>
                  <a:schemeClr val="bg1"/>
                </a:solidFill>
              </a:rPr>
              <a:t>skills</a:t>
            </a:r>
          </a:p>
        </p:txBody>
      </p:sp>
      <p:sp>
        <p:nvSpPr>
          <p:cNvPr id="49156" name="Title 1"/>
          <p:cNvSpPr txBox="1">
            <a:spLocks/>
          </p:cNvSpPr>
          <p:nvPr/>
        </p:nvSpPr>
        <p:spPr bwMode="auto">
          <a:xfrm>
            <a:off x="457200" y="914400"/>
            <a:ext cx="8229600" cy="41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US" sz="2800" b="1">
                <a:solidFill>
                  <a:srgbClr val="FFFF00"/>
                </a:solidFill>
              </a:rPr>
              <a:t>Effective learning is promoted by:</a:t>
            </a:r>
          </a:p>
        </p:txBody>
      </p:sp>
      <p:sp>
        <p:nvSpPr>
          <p:cNvPr id="49157" name="Title 1"/>
          <p:cNvSpPr txBox="1">
            <a:spLocks/>
          </p:cNvSpPr>
          <p:nvPr/>
        </p:nvSpPr>
        <p:spPr bwMode="auto">
          <a:xfrm>
            <a:off x="914400" y="60198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r>
              <a:rPr lang="en-US" sz="3600" b="1">
                <a:solidFill>
                  <a:srgbClr val="FFFF00"/>
                </a:solidFill>
              </a:rPr>
              <a:t>Contd. </a:t>
            </a:r>
            <a:endParaRPr lang="en-US" sz="4400">
              <a:solidFill>
                <a:srgbClr val="FFFF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91600" cy="6556375"/>
          </a:xfrm>
          <a:prstGeom prst="rect">
            <a:avLst/>
          </a:prstGeom>
        </p:spPr>
        <p:txBody>
          <a:bodyPr>
            <a:spAutoFit/>
          </a:bodyPr>
          <a:lstStyle/>
          <a:p>
            <a:pPr marL="514350" indent="-514350" algn="just" eaLnBrk="1" fontAlgn="auto" hangingPunct="1">
              <a:spcAft>
                <a:spcPts val="0"/>
              </a:spcAft>
              <a:buFont typeface="+mj-lt"/>
              <a:buAutoNum type="arabicPeriod" startAt="5"/>
              <a:defRPr/>
            </a:pPr>
            <a:r>
              <a:rPr lang="en-US" sz="3500" dirty="0">
                <a:solidFill>
                  <a:schemeClr val="bg1"/>
                </a:solidFill>
              </a:rPr>
              <a:t>Learner’s responsibility for learning</a:t>
            </a:r>
          </a:p>
          <a:p>
            <a:pPr marL="514350" indent="-514350" algn="just" eaLnBrk="1" fontAlgn="auto" hangingPunct="1">
              <a:spcAft>
                <a:spcPts val="0"/>
              </a:spcAft>
              <a:buFont typeface="+mj-lt"/>
              <a:buAutoNum type="arabicPeriod" startAt="5"/>
              <a:defRPr/>
            </a:pPr>
            <a:r>
              <a:rPr lang="en-US" sz="3500" dirty="0">
                <a:solidFill>
                  <a:schemeClr val="bg1"/>
                </a:solidFill>
              </a:rPr>
              <a:t>Learners who see themselves as key player in their learning are not only make self directed- learner, they are also more collaborative</a:t>
            </a:r>
          </a:p>
          <a:p>
            <a:pPr algn="just" eaLnBrk="1" fontAlgn="auto" hangingPunct="1">
              <a:spcAft>
                <a:spcPts val="0"/>
              </a:spcAft>
              <a:defRPr/>
            </a:pPr>
            <a:endParaRPr lang="en-US" sz="3500" dirty="0">
              <a:solidFill>
                <a:schemeClr val="bg1"/>
              </a:solidFill>
            </a:endParaRPr>
          </a:p>
          <a:p>
            <a:pPr marL="514350" indent="-514350" algn="just" eaLnBrk="1" fontAlgn="auto" hangingPunct="1">
              <a:spcAft>
                <a:spcPts val="0"/>
              </a:spcAft>
              <a:buFont typeface="+mj-lt"/>
              <a:buAutoNum type="arabicPeriod" startAt="7"/>
              <a:defRPr/>
            </a:pPr>
            <a:r>
              <a:rPr lang="en-US" sz="3500" dirty="0">
                <a:solidFill>
                  <a:schemeClr val="bg1"/>
                </a:solidFill>
              </a:rPr>
              <a:t>Learning about learning</a:t>
            </a:r>
          </a:p>
          <a:p>
            <a:pPr algn="just" eaLnBrk="1" fontAlgn="auto" hangingPunct="1">
              <a:spcAft>
                <a:spcPts val="0"/>
              </a:spcAft>
              <a:defRPr/>
            </a:pPr>
            <a:endParaRPr lang="en-US" sz="3500" dirty="0">
              <a:solidFill>
                <a:schemeClr val="bg1"/>
              </a:solidFill>
            </a:endParaRPr>
          </a:p>
          <a:p>
            <a:pPr marL="514350" indent="-514350" algn="just" eaLnBrk="1" fontAlgn="auto" hangingPunct="1">
              <a:spcAft>
                <a:spcPts val="0"/>
              </a:spcAft>
              <a:buFont typeface="+mj-lt"/>
              <a:buAutoNum type="arabicPeriod" startAt="8"/>
              <a:defRPr/>
            </a:pPr>
            <a:r>
              <a:rPr lang="en-US" sz="3500" dirty="0">
                <a:solidFill>
                  <a:schemeClr val="bg1"/>
                </a:solidFill>
              </a:rPr>
              <a:t>Learners who build up the language and piece together knowledge about their learning experiences become more reflective, strategic and versatile and show improvement in academic performance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a:solidFill>
                  <a:srgbClr val="FFFF00"/>
                </a:solidFill>
              </a:rPr>
              <a:t>Classroom practices which promote learning about learning include</a:t>
            </a:r>
            <a:r>
              <a:rPr lang="en-US" b="1" dirty="0" smtClean="0">
                <a:solidFill>
                  <a:srgbClr val="FFFF00"/>
                </a:solidFill>
              </a:rPr>
              <a:t>:</a:t>
            </a:r>
            <a:endParaRPr lang="en-US" dirty="0"/>
          </a:p>
        </p:txBody>
      </p:sp>
      <p:sp>
        <p:nvSpPr>
          <p:cNvPr id="51203" name="Content Placeholder 2"/>
          <p:cNvSpPr>
            <a:spLocks noGrp="1"/>
          </p:cNvSpPr>
          <p:nvPr>
            <p:ph idx="1"/>
          </p:nvPr>
        </p:nvSpPr>
        <p:spPr>
          <a:xfrm>
            <a:off x="228600" y="2133600"/>
            <a:ext cx="8686800" cy="3429000"/>
          </a:xfrm>
        </p:spPr>
        <p:txBody>
          <a:bodyPr/>
          <a:lstStyle/>
          <a:p>
            <a:pPr marL="0" indent="0" eaLnBrk="1" hangingPunct="1">
              <a:buFont typeface="Arial" charset="0"/>
              <a:buNone/>
            </a:pPr>
            <a:r>
              <a:rPr lang="en-US" smtClean="0">
                <a:solidFill>
                  <a:schemeClr val="bg1"/>
                </a:solidFill>
              </a:rPr>
              <a:t>-</a:t>
            </a:r>
            <a:r>
              <a:rPr lang="en-US" sz="3600" smtClean="0">
                <a:solidFill>
                  <a:schemeClr val="bg1"/>
                </a:solidFill>
              </a:rPr>
              <a:t>Making learning an object of attention</a:t>
            </a:r>
          </a:p>
          <a:p>
            <a:pPr marL="0" indent="0" eaLnBrk="1" hangingPunct="1">
              <a:buFont typeface="Arial" charset="0"/>
              <a:buNone/>
            </a:pPr>
            <a:r>
              <a:rPr lang="en-US" sz="3600" smtClean="0">
                <a:solidFill>
                  <a:schemeClr val="bg1"/>
                </a:solidFill>
              </a:rPr>
              <a:t>-Making learning an object of conversation</a:t>
            </a:r>
          </a:p>
          <a:p>
            <a:pPr marL="0" indent="0" eaLnBrk="1" hangingPunct="1">
              <a:buFont typeface="Arial" charset="0"/>
              <a:buNone/>
            </a:pPr>
            <a:r>
              <a:rPr lang="en-US" sz="3600" smtClean="0">
                <a:solidFill>
                  <a:schemeClr val="bg1"/>
                </a:solidFill>
              </a:rPr>
              <a:t>-Making learning an object of reflection</a:t>
            </a:r>
          </a:p>
          <a:p>
            <a:pPr marL="0" indent="0" eaLnBrk="1" hangingPunct="1">
              <a:buFont typeface="Arial" charset="0"/>
              <a:buNone/>
            </a:pPr>
            <a:r>
              <a:rPr lang="en-US" sz="3600" smtClean="0">
                <a:solidFill>
                  <a:schemeClr val="bg1"/>
                </a:solidFill>
              </a:rPr>
              <a:t>-Making learning an object of learning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rtlCol="0">
            <a:normAutofit fontScale="90000"/>
          </a:bodyPr>
          <a:lstStyle/>
          <a:p>
            <a:pPr eaLnBrk="1" fontAlgn="auto" hangingPunct="1">
              <a:spcAft>
                <a:spcPts val="0"/>
              </a:spcAft>
              <a:defRPr/>
            </a:pPr>
            <a:r>
              <a:rPr lang="en-US" b="1" dirty="0">
                <a:solidFill>
                  <a:srgbClr val="FFFF00"/>
                </a:solidFill>
              </a:rPr>
              <a:t>Lerner’s characteristics of effective learning</a:t>
            </a:r>
            <a:r>
              <a:rPr lang="en-US" b="1" dirty="0" smtClean="0">
                <a:solidFill>
                  <a:srgbClr val="FFFF00"/>
                </a:solidFill>
              </a:rPr>
              <a:t>:</a:t>
            </a:r>
            <a:endParaRPr lang="en-US" dirty="0">
              <a:solidFill>
                <a:srgbClr val="FFFF00"/>
              </a:solidFill>
            </a:endParaRPr>
          </a:p>
        </p:txBody>
      </p:sp>
      <p:sp>
        <p:nvSpPr>
          <p:cNvPr id="3" name="Content Placeholder 2"/>
          <p:cNvSpPr>
            <a:spLocks noGrp="1"/>
          </p:cNvSpPr>
          <p:nvPr>
            <p:ph idx="1"/>
          </p:nvPr>
        </p:nvSpPr>
        <p:spPr>
          <a:xfrm>
            <a:off x="533400" y="2209800"/>
            <a:ext cx="8229600" cy="3505200"/>
          </a:xfrm>
        </p:spPr>
        <p:txBody>
          <a:bodyPr rtlCol="0">
            <a:normAutofit/>
          </a:bodyPr>
          <a:lstStyle/>
          <a:p>
            <a:pPr marL="514350" indent="-514350" eaLnBrk="1" fontAlgn="auto" hangingPunct="1">
              <a:spcAft>
                <a:spcPts val="0"/>
              </a:spcAft>
              <a:buFont typeface="+mj-lt"/>
              <a:buAutoNum type="arabicPeriod"/>
              <a:defRPr/>
            </a:pPr>
            <a:r>
              <a:rPr lang="en-US" dirty="0">
                <a:solidFill>
                  <a:schemeClr val="bg1"/>
                </a:solidFill>
              </a:rPr>
              <a:t>Active and </a:t>
            </a:r>
            <a:r>
              <a:rPr lang="en-US" dirty="0" smtClean="0">
                <a:solidFill>
                  <a:schemeClr val="bg1"/>
                </a:solidFill>
              </a:rPr>
              <a:t>strategic</a:t>
            </a:r>
          </a:p>
          <a:p>
            <a:pPr marL="514350" indent="-514350" eaLnBrk="1" fontAlgn="auto" hangingPunct="1">
              <a:spcAft>
                <a:spcPts val="0"/>
              </a:spcAft>
              <a:buFont typeface="+mj-lt"/>
              <a:buAutoNum type="arabicPeriod"/>
              <a:defRPr/>
            </a:pPr>
            <a:r>
              <a:rPr lang="en-US" dirty="0" smtClean="0">
                <a:solidFill>
                  <a:schemeClr val="bg1"/>
                </a:solidFill>
              </a:rPr>
              <a:t>Skilled </a:t>
            </a:r>
            <a:r>
              <a:rPr lang="en-US" dirty="0">
                <a:solidFill>
                  <a:schemeClr val="bg1"/>
                </a:solidFill>
              </a:rPr>
              <a:t>in cooperation, dialogue and creates knowledge with </a:t>
            </a:r>
            <a:r>
              <a:rPr lang="en-US" dirty="0" smtClean="0">
                <a:solidFill>
                  <a:schemeClr val="bg1"/>
                </a:solidFill>
              </a:rPr>
              <a:t>others</a:t>
            </a:r>
          </a:p>
          <a:p>
            <a:pPr marL="514350" indent="-514350" eaLnBrk="1" fontAlgn="auto" hangingPunct="1">
              <a:spcAft>
                <a:spcPts val="0"/>
              </a:spcAft>
              <a:buFont typeface="+mj-lt"/>
              <a:buAutoNum type="arabicPeriod"/>
              <a:defRPr/>
            </a:pPr>
            <a:r>
              <a:rPr lang="en-US" dirty="0" smtClean="0">
                <a:solidFill>
                  <a:schemeClr val="bg1"/>
                </a:solidFill>
              </a:rPr>
              <a:t>Able </a:t>
            </a:r>
            <a:r>
              <a:rPr lang="en-US" dirty="0">
                <a:solidFill>
                  <a:schemeClr val="bg1"/>
                </a:solidFill>
              </a:rPr>
              <a:t>to develop goals and </a:t>
            </a:r>
            <a:r>
              <a:rPr lang="en-US" dirty="0" smtClean="0">
                <a:solidFill>
                  <a:schemeClr val="bg1"/>
                </a:solidFill>
              </a:rPr>
              <a:t>plans</a:t>
            </a:r>
          </a:p>
          <a:p>
            <a:pPr marL="514350" indent="-514350" eaLnBrk="1" fontAlgn="auto" hangingPunct="1">
              <a:spcAft>
                <a:spcPts val="0"/>
              </a:spcAft>
              <a:buFont typeface="+mj-lt"/>
              <a:buAutoNum type="arabicPeriod"/>
              <a:defRPr/>
            </a:pPr>
            <a:r>
              <a:rPr lang="en-US" dirty="0" smtClean="0">
                <a:solidFill>
                  <a:schemeClr val="bg1"/>
                </a:solidFill>
              </a:rPr>
              <a:t>Able </a:t>
            </a:r>
            <a:r>
              <a:rPr lang="en-US" dirty="0">
                <a:solidFill>
                  <a:schemeClr val="bg1"/>
                </a:solidFill>
              </a:rPr>
              <a:t>to monitor his/her learning and is versatile across the context</a:t>
            </a:r>
          </a:p>
          <a:p>
            <a:pPr marL="0" indent="0"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76200"/>
            <a:ext cx="8229600" cy="1143000"/>
          </a:xfrm>
        </p:spPr>
        <p:txBody>
          <a:bodyPr/>
          <a:lstStyle/>
          <a:p>
            <a:pPr eaLnBrk="1" hangingPunct="1"/>
            <a:r>
              <a:rPr lang="en-US" sz="2800" b="1" smtClean="0">
                <a:solidFill>
                  <a:srgbClr val="FFFF00"/>
                </a:solidFill>
              </a:rPr>
              <a:t>Framework for planning and reviewing the teaching-learning cycle of effective learning:</a:t>
            </a:r>
            <a:endParaRPr lang="en-US" smtClean="0">
              <a:solidFill>
                <a:srgbClr val="FFFF00"/>
              </a:solidFill>
            </a:endParaRPr>
          </a:p>
        </p:txBody>
      </p:sp>
      <p:graphicFrame>
        <p:nvGraphicFramePr>
          <p:cNvPr id="4" name="Table 3"/>
          <p:cNvGraphicFramePr>
            <a:graphicFrameLocks noGrp="1"/>
          </p:cNvGraphicFramePr>
          <p:nvPr/>
        </p:nvGraphicFramePr>
        <p:xfrm>
          <a:off x="304800" y="1547813"/>
          <a:ext cx="8534400" cy="5157788"/>
        </p:xfrm>
        <a:graphic>
          <a:graphicData uri="http://schemas.openxmlformats.org/drawingml/2006/table">
            <a:tbl>
              <a:tblPr firstRow="1" firstCol="1" bandRow="1">
                <a:tableStyleId>{5C22544A-7EE6-4342-B048-85BDC9FD1C3A}</a:tableStyleId>
              </a:tblPr>
              <a:tblGrid>
                <a:gridCol w="1066800"/>
                <a:gridCol w="1905000"/>
                <a:gridCol w="2148306"/>
                <a:gridCol w="1706702"/>
                <a:gridCol w="1707592"/>
              </a:tblGrid>
              <a:tr h="525820">
                <a:tc>
                  <a:txBody>
                    <a:bodyPr/>
                    <a:lstStyle/>
                    <a:p>
                      <a:pPr marL="0" marR="0">
                        <a:lnSpc>
                          <a:spcPct val="115000"/>
                        </a:lnSpc>
                        <a:spcBef>
                          <a:spcPts val="0"/>
                        </a:spcBef>
                        <a:spcAft>
                          <a:spcPts val="0"/>
                        </a:spcAft>
                      </a:pPr>
                      <a:r>
                        <a:rPr lang="en-US" sz="800" dirty="0">
                          <a:effectLst/>
                        </a:rPr>
                        <a:t> </a:t>
                      </a:r>
                      <a:endParaRPr lang="en-US" sz="700"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500" b="1" dirty="0">
                          <a:effectLst/>
                        </a:rPr>
                        <a:t>Active learning</a:t>
                      </a:r>
                      <a:endParaRPr lang="en-US" sz="1500" b="1"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500" b="1" dirty="0">
                          <a:effectLst/>
                        </a:rPr>
                        <a:t>Collaborative learning</a:t>
                      </a:r>
                      <a:endParaRPr lang="en-US" sz="1500" b="1"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500" b="1" dirty="0">
                          <a:effectLst/>
                        </a:rPr>
                        <a:t>Learner’s responsibility</a:t>
                      </a:r>
                      <a:endParaRPr lang="en-US" sz="1500" b="1"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500" b="1" dirty="0">
                          <a:effectLst/>
                        </a:rPr>
                        <a:t>Learning about learning</a:t>
                      </a:r>
                      <a:endParaRPr lang="en-US" sz="1500" b="1" dirty="0">
                        <a:effectLst/>
                        <a:latin typeface="Calibri"/>
                        <a:ea typeface="Times New Roman"/>
                        <a:cs typeface="Times New Roman"/>
                      </a:endParaRPr>
                    </a:p>
                  </a:txBody>
                  <a:tcPr marL="44723" marR="44723" marT="0" marB="0"/>
                </a:tc>
              </a:tr>
              <a:tr h="1065535">
                <a:tc>
                  <a:txBody>
                    <a:bodyPr/>
                    <a:lstStyle/>
                    <a:p>
                      <a:pPr marL="0" marR="0">
                        <a:lnSpc>
                          <a:spcPct val="115000"/>
                        </a:lnSpc>
                        <a:spcBef>
                          <a:spcPts val="0"/>
                        </a:spcBef>
                        <a:spcAft>
                          <a:spcPts val="0"/>
                        </a:spcAft>
                      </a:pPr>
                      <a:r>
                        <a:rPr lang="en-US" sz="1500" dirty="0">
                          <a:effectLst/>
                        </a:rPr>
                        <a:t>Do</a:t>
                      </a:r>
                      <a:endParaRPr lang="en-US" sz="1500"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200" b="1" dirty="0">
                          <a:effectLst/>
                        </a:rPr>
                        <a:t>Tasks are designed for </a:t>
                      </a:r>
                      <a:endParaRPr lang="en-US" sz="1100" b="1" dirty="0">
                        <a:effectLst/>
                      </a:endParaRPr>
                    </a:p>
                    <a:p>
                      <a:pPr marL="0" marR="0">
                        <a:lnSpc>
                          <a:spcPct val="115000"/>
                        </a:lnSpc>
                        <a:spcBef>
                          <a:spcPts val="0"/>
                        </a:spcBef>
                        <a:spcAft>
                          <a:spcPts val="0"/>
                        </a:spcAft>
                      </a:pPr>
                      <a:r>
                        <a:rPr lang="en-US" sz="1200" b="1" dirty="0">
                          <a:effectLst/>
                        </a:rPr>
                        <a:t>learner activity, not </a:t>
                      </a:r>
                      <a:endParaRPr lang="en-US" sz="1100" b="1" dirty="0">
                        <a:effectLst/>
                      </a:endParaRPr>
                    </a:p>
                    <a:p>
                      <a:pPr marL="0" marR="0">
                        <a:lnSpc>
                          <a:spcPct val="115000"/>
                        </a:lnSpc>
                        <a:spcBef>
                          <a:spcPts val="0"/>
                        </a:spcBef>
                        <a:spcAft>
                          <a:spcPts val="0"/>
                        </a:spcAft>
                      </a:pPr>
                      <a:r>
                        <a:rPr lang="en-US" sz="1200" b="1" dirty="0">
                          <a:effectLst/>
                        </a:rPr>
                        <a:t>teacher activity</a:t>
                      </a:r>
                      <a:endParaRPr lang="en-US" sz="1100" b="1"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200" b="1" dirty="0">
                          <a:effectLst/>
                        </a:rPr>
                        <a:t>Tasks in small groups </a:t>
                      </a:r>
                      <a:endParaRPr lang="en-US" sz="1100" b="1" dirty="0">
                        <a:effectLst/>
                      </a:endParaRPr>
                    </a:p>
                    <a:p>
                      <a:pPr marL="0" marR="0">
                        <a:lnSpc>
                          <a:spcPct val="115000"/>
                        </a:lnSpc>
                        <a:spcBef>
                          <a:spcPts val="0"/>
                        </a:spcBef>
                        <a:spcAft>
                          <a:spcPts val="0"/>
                        </a:spcAft>
                      </a:pPr>
                      <a:r>
                        <a:rPr lang="en-US" sz="1200" b="1" dirty="0">
                          <a:effectLst/>
                        </a:rPr>
                        <a:t>connect to create a </a:t>
                      </a:r>
                      <a:endParaRPr lang="en-US" sz="1100" b="1" dirty="0">
                        <a:effectLst/>
                      </a:endParaRPr>
                    </a:p>
                    <a:p>
                      <a:pPr marL="0" marR="0">
                        <a:lnSpc>
                          <a:spcPct val="115000"/>
                        </a:lnSpc>
                        <a:spcBef>
                          <a:spcPts val="0"/>
                        </a:spcBef>
                        <a:spcAft>
                          <a:spcPts val="0"/>
                        </a:spcAft>
                      </a:pPr>
                      <a:r>
                        <a:rPr lang="en-US" sz="1200" b="1" dirty="0">
                          <a:effectLst/>
                        </a:rPr>
                        <a:t>larger whole (by roles or </a:t>
                      </a:r>
                      <a:endParaRPr lang="en-US" sz="1100" b="1" dirty="0">
                        <a:effectLst/>
                      </a:endParaRPr>
                    </a:p>
                    <a:p>
                      <a:pPr marL="0" marR="0">
                        <a:lnSpc>
                          <a:spcPct val="115000"/>
                        </a:lnSpc>
                        <a:spcBef>
                          <a:spcPts val="0"/>
                        </a:spcBef>
                        <a:spcAft>
                          <a:spcPts val="0"/>
                        </a:spcAft>
                      </a:pPr>
                      <a:r>
                        <a:rPr lang="en-US" sz="1200" b="1" dirty="0">
                          <a:effectLst/>
                        </a:rPr>
                        <a:t>by parts)</a:t>
                      </a:r>
                      <a:endParaRPr lang="en-US" sz="1100" b="1"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200" b="1" dirty="0">
                          <a:effectLst/>
                        </a:rPr>
                        <a:t>Learners exercise </a:t>
                      </a:r>
                      <a:endParaRPr lang="en-US" sz="1100" b="1" dirty="0">
                        <a:effectLst/>
                      </a:endParaRPr>
                    </a:p>
                    <a:p>
                      <a:pPr marL="0" marR="0">
                        <a:lnSpc>
                          <a:spcPct val="115000"/>
                        </a:lnSpc>
                        <a:spcBef>
                          <a:spcPts val="0"/>
                        </a:spcBef>
                        <a:spcAft>
                          <a:spcPts val="0"/>
                        </a:spcAft>
                      </a:pPr>
                      <a:r>
                        <a:rPr lang="en-US" sz="1200" b="1" dirty="0">
                          <a:effectLst/>
                        </a:rPr>
                        <a:t>choice and plan their </a:t>
                      </a:r>
                      <a:endParaRPr lang="en-US" sz="1100" b="1" dirty="0">
                        <a:effectLst/>
                      </a:endParaRPr>
                    </a:p>
                    <a:p>
                      <a:pPr marL="0" marR="0">
                        <a:lnSpc>
                          <a:spcPct val="115000"/>
                        </a:lnSpc>
                        <a:spcBef>
                          <a:spcPts val="0"/>
                        </a:spcBef>
                        <a:spcAft>
                          <a:spcPts val="0"/>
                        </a:spcAft>
                      </a:pPr>
                      <a:r>
                        <a:rPr lang="en-US" sz="1200" b="1" dirty="0">
                          <a:effectLst/>
                        </a:rPr>
                        <a:t>approach</a:t>
                      </a:r>
                      <a:endParaRPr lang="en-US" sz="1100" b="1"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200" b="1" dirty="0">
                          <a:effectLst/>
                        </a:rPr>
                        <a:t>Learners are </a:t>
                      </a:r>
                      <a:endParaRPr lang="en-US" sz="1100" b="1" dirty="0">
                        <a:effectLst/>
                      </a:endParaRPr>
                    </a:p>
                    <a:p>
                      <a:pPr marL="0" marR="0">
                        <a:lnSpc>
                          <a:spcPct val="115000"/>
                        </a:lnSpc>
                        <a:spcBef>
                          <a:spcPts val="0"/>
                        </a:spcBef>
                        <a:spcAft>
                          <a:spcPts val="0"/>
                        </a:spcAft>
                      </a:pPr>
                      <a:r>
                        <a:rPr lang="en-US" sz="1200" b="1" dirty="0">
                          <a:effectLst/>
                        </a:rPr>
                        <a:t>encouraged to notice </a:t>
                      </a:r>
                      <a:endParaRPr lang="en-US" sz="1100" b="1" dirty="0">
                        <a:effectLst/>
                      </a:endParaRPr>
                    </a:p>
                    <a:p>
                      <a:pPr marL="0" marR="0">
                        <a:lnSpc>
                          <a:spcPct val="115000"/>
                        </a:lnSpc>
                        <a:spcBef>
                          <a:spcPts val="0"/>
                        </a:spcBef>
                        <a:spcAft>
                          <a:spcPts val="0"/>
                        </a:spcAft>
                      </a:pPr>
                      <a:r>
                        <a:rPr lang="en-US" sz="1200" b="1" dirty="0">
                          <a:effectLst/>
                        </a:rPr>
                        <a:t>aspects of their learning </a:t>
                      </a:r>
                      <a:endParaRPr lang="en-US" sz="1100" b="1" dirty="0">
                        <a:effectLst/>
                      </a:endParaRPr>
                    </a:p>
                    <a:p>
                      <a:pPr marL="0" marR="0">
                        <a:lnSpc>
                          <a:spcPct val="115000"/>
                        </a:lnSpc>
                        <a:spcBef>
                          <a:spcPts val="0"/>
                        </a:spcBef>
                        <a:spcAft>
                          <a:spcPts val="0"/>
                        </a:spcAft>
                      </a:pPr>
                      <a:r>
                        <a:rPr lang="en-US" sz="1200" b="1" dirty="0">
                          <a:effectLst/>
                        </a:rPr>
                        <a:t>as they engage in tasks</a:t>
                      </a:r>
                      <a:endParaRPr lang="en-US" sz="1100" b="1" dirty="0">
                        <a:effectLst/>
                        <a:latin typeface="Calibri"/>
                        <a:ea typeface="Times New Roman"/>
                        <a:cs typeface="Times New Roman"/>
                      </a:endParaRPr>
                    </a:p>
                  </a:txBody>
                  <a:tcPr marL="44723" marR="44723" marT="0" marB="0"/>
                </a:tc>
              </a:tr>
              <a:tr h="1371608">
                <a:tc>
                  <a:txBody>
                    <a:bodyPr/>
                    <a:lstStyle/>
                    <a:p>
                      <a:pPr marL="0" marR="0">
                        <a:lnSpc>
                          <a:spcPct val="115000"/>
                        </a:lnSpc>
                        <a:spcBef>
                          <a:spcPts val="0"/>
                        </a:spcBef>
                        <a:spcAft>
                          <a:spcPts val="0"/>
                        </a:spcAft>
                      </a:pPr>
                      <a:r>
                        <a:rPr lang="en-US" sz="1000" b="1" dirty="0">
                          <a:effectLst/>
                        </a:rPr>
                        <a:t>Review</a:t>
                      </a:r>
                      <a:endParaRPr lang="en-US" sz="900" b="1"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200" b="1" dirty="0">
                          <a:effectLst/>
                        </a:rPr>
                        <a:t>Learners stop to notice </a:t>
                      </a:r>
                      <a:endParaRPr lang="en-US" sz="1100" b="1" dirty="0">
                        <a:effectLst/>
                      </a:endParaRPr>
                    </a:p>
                    <a:p>
                      <a:pPr marL="0" marR="0">
                        <a:lnSpc>
                          <a:spcPct val="115000"/>
                        </a:lnSpc>
                        <a:spcBef>
                          <a:spcPts val="0"/>
                        </a:spcBef>
                        <a:spcAft>
                          <a:spcPts val="0"/>
                        </a:spcAft>
                      </a:pPr>
                      <a:r>
                        <a:rPr lang="en-US" sz="1200" b="1" dirty="0">
                          <a:effectLst/>
                        </a:rPr>
                        <a:t>what happened, what </a:t>
                      </a:r>
                      <a:endParaRPr lang="en-US" sz="1100" b="1" dirty="0">
                        <a:effectLst/>
                      </a:endParaRPr>
                    </a:p>
                    <a:p>
                      <a:pPr marL="0" marR="0">
                        <a:lnSpc>
                          <a:spcPct val="115000"/>
                        </a:lnSpc>
                        <a:spcBef>
                          <a:spcPts val="0"/>
                        </a:spcBef>
                        <a:spcAft>
                          <a:spcPts val="0"/>
                        </a:spcAft>
                      </a:pPr>
                      <a:r>
                        <a:rPr lang="en-US" sz="1200" b="1" dirty="0">
                          <a:effectLst/>
                        </a:rPr>
                        <a:t>was important, how it </a:t>
                      </a:r>
                      <a:endParaRPr lang="en-US" sz="1100" b="1" dirty="0">
                        <a:effectLst/>
                      </a:endParaRPr>
                    </a:p>
                    <a:p>
                      <a:pPr marL="0" marR="0">
                        <a:lnSpc>
                          <a:spcPct val="115000"/>
                        </a:lnSpc>
                        <a:spcBef>
                          <a:spcPts val="0"/>
                        </a:spcBef>
                        <a:spcAft>
                          <a:spcPts val="0"/>
                        </a:spcAft>
                      </a:pPr>
                      <a:r>
                        <a:rPr lang="en-US" sz="1200" b="1" dirty="0">
                          <a:effectLst/>
                        </a:rPr>
                        <a:t>felt, etc.</a:t>
                      </a:r>
                      <a:endParaRPr lang="en-US" sz="1100" b="1"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200" b="1" dirty="0">
                          <a:effectLst/>
                        </a:rPr>
                        <a:t>Learners bring ideas </a:t>
                      </a:r>
                      <a:endParaRPr lang="en-US" sz="1100" b="1" dirty="0">
                        <a:effectLst/>
                      </a:endParaRPr>
                    </a:p>
                    <a:p>
                      <a:pPr marL="0" marR="0">
                        <a:lnSpc>
                          <a:spcPct val="115000"/>
                        </a:lnSpc>
                        <a:spcBef>
                          <a:spcPts val="0"/>
                        </a:spcBef>
                        <a:spcAft>
                          <a:spcPts val="0"/>
                        </a:spcAft>
                      </a:pPr>
                      <a:r>
                        <a:rPr lang="en-US" sz="1200" b="1" dirty="0">
                          <a:effectLst/>
                        </a:rPr>
                        <a:t>together and review </a:t>
                      </a:r>
                      <a:endParaRPr lang="en-US" sz="1100" b="1" dirty="0">
                        <a:effectLst/>
                      </a:endParaRPr>
                    </a:p>
                    <a:p>
                      <a:pPr marL="0" marR="0">
                        <a:lnSpc>
                          <a:spcPct val="115000"/>
                        </a:lnSpc>
                        <a:spcBef>
                          <a:spcPts val="0"/>
                        </a:spcBef>
                        <a:spcAft>
                          <a:spcPts val="0"/>
                        </a:spcAft>
                      </a:pPr>
                      <a:r>
                        <a:rPr lang="en-US" sz="1200" b="1" dirty="0">
                          <a:effectLst/>
                        </a:rPr>
                        <a:t>how the group has </a:t>
                      </a:r>
                      <a:endParaRPr lang="en-US" sz="1100" b="1" dirty="0">
                        <a:effectLst/>
                      </a:endParaRPr>
                    </a:p>
                    <a:p>
                      <a:pPr marL="0" marR="0">
                        <a:lnSpc>
                          <a:spcPct val="115000"/>
                        </a:lnSpc>
                        <a:spcBef>
                          <a:spcPts val="0"/>
                        </a:spcBef>
                        <a:spcAft>
                          <a:spcPts val="0"/>
                        </a:spcAft>
                      </a:pPr>
                      <a:r>
                        <a:rPr lang="en-US" sz="1200" b="1" dirty="0">
                          <a:effectLst/>
                        </a:rPr>
                        <a:t>operated</a:t>
                      </a:r>
                      <a:endParaRPr lang="en-US" sz="1100" b="1"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200" b="1" dirty="0">
                          <a:effectLst/>
                        </a:rPr>
                        <a:t>Learners monitor their </a:t>
                      </a:r>
                      <a:endParaRPr lang="en-US" sz="1100" b="1" dirty="0">
                        <a:effectLst/>
                      </a:endParaRPr>
                    </a:p>
                    <a:p>
                      <a:pPr marL="0" marR="0">
                        <a:lnSpc>
                          <a:spcPct val="115000"/>
                        </a:lnSpc>
                        <a:spcBef>
                          <a:spcPts val="0"/>
                        </a:spcBef>
                        <a:spcAft>
                          <a:spcPts val="0"/>
                        </a:spcAft>
                      </a:pPr>
                      <a:r>
                        <a:rPr lang="en-US" sz="1200" b="1" dirty="0">
                          <a:effectLst/>
                        </a:rPr>
                        <a:t>progress and review </a:t>
                      </a:r>
                      <a:endParaRPr lang="en-US" sz="1100" b="1" dirty="0">
                        <a:effectLst/>
                      </a:endParaRPr>
                    </a:p>
                    <a:p>
                      <a:pPr marL="0" marR="0">
                        <a:lnSpc>
                          <a:spcPct val="115000"/>
                        </a:lnSpc>
                        <a:spcBef>
                          <a:spcPts val="0"/>
                        </a:spcBef>
                        <a:spcAft>
                          <a:spcPts val="0"/>
                        </a:spcAft>
                      </a:pPr>
                      <a:r>
                        <a:rPr lang="en-US" sz="1200" b="1" dirty="0">
                          <a:effectLst/>
                        </a:rPr>
                        <a:t>their plan</a:t>
                      </a:r>
                      <a:endParaRPr lang="en-US" sz="1100" b="1"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200" b="1" dirty="0">
                          <a:effectLst/>
                        </a:rPr>
                        <a:t>Learners describe what </a:t>
                      </a:r>
                      <a:endParaRPr lang="en-US" sz="1100" b="1" dirty="0">
                        <a:effectLst/>
                      </a:endParaRPr>
                    </a:p>
                    <a:p>
                      <a:pPr marL="0" marR="0">
                        <a:lnSpc>
                          <a:spcPct val="115000"/>
                        </a:lnSpc>
                        <a:spcBef>
                          <a:spcPts val="0"/>
                        </a:spcBef>
                        <a:spcAft>
                          <a:spcPts val="0"/>
                        </a:spcAft>
                      </a:pPr>
                      <a:r>
                        <a:rPr lang="en-US" sz="1200" b="1" dirty="0">
                          <a:effectLst/>
                        </a:rPr>
                        <a:t>they notice and review </a:t>
                      </a:r>
                      <a:endParaRPr lang="en-US" sz="1100" b="1" dirty="0">
                        <a:effectLst/>
                      </a:endParaRPr>
                    </a:p>
                    <a:p>
                      <a:pPr marL="0" marR="0">
                        <a:lnSpc>
                          <a:spcPct val="115000"/>
                        </a:lnSpc>
                        <a:spcBef>
                          <a:spcPts val="0"/>
                        </a:spcBef>
                        <a:spcAft>
                          <a:spcPts val="0"/>
                        </a:spcAft>
                      </a:pPr>
                      <a:r>
                        <a:rPr lang="en-US" sz="1200" b="1" dirty="0">
                          <a:effectLst/>
                        </a:rPr>
                        <a:t>their learning (goals, </a:t>
                      </a:r>
                      <a:endParaRPr lang="en-US" sz="1100" b="1" dirty="0">
                        <a:effectLst/>
                      </a:endParaRPr>
                    </a:p>
                    <a:p>
                      <a:pPr marL="0" marR="0">
                        <a:lnSpc>
                          <a:spcPct val="115000"/>
                        </a:lnSpc>
                        <a:spcBef>
                          <a:spcPts val="0"/>
                        </a:spcBef>
                        <a:spcAft>
                          <a:spcPts val="0"/>
                        </a:spcAft>
                      </a:pPr>
                      <a:r>
                        <a:rPr lang="en-US" sz="1200" b="1" dirty="0">
                          <a:effectLst/>
                        </a:rPr>
                        <a:t>strategies, feelings, </a:t>
                      </a:r>
                      <a:endParaRPr lang="en-US" sz="1100" b="1" dirty="0">
                        <a:effectLst/>
                      </a:endParaRPr>
                    </a:p>
                    <a:p>
                      <a:pPr marL="0" marR="0">
                        <a:lnSpc>
                          <a:spcPct val="115000"/>
                        </a:lnSpc>
                        <a:spcBef>
                          <a:spcPts val="0"/>
                        </a:spcBef>
                        <a:spcAft>
                          <a:spcPts val="0"/>
                        </a:spcAft>
                      </a:pPr>
                      <a:r>
                        <a:rPr lang="en-US" sz="1200" b="1" dirty="0">
                          <a:effectLst/>
                        </a:rPr>
                        <a:t>outcomes, context)</a:t>
                      </a:r>
                      <a:endParaRPr lang="en-US" sz="1100" b="1" dirty="0">
                        <a:effectLst/>
                        <a:latin typeface="Calibri"/>
                        <a:ea typeface="Times New Roman"/>
                        <a:cs typeface="Times New Roman"/>
                      </a:endParaRPr>
                    </a:p>
                  </a:txBody>
                  <a:tcPr marL="44723" marR="44723" marT="0" marB="0"/>
                </a:tc>
              </a:tr>
              <a:tr h="1143184">
                <a:tc>
                  <a:txBody>
                    <a:bodyPr/>
                    <a:lstStyle/>
                    <a:p>
                      <a:pPr marL="0" marR="0">
                        <a:lnSpc>
                          <a:spcPct val="115000"/>
                        </a:lnSpc>
                        <a:spcBef>
                          <a:spcPts val="0"/>
                        </a:spcBef>
                        <a:spcAft>
                          <a:spcPts val="0"/>
                        </a:spcAft>
                      </a:pPr>
                      <a:r>
                        <a:rPr lang="en-US" sz="1100" b="0" dirty="0">
                          <a:effectLst/>
                        </a:rPr>
                        <a:t>Learn</a:t>
                      </a:r>
                      <a:endParaRPr lang="en-US" sz="700" b="0"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200" b="1" dirty="0">
                          <a:effectLst/>
                        </a:rPr>
                        <a:t>New insights and </a:t>
                      </a:r>
                      <a:endParaRPr lang="en-US" sz="1100" b="1" dirty="0">
                        <a:effectLst/>
                      </a:endParaRPr>
                    </a:p>
                    <a:p>
                      <a:pPr marL="0" marR="0">
                        <a:lnSpc>
                          <a:spcPct val="115000"/>
                        </a:lnSpc>
                        <a:spcBef>
                          <a:spcPts val="0"/>
                        </a:spcBef>
                        <a:spcAft>
                          <a:spcPts val="0"/>
                        </a:spcAft>
                      </a:pPr>
                      <a:r>
                        <a:rPr lang="en-US" sz="1200" b="1" dirty="0">
                          <a:effectLst/>
                        </a:rPr>
                        <a:t>understandings are </a:t>
                      </a:r>
                      <a:endParaRPr lang="en-US" sz="1100" b="1" dirty="0">
                        <a:effectLst/>
                      </a:endParaRPr>
                    </a:p>
                    <a:p>
                      <a:pPr marL="0" marR="0">
                        <a:lnSpc>
                          <a:spcPct val="115000"/>
                        </a:lnSpc>
                        <a:spcBef>
                          <a:spcPts val="0"/>
                        </a:spcBef>
                        <a:spcAft>
                          <a:spcPts val="0"/>
                        </a:spcAft>
                      </a:pPr>
                      <a:r>
                        <a:rPr lang="en-US" sz="1200" b="1" dirty="0">
                          <a:effectLst/>
                        </a:rPr>
                        <a:t>made explicit</a:t>
                      </a:r>
                      <a:endParaRPr lang="en-US" sz="1100" b="1"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200" b="1">
                          <a:effectLst/>
                        </a:rPr>
                        <a:t>Explanations of topic </a:t>
                      </a:r>
                      <a:endParaRPr lang="en-US" sz="1100" b="1">
                        <a:effectLst/>
                      </a:endParaRPr>
                    </a:p>
                    <a:p>
                      <a:pPr marL="0" marR="0">
                        <a:lnSpc>
                          <a:spcPct val="115000"/>
                        </a:lnSpc>
                        <a:spcBef>
                          <a:spcPts val="0"/>
                        </a:spcBef>
                        <a:spcAft>
                          <a:spcPts val="0"/>
                        </a:spcAft>
                      </a:pPr>
                      <a:r>
                        <a:rPr lang="en-US" sz="1200" b="1">
                          <a:effectLst/>
                        </a:rPr>
                        <a:t>and of how the group </a:t>
                      </a:r>
                      <a:endParaRPr lang="en-US" sz="1100" b="1">
                        <a:effectLst/>
                      </a:endParaRPr>
                    </a:p>
                    <a:p>
                      <a:pPr marL="0" marR="0">
                        <a:lnSpc>
                          <a:spcPct val="115000"/>
                        </a:lnSpc>
                        <a:spcBef>
                          <a:spcPts val="0"/>
                        </a:spcBef>
                        <a:spcAft>
                          <a:spcPts val="0"/>
                        </a:spcAft>
                      </a:pPr>
                      <a:r>
                        <a:rPr lang="en-US" sz="1200" b="1">
                          <a:effectLst/>
                        </a:rPr>
                        <a:t>functioned are voiced </a:t>
                      </a:r>
                      <a:endParaRPr lang="en-US" sz="1100" b="1">
                        <a:effectLst/>
                      </a:endParaRPr>
                    </a:p>
                    <a:p>
                      <a:pPr marL="0" marR="0">
                        <a:lnSpc>
                          <a:spcPct val="115000"/>
                        </a:lnSpc>
                        <a:spcBef>
                          <a:spcPts val="0"/>
                        </a:spcBef>
                        <a:spcAft>
                          <a:spcPts val="0"/>
                        </a:spcAft>
                      </a:pPr>
                      <a:r>
                        <a:rPr lang="en-US" sz="1200" b="1">
                          <a:effectLst/>
                        </a:rPr>
                        <a:t>across the group</a:t>
                      </a:r>
                      <a:endParaRPr lang="en-US" sz="1100" b="1">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200" b="1">
                          <a:effectLst/>
                        </a:rPr>
                        <a:t>Factors influencing </a:t>
                      </a:r>
                      <a:endParaRPr lang="en-US" sz="1100" b="1">
                        <a:effectLst/>
                      </a:endParaRPr>
                    </a:p>
                    <a:p>
                      <a:pPr marL="0" marR="0">
                        <a:lnSpc>
                          <a:spcPct val="115000"/>
                        </a:lnSpc>
                        <a:spcBef>
                          <a:spcPts val="0"/>
                        </a:spcBef>
                        <a:spcAft>
                          <a:spcPts val="0"/>
                        </a:spcAft>
                      </a:pPr>
                      <a:r>
                        <a:rPr lang="en-US" sz="1200" b="1">
                          <a:effectLst/>
                        </a:rPr>
                        <a:t>progress are identified </a:t>
                      </a:r>
                      <a:endParaRPr lang="en-US" sz="1100" b="1">
                        <a:effectLst/>
                      </a:endParaRPr>
                    </a:p>
                    <a:p>
                      <a:pPr marL="0" marR="0">
                        <a:lnSpc>
                          <a:spcPct val="115000"/>
                        </a:lnSpc>
                        <a:spcBef>
                          <a:spcPts val="0"/>
                        </a:spcBef>
                        <a:spcAft>
                          <a:spcPts val="0"/>
                        </a:spcAft>
                      </a:pPr>
                      <a:r>
                        <a:rPr lang="en-US" sz="1200" b="1">
                          <a:effectLst/>
                        </a:rPr>
                        <a:t>and new strategies </a:t>
                      </a:r>
                      <a:endParaRPr lang="en-US" sz="1100" b="1">
                        <a:effectLst/>
                      </a:endParaRPr>
                    </a:p>
                    <a:p>
                      <a:pPr marL="0" marR="0">
                        <a:lnSpc>
                          <a:spcPct val="115000"/>
                        </a:lnSpc>
                        <a:spcBef>
                          <a:spcPts val="0"/>
                        </a:spcBef>
                        <a:spcAft>
                          <a:spcPts val="0"/>
                        </a:spcAft>
                      </a:pPr>
                      <a:r>
                        <a:rPr lang="en-US" sz="1200" b="1">
                          <a:effectLst/>
                        </a:rPr>
                        <a:t>devised</a:t>
                      </a:r>
                      <a:endParaRPr lang="en-US" sz="1100" b="1">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200" b="1" dirty="0">
                          <a:effectLst/>
                        </a:rPr>
                        <a:t>Richer conceptions of </a:t>
                      </a:r>
                      <a:endParaRPr lang="en-US" sz="1100" b="1" dirty="0">
                        <a:effectLst/>
                      </a:endParaRPr>
                    </a:p>
                    <a:p>
                      <a:pPr marL="0" marR="0">
                        <a:lnSpc>
                          <a:spcPct val="115000"/>
                        </a:lnSpc>
                        <a:spcBef>
                          <a:spcPts val="0"/>
                        </a:spcBef>
                        <a:spcAft>
                          <a:spcPts val="0"/>
                        </a:spcAft>
                      </a:pPr>
                      <a:r>
                        <a:rPr lang="en-US" sz="1200" b="1" dirty="0">
                          <a:effectLst/>
                        </a:rPr>
                        <a:t>learning are voiced and </a:t>
                      </a:r>
                      <a:endParaRPr lang="en-US" sz="1100" b="1" dirty="0">
                        <a:effectLst/>
                      </a:endParaRPr>
                    </a:p>
                    <a:p>
                      <a:pPr marL="0" marR="0">
                        <a:lnSpc>
                          <a:spcPct val="115000"/>
                        </a:lnSpc>
                        <a:spcBef>
                          <a:spcPts val="0"/>
                        </a:spcBef>
                        <a:spcAft>
                          <a:spcPts val="0"/>
                        </a:spcAft>
                      </a:pPr>
                      <a:r>
                        <a:rPr lang="en-US" sz="1200" b="1" dirty="0">
                          <a:effectLst/>
                        </a:rPr>
                        <a:t>further reflective inquiry </a:t>
                      </a:r>
                      <a:endParaRPr lang="en-US" sz="1100" b="1" dirty="0">
                        <a:effectLst/>
                      </a:endParaRPr>
                    </a:p>
                    <a:p>
                      <a:pPr marL="0" marR="0">
                        <a:lnSpc>
                          <a:spcPct val="115000"/>
                        </a:lnSpc>
                        <a:spcBef>
                          <a:spcPts val="0"/>
                        </a:spcBef>
                        <a:spcAft>
                          <a:spcPts val="0"/>
                        </a:spcAft>
                      </a:pPr>
                      <a:r>
                        <a:rPr lang="en-US" sz="1200" b="1" dirty="0">
                          <a:effectLst/>
                        </a:rPr>
                        <a:t>is encouraged</a:t>
                      </a:r>
                      <a:endParaRPr lang="en-US" sz="1100" b="1" dirty="0">
                        <a:effectLst/>
                        <a:latin typeface="Calibri"/>
                        <a:ea typeface="Times New Roman"/>
                        <a:cs typeface="Times New Roman"/>
                      </a:endParaRPr>
                    </a:p>
                  </a:txBody>
                  <a:tcPr marL="44723" marR="44723" marT="0" marB="0"/>
                </a:tc>
              </a:tr>
              <a:tr h="1051641">
                <a:tc>
                  <a:txBody>
                    <a:bodyPr/>
                    <a:lstStyle/>
                    <a:p>
                      <a:pPr marL="0" marR="0">
                        <a:lnSpc>
                          <a:spcPct val="115000"/>
                        </a:lnSpc>
                        <a:spcBef>
                          <a:spcPts val="0"/>
                        </a:spcBef>
                        <a:spcAft>
                          <a:spcPts val="0"/>
                        </a:spcAft>
                      </a:pPr>
                      <a:r>
                        <a:rPr lang="en-US" sz="800" dirty="0">
                          <a:effectLst/>
                        </a:rPr>
                        <a:t>Apply</a:t>
                      </a:r>
                      <a:endParaRPr lang="en-US" sz="700"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200" b="1" dirty="0">
                          <a:effectLst/>
                        </a:rPr>
                        <a:t>Future action is planned </a:t>
                      </a:r>
                      <a:endParaRPr lang="en-US" sz="1100" b="1" dirty="0">
                        <a:effectLst/>
                      </a:endParaRPr>
                    </a:p>
                    <a:p>
                      <a:pPr marL="0" marR="0">
                        <a:lnSpc>
                          <a:spcPct val="115000"/>
                        </a:lnSpc>
                        <a:spcBef>
                          <a:spcPts val="0"/>
                        </a:spcBef>
                        <a:spcAft>
                          <a:spcPts val="0"/>
                        </a:spcAft>
                      </a:pPr>
                      <a:r>
                        <a:rPr lang="en-US" sz="1200" b="1" dirty="0">
                          <a:effectLst/>
                        </a:rPr>
                        <a:t>in light of new under-standing. Transfer to </a:t>
                      </a:r>
                      <a:endParaRPr lang="en-US" sz="1100" b="1" dirty="0">
                        <a:effectLst/>
                      </a:endParaRPr>
                    </a:p>
                    <a:p>
                      <a:pPr marL="0" marR="0">
                        <a:lnSpc>
                          <a:spcPct val="115000"/>
                        </a:lnSpc>
                        <a:spcBef>
                          <a:spcPts val="0"/>
                        </a:spcBef>
                        <a:spcAft>
                          <a:spcPts val="0"/>
                        </a:spcAft>
                      </a:pPr>
                      <a:r>
                        <a:rPr lang="en-US" sz="1200" b="1" dirty="0">
                          <a:effectLst/>
                        </a:rPr>
                        <a:t>other situations is </a:t>
                      </a:r>
                      <a:endParaRPr lang="en-US" sz="1100" b="1" dirty="0">
                        <a:effectLst/>
                      </a:endParaRPr>
                    </a:p>
                    <a:p>
                      <a:pPr marL="0" marR="0">
                        <a:lnSpc>
                          <a:spcPct val="115000"/>
                        </a:lnSpc>
                        <a:spcBef>
                          <a:spcPts val="0"/>
                        </a:spcBef>
                        <a:spcAft>
                          <a:spcPts val="0"/>
                        </a:spcAft>
                      </a:pPr>
                      <a:r>
                        <a:rPr lang="en-US" sz="1200" b="1" dirty="0">
                          <a:effectLst/>
                        </a:rPr>
                        <a:t>examined</a:t>
                      </a:r>
                      <a:endParaRPr lang="en-US" sz="1100" b="1"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200" b="1" dirty="0">
                          <a:effectLst/>
                        </a:rPr>
                        <a:t>Future possibilities for </a:t>
                      </a:r>
                      <a:endParaRPr lang="en-US" sz="1100" b="1" dirty="0">
                        <a:effectLst/>
                      </a:endParaRPr>
                    </a:p>
                    <a:p>
                      <a:pPr marL="0" marR="0">
                        <a:lnSpc>
                          <a:spcPct val="115000"/>
                        </a:lnSpc>
                        <a:spcBef>
                          <a:spcPts val="0"/>
                        </a:spcBef>
                        <a:spcAft>
                          <a:spcPts val="0"/>
                        </a:spcAft>
                      </a:pPr>
                      <a:r>
                        <a:rPr lang="en-US" sz="1200" b="1" dirty="0">
                          <a:effectLst/>
                        </a:rPr>
                        <a:t>group and community </a:t>
                      </a:r>
                      <a:endParaRPr lang="en-US" sz="1100" b="1" dirty="0">
                        <a:effectLst/>
                      </a:endParaRPr>
                    </a:p>
                    <a:p>
                      <a:pPr marL="0" marR="0">
                        <a:lnSpc>
                          <a:spcPct val="115000"/>
                        </a:lnSpc>
                        <a:spcBef>
                          <a:spcPts val="0"/>
                        </a:spcBef>
                        <a:spcAft>
                          <a:spcPts val="0"/>
                        </a:spcAft>
                      </a:pPr>
                      <a:r>
                        <a:rPr lang="en-US" sz="1200" b="1" dirty="0">
                          <a:effectLst/>
                        </a:rPr>
                        <a:t>learning are considered</a:t>
                      </a:r>
                      <a:endParaRPr lang="en-US" sz="1100" b="1"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200" b="1" dirty="0">
                          <a:effectLst/>
                        </a:rPr>
                        <a:t>Plans are revised to </a:t>
                      </a:r>
                      <a:endParaRPr lang="en-US" sz="1100" b="1" dirty="0">
                        <a:effectLst/>
                      </a:endParaRPr>
                    </a:p>
                    <a:p>
                      <a:pPr marL="0" marR="0">
                        <a:lnSpc>
                          <a:spcPct val="115000"/>
                        </a:lnSpc>
                        <a:spcBef>
                          <a:spcPts val="0"/>
                        </a:spcBef>
                        <a:spcAft>
                          <a:spcPts val="0"/>
                        </a:spcAft>
                      </a:pPr>
                      <a:r>
                        <a:rPr lang="en-US" sz="1200" b="1" dirty="0">
                          <a:effectLst/>
                        </a:rPr>
                        <a:t>accommodate recent </a:t>
                      </a:r>
                      <a:endParaRPr lang="en-US" sz="1100" b="1" dirty="0">
                        <a:effectLst/>
                      </a:endParaRPr>
                    </a:p>
                    <a:p>
                      <a:pPr marL="0" marR="0">
                        <a:lnSpc>
                          <a:spcPct val="115000"/>
                        </a:lnSpc>
                        <a:spcBef>
                          <a:spcPts val="0"/>
                        </a:spcBef>
                        <a:spcAft>
                          <a:spcPts val="0"/>
                        </a:spcAft>
                      </a:pPr>
                      <a:r>
                        <a:rPr lang="en-US" sz="1200" b="1" dirty="0">
                          <a:effectLst/>
                        </a:rPr>
                        <a:t>learning</a:t>
                      </a:r>
                      <a:endParaRPr lang="en-US" sz="1100" b="1" dirty="0">
                        <a:effectLst/>
                        <a:latin typeface="Calibri"/>
                        <a:ea typeface="Times New Roman"/>
                        <a:cs typeface="Times New Roman"/>
                      </a:endParaRPr>
                    </a:p>
                  </a:txBody>
                  <a:tcPr marL="44723" marR="44723" marT="0" marB="0"/>
                </a:tc>
                <a:tc>
                  <a:txBody>
                    <a:bodyPr/>
                    <a:lstStyle/>
                    <a:p>
                      <a:pPr marL="0" marR="0">
                        <a:lnSpc>
                          <a:spcPct val="115000"/>
                        </a:lnSpc>
                        <a:spcBef>
                          <a:spcPts val="0"/>
                        </a:spcBef>
                        <a:spcAft>
                          <a:spcPts val="0"/>
                        </a:spcAft>
                      </a:pPr>
                      <a:r>
                        <a:rPr lang="en-US" sz="1200" b="1" dirty="0">
                          <a:effectLst/>
                        </a:rPr>
                        <a:t>Learners plan to notice </a:t>
                      </a:r>
                      <a:endParaRPr lang="en-US" sz="1100" b="1" dirty="0">
                        <a:effectLst/>
                      </a:endParaRPr>
                    </a:p>
                    <a:p>
                      <a:pPr marL="0" marR="0">
                        <a:lnSpc>
                          <a:spcPct val="115000"/>
                        </a:lnSpc>
                        <a:spcBef>
                          <a:spcPts val="0"/>
                        </a:spcBef>
                        <a:spcAft>
                          <a:spcPts val="0"/>
                        </a:spcAft>
                      </a:pPr>
                      <a:r>
                        <a:rPr lang="en-US" sz="1200" b="1" dirty="0">
                          <a:effectLst/>
                        </a:rPr>
                        <a:t>more and to experiment </a:t>
                      </a:r>
                      <a:endParaRPr lang="en-US" sz="1100" b="1" dirty="0">
                        <a:effectLst/>
                      </a:endParaRPr>
                    </a:p>
                    <a:p>
                      <a:pPr marL="0" marR="0">
                        <a:lnSpc>
                          <a:spcPct val="115000"/>
                        </a:lnSpc>
                        <a:spcBef>
                          <a:spcPts val="0"/>
                        </a:spcBef>
                        <a:spcAft>
                          <a:spcPts val="0"/>
                        </a:spcAft>
                      </a:pPr>
                      <a:r>
                        <a:rPr lang="en-US" sz="1200" b="1" dirty="0">
                          <a:effectLst/>
                        </a:rPr>
                        <a:t>with their approach to </a:t>
                      </a:r>
                      <a:endParaRPr lang="en-US" sz="1100" b="1" dirty="0">
                        <a:effectLst/>
                      </a:endParaRPr>
                    </a:p>
                    <a:p>
                      <a:pPr marL="0" marR="0">
                        <a:lnSpc>
                          <a:spcPct val="115000"/>
                        </a:lnSpc>
                        <a:spcBef>
                          <a:spcPts val="0"/>
                        </a:spcBef>
                        <a:spcAft>
                          <a:spcPts val="0"/>
                        </a:spcAft>
                      </a:pPr>
                      <a:r>
                        <a:rPr lang="en-US" sz="1200" b="1" dirty="0">
                          <a:effectLst/>
                        </a:rPr>
                        <a:t>learning</a:t>
                      </a:r>
                      <a:endParaRPr lang="en-US" sz="1100" b="1" dirty="0">
                        <a:effectLst/>
                        <a:latin typeface="Calibri"/>
                        <a:ea typeface="Times New Roman"/>
                        <a:cs typeface="Times New Roman"/>
                      </a:endParaRPr>
                    </a:p>
                  </a:txBody>
                  <a:tcPr marL="44723" marR="44723" marT="0" marB="0"/>
                </a:tc>
              </a:tr>
            </a:tbl>
          </a:graphicData>
        </a:graphic>
      </p:graphicFrame>
      <p:sp>
        <p:nvSpPr>
          <p:cNvPr id="53289" name="AutoShape 83"/>
          <p:cNvSpPr>
            <a:spLocks noChangeArrowheads="1"/>
          </p:cNvSpPr>
          <p:nvPr/>
        </p:nvSpPr>
        <p:spPr bwMode="auto">
          <a:xfrm rot="5400000">
            <a:off x="107950" y="2509838"/>
            <a:ext cx="725488" cy="277812"/>
          </a:xfrm>
          <a:prstGeom prst="rightArrow">
            <a:avLst>
              <a:gd name="adj1" fmla="val 50000"/>
              <a:gd name="adj2" fmla="val 87531"/>
            </a:avLst>
          </a:prstGeom>
          <a:solidFill>
            <a:srgbClr val="FFFFFF"/>
          </a:solidFill>
          <a:ln w="9525">
            <a:solidFill>
              <a:srgbClr val="000000"/>
            </a:solidFill>
            <a:miter lim="800000"/>
            <a:headEnd/>
            <a:tailEnd/>
          </a:ln>
        </p:spPr>
        <p:txBody>
          <a:bodyPr/>
          <a:lstStyle/>
          <a:p>
            <a:pPr eaLnBrk="1" hangingPunct="1"/>
            <a:endParaRPr lang="en-US"/>
          </a:p>
        </p:txBody>
      </p:sp>
      <p:sp>
        <p:nvSpPr>
          <p:cNvPr id="53290" name="AutoShape 85"/>
          <p:cNvSpPr>
            <a:spLocks noChangeArrowheads="1"/>
          </p:cNvSpPr>
          <p:nvPr/>
        </p:nvSpPr>
        <p:spPr bwMode="auto">
          <a:xfrm rot="5400000">
            <a:off x="82550" y="4949826"/>
            <a:ext cx="801687" cy="271462"/>
          </a:xfrm>
          <a:prstGeom prst="rightArrow">
            <a:avLst>
              <a:gd name="adj1" fmla="val 50000"/>
              <a:gd name="adj2" fmla="val 87817"/>
            </a:avLst>
          </a:prstGeom>
          <a:solidFill>
            <a:srgbClr val="FFFFFF"/>
          </a:solidFill>
          <a:ln w="9525">
            <a:solidFill>
              <a:srgbClr val="000000"/>
            </a:solidFill>
            <a:miter lim="800000"/>
            <a:headEnd/>
            <a:tailEnd/>
          </a:ln>
        </p:spPr>
        <p:txBody>
          <a:bodyPr/>
          <a:lstStyle/>
          <a:p>
            <a:pPr eaLnBrk="1" hangingPunct="1"/>
            <a:endParaRPr lang="en-US"/>
          </a:p>
        </p:txBody>
      </p:sp>
      <p:sp>
        <p:nvSpPr>
          <p:cNvPr id="53291" name="AutoShape 86"/>
          <p:cNvSpPr>
            <a:spLocks noChangeArrowheads="1"/>
          </p:cNvSpPr>
          <p:nvPr/>
        </p:nvSpPr>
        <p:spPr bwMode="auto">
          <a:xfrm rot="5400000">
            <a:off x="45244" y="3699669"/>
            <a:ext cx="874712" cy="279400"/>
          </a:xfrm>
          <a:prstGeom prst="rightArrow">
            <a:avLst>
              <a:gd name="adj1" fmla="val 50000"/>
              <a:gd name="adj2" fmla="val 87630"/>
            </a:avLst>
          </a:prstGeom>
          <a:solidFill>
            <a:srgbClr val="FFFFFF"/>
          </a:solidFill>
          <a:ln w="9525">
            <a:solidFill>
              <a:srgbClr val="000000"/>
            </a:solidFill>
            <a:miter lim="800000"/>
            <a:headEnd/>
            <a:tailEnd/>
          </a:ln>
        </p:spPr>
        <p:txBody>
          <a:bodyPr/>
          <a:lstStyle/>
          <a:p>
            <a:pPr eaLnBrk="1" hangingPunct="1"/>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381000" y="457200"/>
            <a:ext cx="8229600" cy="1524000"/>
          </a:xfrm>
        </p:spPr>
        <p:txBody>
          <a:bodyPr/>
          <a:lstStyle/>
          <a:p>
            <a:pPr eaLnBrk="1" hangingPunct="1"/>
            <a:r>
              <a:rPr lang="en-US" sz="5400" b="1" smtClean="0">
                <a:solidFill>
                  <a:srgbClr val="FFFF00"/>
                </a:solidFill>
              </a:rPr>
              <a:t>Towards more effective learning in our classroom:</a:t>
            </a:r>
            <a:endParaRPr lang="en-US" sz="8000" smtClean="0">
              <a:solidFill>
                <a:srgbClr val="FFFF00"/>
              </a:solidFill>
            </a:endParaRPr>
          </a:p>
        </p:txBody>
      </p:sp>
      <p:sp>
        <p:nvSpPr>
          <p:cNvPr id="27651" name="Rectangle 3"/>
          <p:cNvSpPr>
            <a:spLocks noChangeArrowheads="1"/>
          </p:cNvSpPr>
          <p:nvPr/>
        </p:nvSpPr>
        <p:spPr bwMode="auto">
          <a:xfrm>
            <a:off x="381000" y="2362200"/>
            <a:ext cx="85344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just" eaLnBrk="1" hangingPunct="1">
              <a:buFont typeface="Calibri" pitchFamily="34" charset="0"/>
              <a:buAutoNum type="arabicPeriod"/>
              <a:defRPr/>
            </a:pPr>
            <a:r>
              <a:rPr lang="en-US" sz="2800" dirty="0">
                <a:solidFill>
                  <a:schemeClr val="bg1"/>
                </a:solidFill>
              </a:rPr>
              <a:t>Making a change: Teachers should believe that change is required and should start with aspect nearest to them. Example: Try banning the word ‘work’ from the classroom and substitute the word ‘work’ by ‘learning’.</a:t>
            </a:r>
          </a:p>
          <a:p>
            <a:pPr algn="just" eaLnBrk="1" hangingPunct="1">
              <a:defRPr/>
            </a:pPr>
            <a:endParaRPr lang="en-US" sz="2800" dirty="0">
              <a:solidFill>
                <a:schemeClr val="bg1"/>
              </a:solidFill>
            </a:endParaRPr>
          </a:p>
          <a:p>
            <a:pPr marL="514350" indent="-514350" algn="just" eaLnBrk="1" hangingPunct="1">
              <a:buFont typeface="+mj-lt"/>
              <a:buAutoNum type="arabicPeriod" startAt="2"/>
              <a:defRPr/>
            </a:pPr>
            <a:r>
              <a:rPr lang="en-US" sz="2800" dirty="0">
                <a:solidFill>
                  <a:schemeClr val="bg1"/>
                </a:solidFill>
              </a:rPr>
              <a:t>Working against the grain: a focus on ‘learning’ is seem as ‘against the grain’</a:t>
            </a:r>
          </a:p>
        </p:txBody>
      </p:sp>
      <p:sp>
        <p:nvSpPr>
          <p:cNvPr id="54276" name="Title 1"/>
          <p:cNvSpPr txBox="1">
            <a:spLocks/>
          </p:cNvSpPr>
          <p:nvPr/>
        </p:nvSpPr>
        <p:spPr bwMode="auto">
          <a:xfrm>
            <a:off x="533400" y="5867400"/>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r>
              <a:rPr lang="en-US" sz="3600" b="1" dirty="0">
                <a:solidFill>
                  <a:srgbClr val="FFFF00"/>
                </a:solidFill>
              </a:rPr>
              <a:t>Contd. </a:t>
            </a:r>
            <a:endParaRPr lang="en-US" sz="4400" dirty="0">
              <a:solidFill>
                <a:srgbClr val="FFFF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458200" cy="5754688"/>
          </a:xfrm>
          <a:prstGeom prst="rect">
            <a:avLst/>
          </a:prstGeom>
        </p:spPr>
        <p:txBody>
          <a:bodyPr>
            <a:spAutoFit/>
          </a:bodyPr>
          <a:lstStyle/>
          <a:p>
            <a:pPr marL="514350" indent="-514350" algn="just" eaLnBrk="1" hangingPunct="1">
              <a:buFont typeface="+mj-lt"/>
              <a:buAutoNum type="arabicPeriod" startAt="3"/>
              <a:defRPr/>
            </a:pPr>
            <a:r>
              <a:rPr lang="en-US" sz="3200" dirty="0">
                <a:solidFill>
                  <a:schemeClr val="bg1"/>
                </a:solidFill>
              </a:rPr>
              <a:t>Resolves the tension: Teachers should take responsibility of the student’s performance. Teacher’s authority and teaching decision are best based on their knowledge of student as learner.</a:t>
            </a:r>
          </a:p>
          <a:p>
            <a:pPr algn="just" eaLnBrk="1" hangingPunct="1">
              <a:defRPr/>
            </a:pPr>
            <a:endParaRPr lang="en-US" sz="1400" dirty="0">
              <a:solidFill>
                <a:schemeClr val="bg1"/>
              </a:solidFill>
            </a:endParaRPr>
          </a:p>
          <a:p>
            <a:pPr marL="514350" indent="-514350" algn="just" eaLnBrk="1" hangingPunct="1">
              <a:buFont typeface="+mj-lt"/>
              <a:buAutoNum type="arabicPeriod" startAt="4"/>
              <a:defRPr/>
            </a:pPr>
            <a:r>
              <a:rPr lang="en-US" sz="3200" dirty="0">
                <a:solidFill>
                  <a:schemeClr val="bg1"/>
                </a:solidFill>
              </a:rPr>
              <a:t>Focusing on learning: Knowledge is constructed by the learner and teaching is a matter of creating an environment for learning</a:t>
            </a:r>
          </a:p>
          <a:p>
            <a:pPr algn="just" eaLnBrk="1" hangingPunct="1">
              <a:defRPr/>
            </a:pPr>
            <a:endParaRPr lang="en-US" sz="2800" dirty="0">
              <a:solidFill>
                <a:schemeClr val="bg1"/>
              </a:solidFill>
            </a:endParaRPr>
          </a:p>
          <a:p>
            <a:pPr marL="514350" indent="-514350" algn="just" eaLnBrk="1" hangingPunct="1">
              <a:buFont typeface="+mj-lt"/>
              <a:buAutoNum type="arabicPeriod" startAt="5"/>
              <a:defRPr/>
            </a:pPr>
            <a:r>
              <a:rPr lang="en-US" sz="3200" dirty="0">
                <a:solidFill>
                  <a:schemeClr val="bg1"/>
                </a:solidFill>
              </a:rPr>
              <a:t>Professional culture: Teaching is a professional voice and is a collegial activity</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381000" y="228600"/>
            <a:ext cx="8305800" cy="6248400"/>
          </a:xfrm>
        </p:spPr>
        <p:txBody>
          <a:bodyPr/>
          <a:lstStyle/>
          <a:p>
            <a:pPr algn="l" eaLnBrk="1" hangingPunct="1"/>
            <a:r>
              <a:rPr lang="en-US" sz="3000" b="1" dirty="0" smtClean="0">
                <a:solidFill>
                  <a:schemeClr val="bg1"/>
                </a:solidFill>
              </a:rPr>
              <a:t>Ref: </a:t>
            </a:r>
            <a:r>
              <a:rPr lang="en-US" sz="3000" dirty="0" smtClean="0">
                <a:solidFill>
                  <a:schemeClr val="bg1"/>
                </a:solidFill>
              </a:rPr>
              <a:t/>
            </a:r>
            <a:br>
              <a:rPr lang="en-US" sz="3000" dirty="0" smtClean="0">
                <a:solidFill>
                  <a:schemeClr val="bg1"/>
                </a:solidFill>
              </a:rPr>
            </a:br>
            <a:r>
              <a:rPr lang="en-US" sz="3000" dirty="0" smtClean="0">
                <a:solidFill>
                  <a:schemeClr val="bg1"/>
                </a:solidFill>
              </a:rPr>
              <a:t>Effective leaning</a:t>
            </a:r>
            <a:br>
              <a:rPr lang="en-US" sz="3000" dirty="0" smtClean="0">
                <a:solidFill>
                  <a:schemeClr val="bg1"/>
                </a:solidFill>
              </a:rPr>
            </a:br>
            <a:r>
              <a:rPr lang="en-US" sz="3000" dirty="0" smtClean="0">
                <a:solidFill>
                  <a:schemeClr val="bg1"/>
                </a:solidFill>
              </a:rPr>
              <a:t>National school improvement Bulletin-17</a:t>
            </a:r>
            <a:br>
              <a:rPr lang="en-US" sz="3000" dirty="0" smtClean="0">
                <a:solidFill>
                  <a:schemeClr val="bg1"/>
                </a:solidFill>
              </a:rPr>
            </a:br>
            <a:r>
              <a:rPr lang="en-US" sz="3000" dirty="0" smtClean="0">
                <a:solidFill>
                  <a:schemeClr val="bg1"/>
                </a:solidFill>
              </a:rPr>
              <a:t>Summer 2002</a:t>
            </a:r>
            <a:br>
              <a:rPr lang="en-US" sz="3000" dirty="0" smtClean="0">
                <a:solidFill>
                  <a:schemeClr val="bg1"/>
                </a:solidFill>
              </a:rPr>
            </a:br>
            <a:r>
              <a:rPr lang="en-US" sz="3000" dirty="0" smtClean="0">
                <a:solidFill>
                  <a:schemeClr val="bg1"/>
                </a:solidFill>
              </a:rPr>
              <a:t>Institute of Education</a:t>
            </a:r>
            <a:br>
              <a:rPr lang="en-US" sz="3000" dirty="0" smtClean="0">
                <a:solidFill>
                  <a:schemeClr val="bg1"/>
                </a:solidFill>
              </a:rPr>
            </a:br>
            <a:r>
              <a:rPr lang="en-US" sz="3000" dirty="0" smtClean="0">
                <a:solidFill>
                  <a:schemeClr val="bg1"/>
                </a:solidFill>
              </a:rPr>
              <a:t>University of London</a:t>
            </a:r>
            <a:br>
              <a:rPr lang="en-US" sz="3000" dirty="0" smtClean="0">
                <a:solidFill>
                  <a:schemeClr val="bg1"/>
                </a:solidFill>
              </a:rPr>
            </a:br>
            <a:r>
              <a:rPr lang="en-US" sz="3000" dirty="0" smtClean="0">
                <a:solidFill>
                  <a:schemeClr val="bg1"/>
                </a:solidFill>
              </a:rPr>
              <a:t>Effective Teaching</a:t>
            </a:r>
            <a:br>
              <a:rPr lang="en-US" sz="3000" dirty="0" smtClean="0">
                <a:solidFill>
                  <a:schemeClr val="bg1"/>
                </a:solidFill>
              </a:rPr>
            </a:br>
            <a:r>
              <a:rPr lang="en-US" sz="3000" dirty="0" smtClean="0">
                <a:solidFill>
                  <a:schemeClr val="bg1"/>
                </a:solidFill>
              </a:rPr>
              <a:t>Dept. of Education and Training</a:t>
            </a:r>
            <a:br>
              <a:rPr lang="en-US" sz="3000" dirty="0" smtClean="0">
                <a:solidFill>
                  <a:schemeClr val="bg1"/>
                </a:solidFill>
              </a:rPr>
            </a:br>
            <a:r>
              <a:rPr lang="en-US" sz="3000" dirty="0" smtClean="0">
                <a:solidFill>
                  <a:schemeClr val="bg1"/>
                </a:solidFill>
              </a:rPr>
              <a:t>The Government of Western Australia</a:t>
            </a:r>
            <a:br>
              <a:rPr lang="en-US" sz="3000" dirty="0" smtClean="0">
                <a:solidFill>
                  <a:schemeClr val="bg1"/>
                </a:solidFill>
              </a:rPr>
            </a:br>
            <a:r>
              <a:rPr lang="en-US" sz="3000" dirty="0" smtClean="0">
                <a:solidFill>
                  <a:schemeClr val="bg1"/>
                </a:solidFill>
              </a:rPr>
              <a:t>Characteristics of effective teaching</a:t>
            </a:r>
            <a:br>
              <a:rPr lang="en-US" sz="3000" dirty="0" smtClean="0">
                <a:solidFill>
                  <a:schemeClr val="bg1"/>
                </a:solidFill>
              </a:rPr>
            </a:br>
            <a:r>
              <a:rPr lang="en-US" sz="3000" dirty="0" err="1" smtClean="0">
                <a:solidFill>
                  <a:schemeClr val="bg1"/>
                </a:solidFill>
              </a:rPr>
              <a:t>Cheryll</a:t>
            </a:r>
            <a:r>
              <a:rPr lang="en-US" sz="3000" dirty="0" smtClean="0">
                <a:solidFill>
                  <a:schemeClr val="bg1"/>
                </a:solidFill>
              </a:rPr>
              <a:t> M. Adams and Rebecca L. Pierce</a:t>
            </a:r>
            <a:br>
              <a:rPr lang="en-US" sz="3000" dirty="0" smtClean="0">
                <a:solidFill>
                  <a:schemeClr val="bg1"/>
                </a:solidFill>
              </a:rPr>
            </a:br>
            <a:r>
              <a:rPr lang="en-US" sz="3000" dirty="0" smtClean="0">
                <a:solidFill>
                  <a:schemeClr val="bg1"/>
                </a:solidFill>
              </a:rPr>
              <a:t>Handbook of Educational Ideas and practices</a:t>
            </a:r>
            <a:br>
              <a:rPr lang="en-US" sz="3000" dirty="0" smtClean="0">
                <a:solidFill>
                  <a:schemeClr val="bg1"/>
                </a:solidFill>
              </a:rPr>
            </a:br>
            <a:r>
              <a:rPr lang="en-US" sz="3000" dirty="0" smtClean="0">
                <a:solidFill>
                  <a:schemeClr val="bg1"/>
                </a:solidFill>
              </a:rPr>
              <a:t>Noel </a:t>
            </a:r>
            <a:r>
              <a:rPr lang="en-US" sz="3000" dirty="0" err="1" smtClean="0">
                <a:solidFill>
                  <a:schemeClr val="bg1"/>
                </a:solidFill>
              </a:rPr>
              <a:t>Entwistle</a:t>
            </a:r>
            <a:r>
              <a:rPr lang="en-US" sz="3000" dirty="0" smtClean="0">
                <a:solidFill>
                  <a:schemeClr val="bg1"/>
                </a:solidFill>
              </a:rPr>
              <a:t/>
            </a:r>
            <a:br>
              <a:rPr lang="en-US" sz="3000" dirty="0" smtClean="0">
                <a:solidFill>
                  <a:schemeClr val="bg1"/>
                </a:solidFill>
              </a:rPr>
            </a:br>
            <a:r>
              <a:rPr lang="en-US" sz="3000" dirty="0" smtClean="0">
                <a:solidFill>
                  <a:schemeClr val="bg1"/>
                </a:solidFill>
              </a:rPr>
              <a:t>Routledge,1990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1143000"/>
            <a:ext cx="8229600" cy="1066800"/>
          </a:xfrm>
        </p:spPr>
        <p:txBody>
          <a:bodyPr/>
          <a:lstStyle/>
          <a:p>
            <a:pPr eaLnBrk="1" hangingPunct="1"/>
            <a:r>
              <a:rPr lang="en-US" sz="5400" b="1" smtClean="0">
                <a:solidFill>
                  <a:srgbClr val="FFFF00"/>
                </a:solidFill>
              </a:rPr>
              <a:t>What is teaching?</a:t>
            </a:r>
            <a:endParaRPr lang="en-US" sz="5400" smtClean="0">
              <a:solidFill>
                <a:srgbClr val="FFFF00"/>
              </a:solidFill>
            </a:endParaRPr>
          </a:p>
        </p:txBody>
      </p:sp>
      <p:sp>
        <p:nvSpPr>
          <p:cNvPr id="20483" name="Content Placeholder 2"/>
          <p:cNvSpPr>
            <a:spLocks noGrp="1"/>
          </p:cNvSpPr>
          <p:nvPr>
            <p:ph idx="1"/>
          </p:nvPr>
        </p:nvSpPr>
        <p:spPr>
          <a:xfrm>
            <a:off x="457200" y="2667000"/>
            <a:ext cx="8229600" cy="2590800"/>
          </a:xfrm>
        </p:spPr>
        <p:txBody>
          <a:bodyPr/>
          <a:lstStyle/>
          <a:p>
            <a:pPr marL="0" indent="0" eaLnBrk="1" hangingPunct="1">
              <a:buFont typeface="Arial" charset="0"/>
              <a:buNone/>
            </a:pPr>
            <a:r>
              <a:rPr lang="en-US" smtClean="0">
                <a:solidFill>
                  <a:schemeClr val="bg1"/>
                </a:solidFill>
              </a:rPr>
              <a:t>Teaching may be defined as interaction between teacher and students under teacher’s responsibility in order to bring about expected changes in the students behavior</a:t>
            </a:r>
          </a:p>
          <a:p>
            <a:pPr marL="0" indent="0"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609600"/>
            <a:ext cx="8610600" cy="1143000"/>
          </a:xfrm>
        </p:spPr>
        <p:txBody>
          <a:bodyPr/>
          <a:lstStyle/>
          <a:p>
            <a:pPr eaLnBrk="1" hangingPunct="1">
              <a:defRPr/>
            </a:pPr>
            <a:r>
              <a:rPr lang="en-US" sz="4800" b="1" dirty="0" smtClean="0">
                <a:solidFill>
                  <a:schemeClr val="tx1"/>
                </a:solidFill>
                <a:latin typeface="Tahoma" pitchFamily="34" charset="0"/>
              </a:rPr>
              <a:t>Teaching</a:t>
            </a:r>
            <a:r>
              <a:rPr lang="en-US" dirty="0" smtClean="0">
                <a:latin typeface="Comic Sans MS" pitchFamily="66" charset="0"/>
              </a:rPr>
              <a:t> </a:t>
            </a:r>
          </a:p>
        </p:txBody>
      </p:sp>
      <p:sp>
        <p:nvSpPr>
          <p:cNvPr id="4099" name="Rectangle 3"/>
          <p:cNvSpPr>
            <a:spLocks noGrp="1" noChangeArrowheads="1"/>
          </p:cNvSpPr>
          <p:nvPr>
            <p:ph type="subTitle" idx="1"/>
          </p:nvPr>
        </p:nvSpPr>
        <p:spPr>
          <a:xfrm>
            <a:off x="1371600" y="2057400"/>
            <a:ext cx="7315200" cy="4419600"/>
          </a:xfrm>
        </p:spPr>
        <p:txBody>
          <a:bodyPr/>
          <a:lstStyle/>
          <a:p>
            <a:pPr marL="463550" indent="-463550" algn="just" eaLnBrk="1" hangingPunct="1">
              <a:buFont typeface="Wingdings" pitchFamily="2" charset="2"/>
              <a:buChar char="Ø"/>
              <a:defRPr/>
            </a:pPr>
            <a:r>
              <a:rPr lang="en-US" sz="3600" dirty="0" smtClean="0">
                <a:latin typeface="Times New Roman" pitchFamily="18" charset="0"/>
              </a:rPr>
              <a:t>Teaching  is usually meant to impart or transfer knowledge</a:t>
            </a:r>
          </a:p>
          <a:p>
            <a:pPr marL="463550" indent="-463550" algn="just" eaLnBrk="1" hangingPunct="1">
              <a:defRPr/>
            </a:pPr>
            <a:endParaRPr lang="en-US" sz="1000" dirty="0" smtClean="0">
              <a:latin typeface="Times New Roman" pitchFamily="18" charset="0"/>
            </a:endParaRPr>
          </a:p>
          <a:p>
            <a:pPr marL="463550" indent="-463550" algn="just" eaLnBrk="1" hangingPunct="1">
              <a:buFont typeface="Wingdings" pitchFamily="2" charset="2"/>
              <a:buChar char="Ø"/>
              <a:defRPr/>
            </a:pPr>
            <a:r>
              <a:rPr lang="en-US" sz="3600" dirty="0" smtClean="0">
                <a:latin typeface="Times New Roman" pitchFamily="18" charset="0"/>
              </a:rPr>
              <a:t>Teaching is concerned with providing students opportunities to learn</a:t>
            </a:r>
          </a:p>
          <a:p>
            <a:pPr marL="463550" indent="-463550" eaLnBrk="1" hangingPunct="1">
              <a:buFont typeface="Wingdings" pitchFamily="2" charset="2"/>
              <a:buChar char="Ø"/>
              <a:defRPr/>
            </a:pPr>
            <a:endParaRPr lang="en-US" sz="4000" dirty="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400" decel="100000"/>
                                        <p:tgtEl>
                                          <p:spTgt spid="4099">
                                            <p:txEl>
                                              <p:pRg st="0" end="0"/>
                                            </p:txEl>
                                          </p:spTgt>
                                        </p:tgtEl>
                                      </p:cBhvr>
                                    </p:animEffect>
                                    <p:anim calcmode="lin" valueType="num">
                                      <p:cBhvr>
                                        <p:cTn id="8" dur="400" decel="100000" fill="hold"/>
                                        <p:tgtEl>
                                          <p:spTgt spid="4099">
                                            <p:txEl>
                                              <p:pRg st="0" end="0"/>
                                            </p:txEl>
                                          </p:spTgt>
                                        </p:tgtEl>
                                        <p:attrNameLst>
                                          <p:attrName>style.rotation</p:attrName>
                                        </p:attrNameLst>
                                      </p:cBhvr>
                                      <p:tavLst>
                                        <p:tav tm="0">
                                          <p:val>
                                            <p:fltVal val="-90"/>
                                          </p:val>
                                        </p:tav>
                                        <p:tav tm="100000">
                                          <p:val>
                                            <p:fltVal val="0"/>
                                          </p:val>
                                        </p:tav>
                                      </p:tavLst>
                                    </p:anim>
                                    <p:anim calcmode="lin" valueType="num">
                                      <p:cBhvr>
                                        <p:cTn id="9" dur="400" decel="100000" fill="hold"/>
                                        <p:tgtEl>
                                          <p:spTgt spid="4099">
                                            <p:txEl>
                                              <p:pRg st="0" end="0"/>
                                            </p:txEl>
                                          </p:spTgt>
                                        </p:tgtEl>
                                        <p:attrNameLst>
                                          <p:attrName>ppt_x</p:attrName>
                                        </p:attrNameLst>
                                      </p:cBhvr>
                                      <p:tavLst>
                                        <p:tav tm="0">
                                          <p:val>
                                            <p:strVal val="#ppt_x+0.4"/>
                                          </p:val>
                                        </p:tav>
                                        <p:tav tm="100000">
                                          <p:val>
                                            <p:strVal val="#ppt_x-0.05"/>
                                          </p:val>
                                        </p:tav>
                                      </p:tavLst>
                                    </p:anim>
                                    <p:anim calcmode="lin" valueType="num">
                                      <p:cBhvr>
                                        <p:cTn id="10" dur="400" decel="100000" fill="hold"/>
                                        <p:tgtEl>
                                          <p:spTgt spid="4099">
                                            <p:txEl>
                                              <p:pRg st="0" end="0"/>
                                            </p:txEl>
                                          </p:spTgt>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4099">
                                            <p:txEl>
                                              <p:pRg st="0" end="0"/>
                                            </p:txEl>
                                          </p:spTgt>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4099">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Effect transition="in" filter="fade">
                                      <p:cBhvr>
                                        <p:cTn id="15" dur="400" decel="100000"/>
                                        <p:tgtEl>
                                          <p:spTgt spid="4099">
                                            <p:txEl>
                                              <p:pRg st="2" end="2"/>
                                            </p:txEl>
                                          </p:spTgt>
                                        </p:tgtEl>
                                      </p:cBhvr>
                                    </p:animEffect>
                                    <p:anim calcmode="lin" valueType="num">
                                      <p:cBhvr>
                                        <p:cTn id="16" dur="400" decel="100000" fill="hold"/>
                                        <p:tgtEl>
                                          <p:spTgt spid="4099">
                                            <p:txEl>
                                              <p:pRg st="2" end="2"/>
                                            </p:txEl>
                                          </p:spTgt>
                                        </p:tgtEl>
                                        <p:attrNameLst>
                                          <p:attrName>style.rotation</p:attrName>
                                        </p:attrNameLst>
                                      </p:cBhvr>
                                      <p:tavLst>
                                        <p:tav tm="0">
                                          <p:val>
                                            <p:fltVal val="-90"/>
                                          </p:val>
                                        </p:tav>
                                        <p:tav tm="100000">
                                          <p:val>
                                            <p:fltVal val="0"/>
                                          </p:val>
                                        </p:tav>
                                      </p:tavLst>
                                    </p:anim>
                                    <p:anim calcmode="lin" valueType="num">
                                      <p:cBhvr>
                                        <p:cTn id="17" dur="400" decel="100000" fill="hold"/>
                                        <p:tgtEl>
                                          <p:spTgt spid="4099">
                                            <p:txEl>
                                              <p:pRg st="2" end="2"/>
                                            </p:txEl>
                                          </p:spTgt>
                                        </p:tgtEl>
                                        <p:attrNameLst>
                                          <p:attrName>ppt_x</p:attrName>
                                        </p:attrNameLst>
                                      </p:cBhvr>
                                      <p:tavLst>
                                        <p:tav tm="0">
                                          <p:val>
                                            <p:strVal val="#ppt_x+0.4"/>
                                          </p:val>
                                        </p:tav>
                                        <p:tav tm="100000">
                                          <p:val>
                                            <p:strVal val="#ppt_x-0.05"/>
                                          </p:val>
                                        </p:tav>
                                      </p:tavLst>
                                    </p:anim>
                                    <p:anim calcmode="lin" valueType="num">
                                      <p:cBhvr>
                                        <p:cTn id="18" dur="400" decel="100000" fill="hold"/>
                                        <p:tgtEl>
                                          <p:spTgt spid="4099">
                                            <p:txEl>
                                              <p:pRg st="2" end="2"/>
                                            </p:txEl>
                                          </p:spTgt>
                                        </p:tgtEl>
                                        <p:attrNameLst>
                                          <p:attrName>ppt_y</p:attrName>
                                        </p:attrNameLst>
                                      </p:cBhvr>
                                      <p:tavLst>
                                        <p:tav tm="0">
                                          <p:val>
                                            <p:strVal val="#ppt_y-0.4"/>
                                          </p:val>
                                        </p:tav>
                                        <p:tav tm="100000">
                                          <p:val>
                                            <p:strVal val="#ppt_y+0.1"/>
                                          </p:val>
                                        </p:tav>
                                      </p:tavLst>
                                    </p:anim>
                                    <p:anim calcmode="lin" valueType="num">
                                      <p:cBhvr>
                                        <p:cTn id="19" dur="100" accel="100000" fill="hold">
                                          <p:stCondLst>
                                            <p:cond delay="400"/>
                                          </p:stCondLst>
                                        </p:cTn>
                                        <p:tgtEl>
                                          <p:spTgt spid="4099">
                                            <p:txEl>
                                              <p:pRg st="2" end="2"/>
                                            </p:txEl>
                                          </p:spTgt>
                                        </p:tgtEl>
                                        <p:attrNameLst>
                                          <p:attrName>ppt_x</p:attrName>
                                        </p:attrNameLst>
                                      </p:cBhvr>
                                      <p:tavLst>
                                        <p:tav tm="0">
                                          <p:val>
                                            <p:strVal val="#ppt_x-0.05"/>
                                          </p:val>
                                        </p:tav>
                                        <p:tav tm="100000">
                                          <p:val>
                                            <p:strVal val="#ppt_x"/>
                                          </p:val>
                                        </p:tav>
                                      </p:tavLst>
                                    </p:anim>
                                    <p:anim calcmode="lin" valueType="num">
                                      <p:cBhvr>
                                        <p:cTn id="20" dur="100" accel="100000" fill="hold">
                                          <p:stCondLst>
                                            <p:cond delay="400"/>
                                          </p:stCondLst>
                                        </p:cTn>
                                        <p:tgtEl>
                                          <p:spTgt spid="4099">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381000"/>
            <a:ext cx="8763000" cy="914400"/>
          </a:xfrm>
        </p:spPr>
        <p:txBody>
          <a:bodyPr/>
          <a:lstStyle/>
          <a:p>
            <a:pPr eaLnBrk="1" hangingPunct="1">
              <a:defRPr/>
            </a:pPr>
            <a:r>
              <a:rPr lang="en-US" sz="4000" b="1" dirty="0" smtClean="0">
                <a:solidFill>
                  <a:schemeClr val="tx1"/>
                </a:solidFill>
                <a:latin typeface="Tahoma" pitchFamily="34" charset="0"/>
              </a:rPr>
              <a:t>Teaching</a:t>
            </a:r>
            <a:endParaRPr lang="en-US" sz="4000" dirty="0" smtClean="0">
              <a:solidFill>
                <a:schemeClr val="tx1"/>
              </a:solidFill>
            </a:endParaRPr>
          </a:p>
        </p:txBody>
      </p:sp>
      <p:sp>
        <p:nvSpPr>
          <p:cNvPr id="48131" name="Text Box 3"/>
          <p:cNvSpPr txBox="1">
            <a:spLocks noChangeArrowheads="1"/>
          </p:cNvSpPr>
          <p:nvPr/>
        </p:nvSpPr>
        <p:spPr bwMode="auto">
          <a:xfrm>
            <a:off x="1143000" y="1524000"/>
            <a:ext cx="7620000" cy="464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93700" indent="-3937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lnSpc>
                <a:spcPct val="90000"/>
              </a:lnSpc>
              <a:spcBef>
                <a:spcPct val="50000"/>
              </a:spcBef>
              <a:buFontTx/>
              <a:buChar char="•"/>
            </a:pPr>
            <a:r>
              <a:rPr lang="en-US" sz="3600">
                <a:solidFill>
                  <a:srgbClr val="FFFFFF"/>
                </a:solidFill>
                <a:latin typeface="Times New Roman" pitchFamily="18" charset="0"/>
              </a:rPr>
              <a:t>Organised communication</a:t>
            </a:r>
          </a:p>
          <a:p>
            <a:pPr algn="just">
              <a:lnSpc>
                <a:spcPct val="90000"/>
              </a:lnSpc>
              <a:spcBef>
                <a:spcPct val="50000"/>
              </a:spcBef>
              <a:buFontTx/>
              <a:buChar char="•"/>
            </a:pPr>
            <a:r>
              <a:rPr lang="en-US" sz="3600">
                <a:solidFill>
                  <a:srgbClr val="FFFFFF"/>
                </a:solidFill>
                <a:latin typeface="Times New Roman" pitchFamily="18" charset="0"/>
              </a:rPr>
              <a:t>Interactive process</a:t>
            </a:r>
          </a:p>
          <a:p>
            <a:pPr algn="just">
              <a:lnSpc>
                <a:spcPct val="90000"/>
              </a:lnSpc>
              <a:spcBef>
                <a:spcPct val="50000"/>
              </a:spcBef>
              <a:buFontTx/>
              <a:buChar char="•"/>
            </a:pPr>
            <a:r>
              <a:rPr lang="en-US" sz="3600">
                <a:solidFill>
                  <a:srgbClr val="FFFFFF"/>
                </a:solidFill>
                <a:latin typeface="Times New Roman" pitchFamily="18" charset="0"/>
              </a:rPr>
              <a:t>Activity concerned with learning</a:t>
            </a:r>
          </a:p>
          <a:p>
            <a:pPr algn="just">
              <a:lnSpc>
                <a:spcPct val="90000"/>
              </a:lnSpc>
              <a:spcBef>
                <a:spcPct val="50000"/>
              </a:spcBef>
              <a:buFontTx/>
              <a:buChar char="•"/>
            </a:pPr>
            <a:r>
              <a:rPr lang="en-US" sz="3600">
                <a:solidFill>
                  <a:srgbClr val="FFFFFF"/>
                </a:solidFill>
                <a:latin typeface="Times New Roman" pitchFamily="18" charset="0"/>
              </a:rPr>
              <a:t>Providing opportunities to learn</a:t>
            </a:r>
          </a:p>
          <a:p>
            <a:pPr algn="just">
              <a:lnSpc>
                <a:spcPct val="90000"/>
              </a:lnSpc>
              <a:spcBef>
                <a:spcPct val="50000"/>
              </a:spcBef>
              <a:buFontTx/>
              <a:buChar char="•"/>
            </a:pPr>
            <a:r>
              <a:rPr lang="en-US" sz="3600">
                <a:solidFill>
                  <a:srgbClr val="FFFFFF"/>
                </a:solidFill>
                <a:latin typeface="Times New Roman" pitchFamily="18" charset="0"/>
              </a:rPr>
              <a:t>Creating learning experiences to build, develop and nurture thinking ability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p:cTn id="7" dur="1000" fill="hold"/>
                                        <p:tgtEl>
                                          <p:spTgt spid="4813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813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813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8131">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48131">
                                            <p:txEl>
                                              <p:pRg st="1" end="1"/>
                                            </p:txEl>
                                          </p:spTgt>
                                        </p:tgtEl>
                                        <p:attrNameLst>
                                          <p:attrName>style.visibility</p:attrName>
                                        </p:attrNameLst>
                                      </p:cBhvr>
                                      <p:to>
                                        <p:strVal val="visible"/>
                                      </p:to>
                                    </p:set>
                                    <p:anim calcmode="lin" valueType="num">
                                      <p:cBhvr>
                                        <p:cTn id="13" dur="1000" fill="hold"/>
                                        <p:tgtEl>
                                          <p:spTgt spid="48131">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8131">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813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8131">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48131">
                                            <p:txEl>
                                              <p:pRg st="2" end="2"/>
                                            </p:txEl>
                                          </p:spTgt>
                                        </p:tgtEl>
                                        <p:attrNameLst>
                                          <p:attrName>style.visibility</p:attrName>
                                        </p:attrNameLst>
                                      </p:cBhvr>
                                      <p:to>
                                        <p:strVal val="visible"/>
                                      </p:to>
                                    </p:set>
                                    <p:anim calcmode="lin" valueType="num">
                                      <p:cBhvr>
                                        <p:cTn id="19" dur="1000" fill="hold"/>
                                        <p:tgtEl>
                                          <p:spTgt spid="48131">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48131">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4813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48131">
                                            <p:txEl>
                                              <p:pRg st="2" end="2"/>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48131">
                                            <p:txEl>
                                              <p:pRg st="3" end="3"/>
                                            </p:txEl>
                                          </p:spTgt>
                                        </p:tgtEl>
                                        <p:attrNameLst>
                                          <p:attrName>style.visibility</p:attrName>
                                        </p:attrNameLst>
                                      </p:cBhvr>
                                      <p:to>
                                        <p:strVal val="visible"/>
                                      </p:to>
                                    </p:set>
                                    <p:anim calcmode="lin" valueType="num">
                                      <p:cBhvr>
                                        <p:cTn id="25" dur="1000" fill="hold"/>
                                        <p:tgtEl>
                                          <p:spTgt spid="48131">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48131">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4813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48131">
                                            <p:txEl>
                                              <p:pRg st="3" end="3"/>
                                            </p:txEl>
                                          </p:spTgt>
                                        </p:tgtEl>
                                        <p:attrNameLst>
                                          <p:attrName>ppt_y</p:attrName>
                                        </p:attrNameLst>
                                      </p:cBhvr>
                                      <p:tavLst>
                                        <p:tav tm="0" fmla="#ppt_y+(sin(-2*pi*(1-$))*-#ppt_x+cos(-2*pi*(1-$))*(1-#ppt_y))*(1-$)">
                                          <p:val>
                                            <p:fltVal val="0"/>
                                          </p:val>
                                        </p:tav>
                                        <p:tav tm="100000">
                                          <p:val>
                                            <p:fltVal val="1"/>
                                          </p:val>
                                        </p:tav>
                                      </p:tavLst>
                                    </p:anim>
                                  </p:childTnLst>
                                </p:cTn>
                              </p:par>
                              <p:par>
                                <p:cTn id="29" presetID="15" presetClass="entr" presetSubtype="0" fill="hold" nodeType="withEffect">
                                  <p:stCondLst>
                                    <p:cond delay="0"/>
                                  </p:stCondLst>
                                  <p:childTnLst>
                                    <p:set>
                                      <p:cBhvr>
                                        <p:cTn id="30" dur="1" fill="hold">
                                          <p:stCondLst>
                                            <p:cond delay="0"/>
                                          </p:stCondLst>
                                        </p:cTn>
                                        <p:tgtEl>
                                          <p:spTgt spid="48131">
                                            <p:txEl>
                                              <p:pRg st="4" end="4"/>
                                            </p:txEl>
                                          </p:spTgt>
                                        </p:tgtEl>
                                        <p:attrNameLst>
                                          <p:attrName>style.visibility</p:attrName>
                                        </p:attrNameLst>
                                      </p:cBhvr>
                                      <p:to>
                                        <p:strVal val="visible"/>
                                      </p:to>
                                    </p:set>
                                    <p:anim calcmode="lin" valueType="num">
                                      <p:cBhvr>
                                        <p:cTn id="31" dur="1000" fill="hold"/>
                                        <p:tgtEl>
                                          <p:spTgt spid="48131">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48131">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48131">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8131">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533400"/>
            <a:ext cx="7010400" cy="762000"/>
          </a:xfrm>
        </p:spPr>
        <p:txBody>
          <a:bodyPr/>
          <a:lstStyle/>
          <a:p>
            <a:pPr algn="l" eaLnBrk="1" hangingPunct="1"/>
            <a:r>
              <a:rPr lang="en-US" b="1" smtClean="0">
                <a:solidFill>
                  <a:srgbClr val="FFFF00"/>
                </a:solidFill>
              </a:rPr>
              <a:t>Teaching Characteristic:</a:t>
            </a:r>
            <a:endParaRPr lang="en-US" smtClean="0">
              <a:solidFill>
                <a:srgbClr val="FFFF00"/>
              </a:solidFill>
            </a:endParaRPr>
          </a:p>
        </p:txBody>
      </p:sp>
      <p:sp>
        <p:nvSpPr>
          <p:cNvPr id="3" name="Content Placeholder 2"/>
          <p:cNvSpPr>
            <a:spLocks noGrp="1"/>
          </p:cNvSpPr>
          <p:nvPr>
            <p:ph idx="1"/>
          </p:nvPr>
        </p:nvSpPr>
        <p:spPr/>
        <p:txBody>
          <a:bodyPr rtlCol="0">
            <a:normAutofit/>
          </a:bodyPr>
          <a:lstStyle/>
          <a:p>
            <a:pPr marL="514350" indent="-514350" eaLnBrk="1" fontAlgn="auto" hangingPunct="1">
              <a:spcAft>
                <a:spcPts val="0"/>
              </a:spcAft>
              <a:buFont typeface="+mj-lt"/>
              <a:buAutoNum type="arabicPeriod"/>
              <a:defRPr/>
            </a:pPr>
            <a:r>
              <a:rPr lang="en-US" dirty="0">
                <a:solidFill>
                  <a:schemeClr val="bg1"/>
                </a:solidFill>
              </a:rPr>
              <a:t>Curriculum </a:t>
            </a:r>
            <a:r>
              <a:rPr lang="en-US" dirty="0" smtClean="0">
                <a:solidFill>
                  <a:schemeClr val="bg1"/>
                </a:solidFill>
              </a:rPr>
              <a:t>content</a:t>
            </a:r>
          </a:p>
          <a:p>
            <a:pPr marL="514350" indent="-514350" eaLnBrk="1" fontAlgn="auto" hangingPunct="1">
              <a:spcAft>
                <a:spcPts val="0"/>
              </a:spcAft>
              <a:buFont typeface="+mj-lt"/>
              <a:buAutoNum type="arabicPeriod"/>
              <a:defRPr/>
            </a:pPr>
            <a:r>
              <a:rPr lang="en-US" dirty="0" smtClean="0">
                <a:solidFill>
                  <a:schemeClr val="bg1"/>
                </a:solidFill>
              </a:rPr>
              <a:t>Course </a:t>
            </a:r>
            <a:r>
              <a:rPr lang="en-US" dirty="0">
                <a:solidFill>
                  <a:schemeClr val="bg1"/>
                </a:solidFill>
              </a:rPr>
              <a:t>structure for example core or </a:t>
            </a:r>
            <a:r>
              <a:rPr lang="en-US" dirty="0" smtClean="0">
                <a:solidFill>
                  <a:schemeClr val="bg1"/>
                </a:solidFill>
              </a:rPr>
              <a:t>elective</a:t>
            </a:r>
          </a:p>
          <a:p>
            <a:pPr marL="514350" indent="-514350" eaLnBrk="1" fontAlgn="auto" hangingPunct="1">
              <a:spcAft>
                <a:spcPts val="0"/>
              </a:spcAft>
              <a:buFont typeface="+mj-lt"/>
              <a:buAutoNum type="arabicPeriod"/>
              <a:defRPr/>
            </a:pPr>
            <a:r>
              <a:rPr lang="en-US" dirty="0" smtClean="0">
                <a:solidFill>
                  <a:schemeClr val="bg1"/>
                </a:solidFill>
              </a:rPr>
              <a:t>Scheduled </a:t>
            </a:r>
            <a:r>
              <a:rPr lang="en-US" dirty="0">
                <a:solidFill>
                  <a:schemeClr val="bg1"/>
                </a:solidFill>
              </a:rPr>
              <a:t>and expected time for </a:t>
            </a:r>
            <a:r>
              <a:rPr lang="en-US" dirty="0" smtClean="0">
                <a:solidFill>
                  <a:schemeClr val="bg1"/>
                </a:solidFill>
              </a:rPr>
              <a:t>learning</a:t>
            </a:r>
          </a:p>
          <a:p>
            <a:pPr marL="514350" indent="-514350" eaLnBrk="1" fontAlgn="auto" hangingPunct="1">
              <a:spcAft>
                <a:spcPts val="0"/>
              </a:spcAft>
              <a:buFont typeface="+mj-lt"/>
              <a:buAutoNum type="arabicPeriod"/>
              <a:defRPr/>
            </a:pPr>
            <a:r>
              <a:rPr lang="en-US" dirty="0" smtClean="0">
                <a:solidFill>
                  <a:schemeClr val="bg1"/>
                </a:solidFill>
              </a:rPr>
              <a:t>Teaching method</a:t>
            </a:r>
          </a:p>
          <a:p>
            <a:pPr marL="514350" indent="-514350" eaLnBrk="1" fontAlgn="auto" hangingPunct="1">
              <a:spcAft>
                <a:spcPts val="0"/>
              </a:spcAft>
              <a:buFont typeface="+mj-lt"/>
              <a:buAutoNum type="arabicPeriod"/>
              <a:defRPr/>
            </a:pPr>
            <a:r>
              <a:rPr lang="en-US" dirty="0" smtClean="0">
                <a:solidFill>
                  <a:schemeClr val="bg1"/>
                </a:solidFill>
              </a:rPr>
              <a:t>Classroom climate</a:t>
            </a:r>
          </a:p>
          <a:p>
            <a:pPr marL="514350" indent="-514350" eaLnBrk="1" fontAlgn="auto" hangingPunct="1">
              <a:spcAft>
                <a:spcPts val="0"/>
              </a:spcAft>
              <a:buFont typeface="+mj-lt"/>
              <a:buAutoNum type="arabicPeriod"/>
              <a:defRPr/>
            </a:pPr>
            <a:r>
              <a:rPr lang="en-US" dirty="0" smtClean="0">
                <a:solidFill>
                  <a:schemeClr val="bg1"/>
                </a:solidFill>
              </a:rPr>
              <a:t>Source </a:t>
            </a:r>
            <a:r>
              <a:rPr lang="en-US" dirty="0">
                <a:solidFill>
                  <a:schemeClr val="bg1"/>
                </a:solidFill>
              </a:rPr>
              <a:t>of </a:t>
            </a:r>
            <a:r>
              <a:rPr lang="en-US" dirty="0" smtClean="0">
                <a:solidFill>
                  <a:schemeClr val="bg1"/>
                </a:solidFill>
              </a:rPr>
              <a:t>stress, </a:t>
            </a:r>
            <a:r>
              <a:rPr lang="en-US" dirty="0">
                <a:solidFill>
                  <a:schemeClr val="bg1"/>
                </a:solidFill>
              </a:rPr>
              <a:t>for example work load</a:t>
            </a:r>
          </a:p>
          <a:p>
            <a:pPr marL="0" indent="0" eaLnBrk="1" fontAlgn="auto" hangingPunct="1">
              <a:spcAft>
                <a:spcPts val="0"/>
              </a:spcAft>
              <a:buFont typeface="Arial" pitchFamily="34" charset="0"/>
              <a:buNone/>
              <a:defRPr/>
            </a:pPr>
            <a:endParaRPr 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76200" y="457200"/>
            <a:ext cx="8763000" cy="1143000"/>
          </a:xfrm>
        </p:spPr>
        <p:txBody>
          <a:bodyPr/>
          <a:lstStyle/>
          <a:p>
            <a:pPr eaLnBrk="1" hangingPunct="1">
              <a:defRPr/>
            </a:pPr>
            <a:r>
              <a:rPr lang="en-US" sz="4800" b="1" dirty="0" smtClean="0">
                <a:solidFill>
                  <a:schemeClr val="tx1"/>
                </a:solidFill>
                <a:latin typeface="Tahoma" pitchFamily="34" charset="0"/>
              </a:rPr>
              <a:t>Learning</a:t>
            </a:r>
            <a:endParaRPr lang="en-US" sz="4800" dirty="0" smtClean="0">
              <a:latin typeface="Comic Sans MS" pitchFamily="66" charset="0"/>
            </a:endParaRPr>
          </a:p>
        </p:txBody>
      </p:sp>
      <p:sp>
        <p:nvSpPr>
          <p:cNvPr id="7171" name="Rectangle 3"/>
          <p:cNvSpPr>
            <a:spLocks noGrp="1" noChangeArrowheads="1"/>
          </p:cNvSpPr>
          <p:nvPr>
            <p:ph type="subTitle" idx="1"/>
          </p:nvPr>
        </p:nvSpPr>
        <p:spPr>
          <a:xfrm>
            <a:off x="1371600" y="2514600"/>
            <a:ext cx="7467600" cy="3962400"/>
          </a:xfrm>
        </p:spPr>
        <p:txBody>
          <a:bodyPr/>
          <a:lstStyle/>
          <a:p>
            <a:pPr algn="just" eaLnBrk="1" hangingPunct="1">
              <a:defRPr/>
            </a:pPr>
            <a:r>
              <a:rPr lang="en-US" sz="3600" dirty="0" smtClean="0">
                <a:latin typeface="Tahoma" pitchFamily="34" charset="0"/>
              </a:rPr>
              <a:t>Learning is  to understand by students those have been taught by teachers to reproduce for passing course work, practical and written exam.</a:t>
            </a:r>
            <a:endParaRPr lang="en-US" sz="3600" dirty="0" smtClean="0">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dissolve">
                                      <p:cBhvr>
                                        <p:cTn id="7"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7813"/>
            <a:ext cx="8229600" cy="684212"/>
          </a:xfrm>
        </p:spPr>
        <p:txBody>
          <a:bodyPr/>
          <a:lstStyle/>
          <a:p>
            <a:pPr eaLnBrk="1" hangingPunct="1">
              <a:defRPr/>
            </a:pPr>
            <a:r>
              <a:rPr lang="en-US" b="1" dirty="0" smtClean="0">
                <a:solidFill>
                  <a:schemeClr val="tx1"/>
                </a:solidFill>
                <a:latin typeface="Tahoma" pitchFamily="34" charset="0"/>
              </a:rPr>
              <a:t>Learning</a:t>
            </a:r>
            <a:endParaRPr lang="en-US" dirty="0" smtClean="0">
              <a:solidFill>
                <a:schemeClr val="tx1"/>
              </a:solidFill>
            </a:endParaRPr>
          </a:p>
        </p:txBody>
      </p:sp>
      <p:sp>
        <p:nvSpPr>
          <p:cNvPr id="50179" name="Text Box 3"/>
          <p:cNvSpPr txBox="1">
            <a:spLocks noChangeArrowheads="1"/>
          </p:cNvSpPr>
          <p:nvPr/>
        </p:nvSpPr>
        <p:spPr bwMode="auto">
          <a:xfrm>
            <a:off x="1143000" y="1844675"/>
            <a:ext cx="7620000"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38138" indent="-338138">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nSpc>
                <a:spcPct val="80000"/>
              </a:lnSpc>
              <a:spcBef>
                <a:spcPct val="50000"/>
              </a:spcBef>
            </a:pPr>
            <a:r>
              <a:rPr lang="en-US" sz="3600">
                <a:solidFill>
                  <a:srgbClr val="FFFFFF"/>
                </a:solidFill>
                <a:latin typeface="Times New Roman" pitchFamily="18" charset="0"/>
              </a:rPr>
              <a:t>Learning is--</a:t>
            </a:r>
          </a:p>
          <a:p>
            <a:pPr algn="just">
              <a:lnSpc>
                <a:spcPct val="80000"/>
              </a:lnSpc>
              <a:spcBef>
                <a:spcPct val="50000"/>
              </a:spcBef>
              <a:buFontTx/>
              <a:buChar char="•"/>
            </a:pPr>
            <a:r>
              <a:rPr lang="en-US" sz="3600">
                <a:solidFill>
                  <a:srgbClr val="FFFFFF"/>
                </a:solidFill>
                <a:latin typeface="Times New Roman" pitchFamily="18" charset="0"/>
              </a:rPr>
              <a:t>Constructive and active process</a:t>
            </a:r>
          </a:p>
          <a:p>
            <a:pPr algn="just">
              <a:lnSpc>
                <a:spcPct val="80000"/>
              </a:lnSpc>
              <a:spcBef>
                <a:spcPct val="50000"/>
              </a:spcBef>
              <a:buFontTx/>
              <a:buChar char="•"/>
            </a:pPr>
            <a:r>
              <a:rPr lang="en-US" sz="3600">
                <a:solidFill>
                  <a:srgbClr val="FFFFFF"/>
                </a:solidFill>
                <a:latin typeface="Times New Roman" pitchFamily="18" charset="0"/>
              </a:rPr>
              <a:t>Undertaken by individual learner</a:t>
            </a:r>
          </a:p>
          <a:p>
            <a:pPr algn="just">
              <a:lnSpc>
                <a:spcPct val="80000"/>
              </a:lnSpc>
              <a:spcBef>
                <a:spcPct val="50000"/>
              </a:spcBef>
              <a:buFontTx/>
              <a:buChar char="•"/>
            </a:pPr>
            <a:r>
              <a:rPr lang="en-US" sz="3600">
                <a:solidFill>
                  <a:srgbClr val="FFFFFF"/>
                </a:solidFill>
                <a:latin typeface="Times New Roman" pitchFamily="18" charset="0"/>
              </a:rPr>
              <a:t>Takes new information and builds it on existing knowledge</a:t>
            </a:r>
          </a:p>
          <a:p>
            <a:pPr algn="just">
              <a:lnSpc>
                <a:spcPct val="80000"/>
              </a:lnSpc>
              <a:spcBef>
                <a:spcPct val="50000"/>
              </a:spcBef>
              <a:buFontTx/>
              <a:buChar char="•"/>
            </a:pPr>
            <a:r>
              <a:rPr lang="en-US" sz="3600">
                <a:solidFill>
                  <a:srgbClr val="FFFFFF"/>
                </a:solidFill>
                <a:latin typeface="Times New Roman" pitchFamily="18" charset="0"/>
              </a:rPr>
              <a:t>Cognitive structures which the learner builds are influenced by the structure and organization of the information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50179"/>
                                        </p:tgtEl>
                                        <p:attrNameLst>
                                          <p:attrName>style.visibility</p:attrName>
                                        </p:attrNameLst>
                                      </p:cBhvr>
                                      <p:to>
                                        <p:strVal val="visible"/>
                                      </p:to>
                                    </p:set>
                                    <p:anim calcmode="lin" valueType="num">
                                      <p:cBhvr additive="base">
                                        <p:cTn id="7" dur="500" fill="hold"/>
                                        <p:tgtEl>
                                          <p:spTgt spid="50179"/>
                                        </p:tgtEl>
                                        <p:attrNameLst>
                                          <p:attrName>ppt_x</p:attrName>
                                        </p:attrNameLst>
                                      </p:cBhvr>
                                      <p:tavLst>
                                        <p:tav tm="0">
                                          <p:val>
                                            <p:strVal val="0-#ppt_w/2"/>
                                          </p:val>
                                        </p:tav>
                                        <p:tav tm="100000">
                                          <p:val>
                                            <p:strVal val="#ppt_x"/>
                                          </p:val>
                                        </p:tav>
                                      </p:tavLst>
                                    </p:anim>
                                    <p:anim calcmode="lin" valueType="num">
                                      <p:cBhvr additive="base">
                                        <p:cTn id="8" dur="500" fill="hold"/>
                                        <p:tgtEl>
                                          <p:spTgt spid="501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6_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227</TotalTime>
  <Words>1836</Words>
  <Application>Microsoft Office PowerPoint</Application>
  <PresentationFormat>On-screen Show (4:3)</PresentationFormat>
  <Paragraphs>281</Paragraphs>
  <Slides>39</Slides>
  <Notes>0</Notes>
  <HiddenSlides>0</HiddenSlides>
  <MMClips>0</MMClips>
  <ScaleCrop>false</ScaleCrop>
  <HeadingPairs>
    <vt:vector size="6" baseType="variant">
      <vt:variant>
        <vt:lpstr>Fonts Used</vt:lpstr>
      </vt:variant>
      <vt:variant>
        <vt:i4>6</vt:i4>
      </vt:variant>
      <vt:variant>
        <vt:lpstr>Theme</vt:lpstr>
      </vt:variant>
      <vt:variant>
        <vt:i4>9</vt:i4>
      </vt:variant>
      <vt:variant>
        <vt:lpstr>Slide Titles</vt:lpstr>
      </vt:variant>
      <vt:variant>
        <vt:i4>39</vt:i4>
      </vt:variant>
    </vt:vector>
  </HeadingPairs>
  <TitlesOfParts>
    <vt:vector size="54" baseType="lpstr">
      <vt:lpstr>Calibri</vt:lpstr>
      <vt:lpstr>Arial</vt:lpstr>
      <vt:lpstr>Wingdings</vt:lpstr>
      <vt:lpstr>Tahoma</vt:lpstr>
      <vt:lpstr>Comic Sans MS</vt:lpstr>
      <vt:lpstr>Times New Roman</vt:lpstr>
      <vt:lpstr>Office Theme</vt:lpstr>
      <vt:lpstr>Ripple</vt:lpstr>
      <vt:lpstr>1_Ripple</vt:lpstr>
      <vt:lpstr>2_Ripple</vt:lpstr>
      <vt:lpstr>1_Office Theme</vt:lpstr>
      <vt:lpstr>3_Ripple</vt:lpstr>
      <vt:lpstr>4_Ripple</vt:lpstr>
      <vt:lpstr>5_Ripple</vt:lpstr>
      <vt:lpstr>6_Ripple</vt:lpstr>
      <vt:lpstr> QUAZI TARIKUL ISLAM Professor Of Medicine Popular Medical College</vt:lpstr>
      <vt:lpstr>Effective Teaching and Learning</vt:lpstr>
      <vt:lpstr>Objectives</vt:lpstr>
      <vt:lpstr>What is teaching?</vt:lpstr>
      <vt:lpstr>Teaching </vt:lpstr>
      <vt:lpstr>Teaching</vt:lpstr>
      <vt:lpstr>Teaching Characteristic:</vt:lpstr>
      <vt:lpstr>Learning</vt:lpstr>
      <vt:lpstr>Learning</vt:lpstr>
      <vt:lpstr>What is learning?</vt:lpstr>
      <vt:lpstr>Features of learning:</vt:lpstr>
      <vt:lpstr>Contextual model for learning developed from Biggs and Moore:</vt:lpstr>
      <vt:lpstr>Learner characteristics: </vt:lpstr>
      <vt:lpstr>General conception of learning:</vt:lpstr>
      <vt:lpstr>Effective Learning</vt:lpstr>
      <vt:lpstr>Most of the  teachers want to be better teachers, by trying to-- </vt:lpstr>
      <vt:lpstr>Teaching-Learning Process:</vt:lpstr>
      <vt:lpstr>PowerPoint Presentation</vt:lpstr>
      <vt:lpstr>Outcome of learning:</vt:lpstr>
      <vt:lpstr>School and wider context: </vt:lpstr>
      <vt:lpstr>Effective Teaching </vt:lpstr>
      <vt:lpstr>Key characteristics of effective teaching:</vt:lpstr>
      <vt:lpstr>Effective teaching must be: -Stimulating -Encouraging -Organized -Develops positive attitude -Achieves goal -Builds self directed learner </vt:lpstr>
      <vt:lpstr>Teaching characteristics of effective learning:</vt:lpstr>
      <vt:lpstr>PowerPoint Presentation</vt:lpstr>
      <vt:lpstr>Characteristics of an effective teacher:</vt:lpstr>
      <vt:lpstr>PowerPoint Presentation</vt:lpstr>
      <vt:lpstr>Effective learning:</vt:lpstr>
      <vt:lpstr>What is effective learning?</vt:lpstr>
      <vt:lpstr>Effective learning is all of these at their best   PLUS the monitoring and review of whether   approaches and strategies are providing   effective for the particular goals and context.</vt:lpstr>
      <vt:lpstr>PowerPoint Presentation</vt:lpstr>
      <vt:lpstr>Teaching-learning process for effective learning:</vt:lpstr>
      <vt:lpstr>PowerPoint Presentation</vt:lpstr>
      <vt:lpstr>Classroom practices which promote learning about learning include:</vt:lpstr>
      <vt:lpstr>Lerner’s characteristics of effective learning:</vt:lpstr>
      <vt:lpstr>Framework for planning and reviewing the teaching-learning cycle of effective learning:</vt:lpstr>
      <vt:lpstr>Towards more effective learning in our classroom:</vt:lpstr>
      <vt:lpstr>PowerPoint Presentation</vt:lpstr>
      <vt:lpstr>Ref:  Effective leaning National school improvement Bulletin-17 Summer 2002 Institute of Education University of London Effective Teaching Dept. of Education and Training The Government of Western Australia Characteristics of effective teaching Cheryll M. Adams and Rebecca L. Pierce Handbook of Educational Ideas and practices Noel Entwistle Routledge,1990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Teaching and Learning</dc:title>
  <dc:creator>SHAHIN</dc:creator>
  <cp:lastModifiedBy>Prof. Tarik</cp:lastModifiedBy>
  <cp:revision>43</cp:revision>
  <dcterms:created xsi:type="dcterms:W3CDTF">2014-08-17T03:30:30Z</dcterms:created>
  <dcterms:modified xsi:type="dcterms:W3CDTF">2015-03-11T16:52:48Z</dcterms:modified>
</cp:coreProperties>
</file>