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4.xml" ContentType="application/vnd.openxmlformats-officedocument.theme+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theme/theme5.xml" ContentType="application/vnd.openxmlformats-officedocument.theme+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theme/theme6.xml" ContentType="application/vnd.openxmlformats-officedocument.theme+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theme/theme7.xml" ContentType="application/vnd.openxmlformats-officedocument.theme+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theme/theme8.xml" ContentType="application/vnd.openxmlformats-officedocument.theme+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theme/theme9.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3" r:id="rId3"/>
    <p:sldMasterId id="2147483686" r:id="rId4"/>
    <p:sldMasterId id="2147483712" r:id="rId5"/>
    <p:sldMasterId id="2147483724" r:id="rId6"/>
    <p:sldMasterId id="2147483737" r:id="rId7"/>
    <p:sldMasterId id="2147483750" r:id="rId8"/>
    <p:sldMasterId id="2147483763" r:id="rId9"/>
  </p:sldMasterIdLst>
  <p:sldIdLst>
    <p:sldId id="256" r:id="rId10"/>
    <p:sldId id="289" r:id="rId11"/>
    <p:sldId id="290" r:id="rId12"/>
    <p:sldId id="257" r:id="rId13"/>
    <p:sldId id="291" r:id="rId14"/>
    <p:sldId id="292" r:id="rId15"/>
    <p:sldId id="294" r:id="rId16"/>
    <p:sldId id="295" r:id="rId17"/>
    <p:sldId id="296" r:id="rId18"/>
    <p:sldId id="258" r:id="rId19"/>
    <p:sldId id="259" r:id="rId20"/>
    <p:sldId id="260" r:id="rId21"/>
    <p:sldId id="261" r:id="rId22"/>
    <p:sldId id="262" r:id="rId23"/>
    <p:sldId id="297" r:id="rId24"/>
    <p:sldId id="298" r:id="rId25"/>
    <p:sldId id="264" r:id="rId26"/>
    <p:sldId id="281" r:id="rId27"/>
    <p:sldId id="265" r:id="rId28"/>
    <p:sldId id="266" r:id="rId29"/>
    <p:sldId id="267" r:id="rId30"/>
    <p:sldId id="268" r:id="rId31"/>
    <p:sldId id="269" r:id="rId32"/>
    <p:sldId id="270" r:id="rId33"/>
    <p:sldId id="282" r:id="rId34"/>
    <p:sldId id="271" r:id="rId35"/>
    <p:sldId id="283" r:id="rId36"/>
    <p:sldId id="272" r:id="rId37"/>
    <p:sldId id="273" r:id="rId38"/>
    <p:sldId id="274" r:id="rId39"/>
    <p:sldId id="285" r:id="rId40"/>
    <p:sldId id="275" r:id="rId41"/>
    <p:sldId id="286" r:id="rId42"/>
    <p:sldId id="276" r:id="rId43"/>
    <p:sldId id="277" r:id="rId44"/>
    <p:sldId id="278" r:id="rId45"/>
    <p:sldId id="279" r:id="rId46"/>
    <p:sldId id="287" r:id="rId47"/>
    <p:sldId id="280" r:id="rId48"/>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Calibri"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0"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4.xml"/><Relationship Id="rId18" Type="http://schemas.openxmlformats.org/officeDocument/2006/relationships/slide" Target="slides/slide9.xml"/><Relationship Id="rId26" Type="http://schemas.openxmlformats.org/officeDocument/2006/relationships/slide" Target="slides/slide17.xml"/><Relationship Id="rId39" Type="http://schemas.openxmlformats.org/officeDocument/2006/relationships/slide" Target="slides/slide30.xml"/><Relationship Id="rId3" Type="http://schemas.openxmlformats.org/officeDocument/2006/relationships/slideMaster" Target="slideMasters/slideMaster3.xml"/><Relationship Id="rId21" Type="http://schemas.openxmlformats.org/officeDocument/2006/relationships/slide" Target="slides/slide12.xml"/><Relationship Id="rId34" Type="http://schemas.openxmlformats.org/officeDocument/2006/relationships/slide" Target="slides/slide25.xml"/><Relationship Id="rId42" Type="http://schemas.openxmlformats.org/officeDocument/2006/relationships/slide" Target="slides/slide33.xml"/><Relationship Id="rId47" Type="http://schemas.openxmlformats.org/officeDocument/2006/relationships/slide" Target="slides/slide38.xml"/><Relationship Id="rId50" Type="http://schemas.openxmlformats.org/officeDocument/2006/relationships/viewProps" Target="viewProps.xml"/><Relationship Id="rId7" Type="http://schemas.openxmlformats.org/officeDocument/2006/relationships/slideMaster" Target="slideMasters/slideMaster7.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slide" Target="slides/slide16.xml"/><Relationship Id="rId33" Type="http://schemas.openxmlformats.org/officeDocument/2006/relationships/slide" Target="slides/slide24.xml"/><Relationship Id="rId38" Type="http://schemas.openxmlformats.org/officeDocument/2006/relationships/slide" Target="slides/slide29.xml"/><Relationship Id="rId46" Type="http://schemas.openxmlformats.org/officeDocument/2006/relationships/slide" Target="slides/slide37.xml"/><Relationship Id="rId2" Type="http://schemas.openxmlformats.org/officeDocument/2006/relationships/slideMaster" Target="slideMasters/slideMaster2.xml"/><Relationship Id="rId16" Type="http://schemas.openxmlformats.org/officeDocument/2006/relationships/slide" Target="slides/slide7.xml"/><Relationship Id="rId20" Type="http://schemas.openxmlformats.org/officeDocument/2006/relationships/slide" Target="slides/slide11.xml"/><Relationship Id="rId29" Type="http://schemas.openxmlformats.org/officeDocument/2006/relationships/slide" Target="slides/slide20.xml"/><Relationship Id="rId41" Type="http://schemas.openxmlformats.org/officeDocument/2006/relationships/slide" Target="slides/slide32.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2.xml"/><Relationship Id="rId24" Type="http://schemas.openxmlformats.org/officeDocument/2006/relationships/slide" Target="slides/slide15.xml"/><Relationship Id="rId32" Type="http://schemas.openxmlformats.org/officeDocument/2006/relationships/slide" Target="slides/slide23.xml"/><Relationship Id="rId37" Type="http://schemas.openxmlformats.org/officeDocument/2006/relationships/slide" Target="slides/slide28.xml"/><Relationship Id="rId40" Type="http://schemas.openxmlformats.org/officeDocument/2006/relationships/slide" Target="slides/slide31.xml"/><Relationship Id="rId45" Type="http://schemas.openxmlformats.org/officeDocument/2006/relationships/slide" Target="slides/slide36.xml"/><Relationship Id="rId5" Type="http://schemas.openxmlformats.org/officeDocument/2006/relationships/slideMaster" Target="slideMasters/slideMaster5.xml"/><Relationship Id="rId15" Type="http://schemas.openxmlformats.org/officeDocument/2006/relationships/slide" Target="slides/slide6.xml"/><Relationship Id="rId23" Type="http://schemas.openxmlformats.org/officeDocument/2006/relationships/slide" Target="slides/slide14.xml"/><Relationship Id="rId28" Type="http://schemas.openxmlformats.org/officeDocument/2006/relationships/slide" Target="slides/slide19.xml"/><Relationship Id="rId36" Type="http://schemas.openxmlformats.org/officeDocument/2006/relationships/slide" Target="slides/slide27.xml"/><Relationship Id="rId49" Type="http://schemas.openxmlformats.org/officeDocument/2006/relationships/presProps" Target="presProps.xml"/><Relationship Id="rId10" Type="http://schemas.openxmlformats.org/officeDocument/2006/relationships/slide" Target="slides/slide1.xml"/><Relationship Id="rId19" Type="http://schemas.openxmlformats.org/officeDocument/2006/relationships/slide" Target="slides/slide10.xml"/><Relationship Id="rId31" Type="http://schemas.openxmlformats.org/officeDocument/2006/relationships/slide" Target="slides/slide22.xml"/><Relationship Id="rId44" Type="http://schemas.openxmlformats.org/officeDocument/2006/relationships/slide" Target="slides/slide35.xml"/><Relationship Id="rId52"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5.xml"/><Relationship Id="rId22" Type="http://schemas.openxmlformats.org/officeDocument/2006/relationships/slide" Target="slides/slide13.xml"/><Relationship Id="rId27" Type="http://schemas.openxmlformats.org/officeDocument/2006/relationships/slide" Target="slides/slide18.xml"/><Relationship Id="rId30" Type="http://schemas.openxmlformats.org/officeDocument/2006/relationships/slide" Target="slides/slide21.xml"/><Relationship Id="rId35" Type="http://schemas.openxmlformats.org/officeDocument/2006/relationships/slide" Target="slides/slide26.xml"/><Relationship Id="rId43" Type="http://schemas.openxmlformats.org/officeDocument/2006/relationships/slide" Target="slides/slide34.xml"/><Relationship Id="rId48" Type="http://schemas.openxmlformats.org/officeDocument/2006/relationships/slide" Target="slides/slide39.xml"/><Relationship Id="rId8" Type="http://schemas.openxmlformats.org/officeDocument/2006/relationships/slideMaster" Target="slideMasters/slideMaster8.xml"/><Relationship Id="rId51"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30B4AD27-1209-4C54-86BB-352C12C017EA}" type="datetimeFigureOut">
              <a:rPr lang="en-US"/>
              <a:pPr>
                <a:defRPr/>
              </a:pPr>
              <a:t>3/11/2015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BF57BF7-DB58-462C-A553-DC605B72539C}" type="slidenum">
              <a:rPr lang="en-US"/>
              <a:pPr>
                <a:defRPr/>
              </a:pPr>
              <a:t>‹#›</a:t>
            </a:fld>
            <a:endParaRPr lang="en-US"/>
          </a:p>
        </p:txBody>
      </p:sp>
    </p:spTree>
    <p:extLst>
      <p:ext uri="{BB962C8B-B14F-4D97-AF65-F5344CB8AC3E}">
        <p14:creationId xmlns:p14="http://schemas.microsoft.com/office/powerpoint/2010/main" val="22421627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1150130-0BC6-405C-A61B-7A12E757FFFC}" type="datetimeFigureOut">
              <a:rPr lang="en-US"/>
              <a:pPr>
                <a:defRPr/>
              </a:pPr>
              <a:t>3/11/2015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8B19BB6-CCA0-4F0B-A9C9-64E08C35C257}" type="slidenum">
              <a:rPr lang="en-US"/>
              <a:pPr>
                <a:defRPr/>
              </a:pPr>
              <a:t>‹#›</a:t>
            </a:fld>
            <a:endParaRPr lang="en-US"/>
          </a:p>
        </p:txBody>
      </p:sp>
    </p:spTree>
    <p:extLst>
      <p:ext uri="{BB962C8B-B14F-4D97-AF65-F5344CB8AC3E}">
        <p14:creationId xmlns:p14="http://schemas.microsoft.com/office/powerpoint/2010/main" val="1271666667"/>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9"/>
          <p:cNvSpPr>
            <a:spLocks noGrp="1" noChangeArrowheads="1"/>
          </p:cNvSpPr>
          <p:nvPr>
            <p:ph type="dt" sz="half" idx="10"/>
          </p:nvPr>
        </p:nvSpPr>
        <p:spPr>
          <a:ln/>
        </p:spPr>
        <p:txBody>
          <a:bodyPr/>
          <a:lstStyle>
            <a:lvl1pPr>
              <a:defRPr/>
            </a:lvl1pPr>
          </a:lstStyle>
          <a:p>
            <a:pPr>
              <a:defRPr/>
            </a:pPr>
            <a:endParaRPr lang="en-US"/>
          </a:p>
        </p:txBody>
      </p:sp>
      <p:sp>
        <p:nvSpPr>
          <p:cNvPr id="4" name="Rectangle 70"/>
          <p:cNvSpPr>
            <a:spLocks noGrp="1" noChangeArrowheads="1"/>
          </p:cNvSpPr>
          <p:nvPr>
            <p:ph type="ftr" sz="quarter" idx="11"/>
          </p:nvPr>
        </p:nvSpPr>
        <p:spPr>
          <a:ln/>
        </p:spPr>
        <p:txBody>
          <a:bodyPr/>
          <a:lstStyle>
            <a:lvl1pPr>
              <a:defRPr/>
            </a:lvl1pPr>
          </a:lstStyle>
          <a:p>
            <a:pPr>
              <a:defRPr/>
            </a:pPr>
            <a:endParaRPr lang="en-US"/>
          </a:p>
        </p:txBody>
      </p:sp>
      <p:sp>
        <p:nvSpPr>
          <p:cNvPr id="5" name="Rectangle 71"/>
          <p:cNvSpPr>
            <a:spLocks noGrp="1" noChangeArrowheads="1"/>
          </p:cNvSpPr>
          <p:nvPr>
            <p:ph type="sldNum" sz="quarter" idx="12"/>
          </p:nvPr>
        </p:nvSpPr>
        <p:spPr>
          <a:ln/>
        </p:spPr>
        <p:txBody>
          <a:bodyPr/>
          <a:lstStyle>
            <a:lvl1pPr>
              <a:defRPr/>
            </a:lvl1pPr>
          </a:lstStyle>
          <a:p>
            <a:pPr>
              <a:defRPr/>
            </a:pPr>
            <a:fld id="{B9F1344D-EFF8-4DB0-9304-75066505C42C}" type="slidenum">
              <a:rPr lang="en-US"/>
              <a:pPr>
                <a:defRPr/>
              </a:pPr>
              <a:t>‹#›</a:t>
            </a:fld>
            <a:endParaRPr lang="en-US"/>
          </a:p>
        </p:txBody>
      </p:sp>
    </p:spTree>
    <p:extLst>
      <p:ext uri="{BB962C8B-B14F-4D97-AF65-F5344CB8AC3E}">
        <p14:creationId xmlns:p14="http://schemas.microsoft.com/office/powerpoint/2010/main" val="3752286264"/>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9"/>
          <p:cNvSpPr>
            <a:spLocks noGrp="1" noChangeArrowheads="1"/>
          </p:cNvSpPr>
          <p:nvPr>
            <p:ph type="dt" sz="half" idx="10"/>
          </p:nvPr>
        </p:nvSpPr>
        <p:spPr>
          <a:ln/>
        </p:spPr>
        <p:txBody>
          <a:bodyPr/>
          <a:lstStyle>
            <a:lvl1pPr>
              <a:defRPr/>
            </a:lvl1pPr>
          </a:lstStyle>
          <a:p>
            <a:pPr>
              <a:defRPr/>
            </a:pPr>
            <a:endParaRPr lang="en-US"/>
          </a:p>
        </p:txBody>
      </p:sp>
      <p:sp>
        <p:nvSpPr>
          <p:cNvPr id="3" name="Rectangle 70"/>
          <p:cNvSpPr>
            <a:spLocks noGrp="1" noChangeArrowheads="1"/>
          </p:cNvSpPr>
          <p:nvPr>
            <p:ph type="ftr" sz="quarter" idx="11"/>
          </p:nvPr>
        </p:nvSpPr>
        <p:spPr>
          <a:ln/>
        </p:spPr>
        <p:txBody>
          <a:bodyPr/>
          <a:lstStyle>
            <a:lvl1pPr>
              <a:defRPr/>
            </a:lvl1pPr>
          </a:lstStyle>
          <a:p>
            <a:pPr>
              <a:defRPr/>
            </a:pPr>
            <a:endParaRPr lang="en-US"/>
          </a:p>
        </p:txBody>
      </p:sp>
      <p:sp>
        <p:nvSpPr>
          <p:cNvPr id="4" name="Rectangle 71"/>
          <p:cNvSpPr>
            <a:spLocks noGrp="1" noChangeArrowheads="1"/>
          </p:cNvSpPr>
          <p:nvPr>
            <p:ph type="sldNum" sz="quarter" idx="12"/>
          </p:nvPr>
        </p:nvSpPr>
        <p:spPr>
          <a:ln/>
        </p:spPr>
        <p:txBody>
          <a:bodyPr/>
          <a:lstStyle>
            <a:lvl1pPr>
              <a:defRPr/>
            </a:lvl1pPr>
          </a:lstStyle>
          <a:p>
            <a:pPr>
              <a:defRPr/>
            </a:pPr>
            <a:fld id="{9EA649EF-1FD1-49FE-AA76-47223A9798C6}" type="slidenum">
              <a:rPr lang="en-US"/>
              <a:pPr>
                <a:defRPr/>
              </a:pPr>
              <a:t>‹#›</a:t>
            </a:fld>
            <a:endParaRPr lang="en-US"/>
          </a:p>
        </p:txBody>
      </p:sp>
    </p:spTree>
    <p:extLst>
      <p:ext uri="{BB962C8B-B14F-4D97-AF65-F5344CB8AC3E}">
        <p14:creationId xmlns:p14="http://schemas.microsoft.com/office/powerpoint/2010/main" val="1538258933"/>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9"/>
          <p:cNvSpPr>
            <a:spLocks noGrp="1" noChangeArrowheads="1"/>
          </p:cNvSpPr>
          <p:nvPr>
            <p:ph type="dt" sz="half" idx="10"/>
          </p:nvPr>
        </p:nvSpPr>
        <p:spPr>
          <a:ln/>
        </p:spPr>
        <p:txBody>
          <a:bodyPr/>
          <a:lstStyle>
            <a:lvl1pPr>
              <a:defRPr/>
            </a:lvl1pPr>
          </a:lstStyle>
          <a:p>
            <a:pPr>
              <a:defRPr/>
            </a:pPr>
            <a:endParaRPr lang="en-US"/>
          </a:p>
        </p:txBody>
      </p:sp>
      <p:sp>
        <p:nvSpPr>
          <p:cNvPr id="6" name="Rectangle 70"/>
          <p:cNvSpPr>
            <a:spLocks noGrp="1" noChangeArrowheads="1"/>
          </p:cNvSpPr>
          <p:nvPr>
            <p:ph type="ftr" sz="quarter" idx="11"/>
          </p:nvPr>
        </p:nvSpPr>
        <p:spPr>
          <a:ln/>
        </p:spPr>
        <p:txBody>
          <a:bodyPr/>
          <a:lstStyle>
            <a:lvl1pPr>
              <a:defRPr/>
            </a:lvl1pPr>
          </a:lstStyle>
          <a:p>
            <a:pPr>
              <a:defRPr/>
            </a:pPr>
            <a:endParaRPr lang="en-US"/>
          </a:p>
        </p:txBody>
      </p:sp>
      <p:sp>
        <p:nvSpPr>
          <p:cNvPr id="7" name="Rectangle 71"/>
          <p:cNvSpPr>
            <a:spLocks noGrp="1" noChangeArrowheads="1"/>
          </p:cNvSpPr>
          <p:nvPr>
            <p:ph type="sldNum" sz="quarter" idx="12"/>
          </p:nvPr>
        </p:nvSpPr>
        <p:spPr>
          <a:ln/>
        </p:spPr>
        <p:txBody>
          <a:bodyPr/>
          <a:lstStyle>
            <a:lvl1pPr>
              <a:defRPr/>
            </a:lvl1pPr>
          </a:lstStyle>
          <a:p>
            <a:pPr>
              <a:defRPr/>
            </a:pPr>
            <a:fld id="{E569DAE8-0D04-46CE-8994-A5D1729C052A}" type="slidenum">
              <a:rPr lang="en-US"/>
              <a:pPr>
                <a:defRPr/>
              </a:pPr>
              <a:t>‹#›</a:t>
            </a:fld>
            <a:endParaRPr lang="en-US"/>
          </a:p>
        </p:txBody>
      </p:sp>
    </p:spTree>
    <p:extLst>
      <p:ext uri="{BB962C8B-B14F-4D97-AF65-F5344CB8AC3E}">
        <p14:creationId xmlns:p14="http://schemas.microsoft.com/office/powerpoint/2010/main" val="3786445379"/>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9"/>
          <p:cNvSpPr>
            <a:spLocks noGrp="1" noChangeArrowheads="1"/>
          </p:cNvSpPr>
          <p:nvPr>
            <p:ph type="dt" sz="half" idx="10"/>
          </p:nvPr>
        </p:nvSpPr>
        <p:spPr>
          <a:ln/>
        </p:spPr>
        <p:txBody>
          <a:bodyPr/>
          <a:lstStyle>
            <a:lvl1pPr>
              <a:defRPr/>
            </a:lvl1pPr>
          </a:lstStyle>
          <a:p>
            <a:pPr>
              <a:defRPr/>
            </a:pPr>
            <a:endParaRPr lang="en-US"/>
          </a:p>
        </p:txBody>
      </p:sp>
      <p:sp>
        <p:nvSpPr>
          <p:cNvPr id="6" name="Rectangle 70"/>
          <p:cNvSpPr>
            <a:spLocks noGrp="1" noChangeArrowheads="1"/>
          </p:cNvSpPr>
          <p:nvPr>
            <p:ph type="ftr" sz="quarter" idx="11"/>
          </p:nvPr>
        </p:nvSpPr>
        <p:spPr>
          <a:ln/>
        </p:spPr>
        <p:txBody>
          <a:bodyPr/>
          <a:lstStyle>
            <a:lvl1pPr>
              <a:defRPr/>
            </a:lvl1pPr>
          </a:lstStyle>
          <a:p>
            <a:pPr>
              <a:defRPr/>
            </a:pPr>
            <a:endParaRPr lang="en-US"/>
          </a:p>
        </p:txBody>
      </p:sp>
      <p:sp>
        <p:nvSpPr>
          <p:cNvPr id="7" name="Rectangle 71"/>
          <p:cNvSpPr>
            <a:spLocks noGrp="1" noChangeArrowheads="1"/>
          </p:cNvSpPr>
          <p:nvPr>
            <p:ph type="sldNum" sz="quarter" idx="12"/>
          </p:nvPr>
        </p:nvSpPr>
        <p:spPr>
          <a:ln/>
        </p:spPr>
        <p:txBody>
          <a:bodyPr/>
          <a:lstStyle>
            <a:lvl1pPr>
              <a:defRPr/>
            </a:lvl1pPr>
          </a:lstStyle>
          <a:p>
            <a:pPr>
              <a:defRPr/>
            </a:pPr>
            <a:fld id="{84A2C23F-1625-4C83-9E0B-EA9F72A37A20}" type="slidenum">
              <a:rPr lang="en-US"/>
              <a:pPr>
                <a:defRPr/>
              </a:pPr>
              <a:t>‹#›</a:t>
            </a:fld>
            <a:endParaRPr lang="en-US"/>
          </a:p>
        </p:txBody>
      </p:sp>
    </p:spTree>
    <p:extLst>
      <p:ext uri="{BB962C8B-B14F-4D97-AF65-F5344CB8AC3E}">
        <p14:creationId xmlns:p14="http://schemas.microsoft.com/office/powerpoint/2010/main" val="1026512813"/>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9"/>
          <p:cNvSpPr>
            <a:spLocks noGrp="1" noChangeArrowheads="1"/>
          </p:cNvSpPr>
          <p:nvPr>
            <p:ph type="dt" sz="half" idx="10"/>
          </p:nvPr>
        </p:nvSpPr>
        <p:spPr>
          <a:ln/>
        </p:spPr>
        <p:txBody>
          <a:bodyPr/>
          <a:lstStyle>
            <a:lvl1pPr>
              <a:defRPr/>
            </a:lvl1pPr>
          </a:lstStyle>
          <a:p>
            <a:pPr>
              <a:defRPr/>
            </a:pPr>
            <a:endParaRPr lang="en-US"/>
          </a:p>
        </p:txBody>
      </p:sp>
      <p:sp>
        <p:nvSpPr>
          <p:cNvPr id="5" name="Rectangle 70"/>
          <p:cNvSpPr>
            <a:spLocks noGrp="1" noChangeArrowheads="1"/>
          </p:cNvSpPr>
          <p:nvPr>
            <p:ph type="ftr" sz="quarter" idx="11"/>
          </p:nvPr>
        </p:nvSpPr>
        <p:spPr>
          <a:ln/>
        </p:spPr>
        <p:txBody>
          <a:bodyPr/>
          <a:lstStyle>
            <a:lvl1pPr>
              <a:defRPr/>
            </a:lvl1pPr>
          </a:lstStyle>
          <a:p>
            <a:pPr>
              <a:defRPr/>
            </a:pPr>
            <a:endParaRPr lang="en-US"/>
          </a:p>
        </p:txBody>
      </p:sp>
      <p:sp>
        <p:nvSpPr>
          <p:cNvPr id="6" name="Rectangle 71"/>
          <p:cNvSpPr>
            <a:spLocks noGrp="1" noChangeArrowheads="1"/>
          </p:cNvSpPr>
          <p:nvPr>
            <p:ph type="sldNum" sz="quarter" idx="12"/>
          </p:nvPr>
        </p:nvSpPr>
        <p:spPr>
          <a:ln/>
        </p:spPr>
        <p:txBody>
          <a:bodyPr/>
          <a:lstStyle>
            <a:lvl1pPr>
              <a:defRPr/>
            </a:lvl1pPr>
          </a:lstStyle>
          <a:p>
            <a:pPr>
              <a:defRPr/>
            </a:pPr>
            <a:fld id="{98CE6FBC-5436-41F3-83EE-1206E59F3302}" type="slidenum">
              <a:rPr lang="en-US"/>
              <a:pPr>
                <a:defRPr/>
              </a:pPr>
              <a:t>‹#›</a:t>
            </a:fld>
            <a:endParaRPr lang="en-US"/>
          </a:p>
        </p:txBody>
      </p:sp>
    </p:spTree>
    <p:extLst>
      <p:ext uri="{BB962C8B-B14F-4D97-AF65-F5344CB8AC3E}">
        <p14:creationId xmlns:p14="http://schemas.microsoft.com/office/powerpoint/2010/main" val="579650028"/>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483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483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9"/>
          <p:cNvSpPr>
            <a:spLocks noGrp="1" noChangeArrowheads="1"/>
          </p:cNvSpPr>
          <p:nvPr>
            <p:ph type="dt" sz="half" idx="10"/>
          </p:nvPr>
        </p:nvSpPr>
        <p:spPr>
          <a:ln/>
        </p:spPr>
        <p:txBody>
          <a:bodyPr/>
          <a:lstStyle>
            <a:lvl1pPr>
              <a:defRPr/>
            </a:lvl1pPr>
          </a:lstStyle>
          <a:p>
            <a:pPr>
              <a:defRPr/>
            </a:pPr>
            <a:endParaRPr lang="en-US"/>
          </a:p>
        </p:txBody>
      </p:sp>
      <p:sp>
        <p:nvSpPr>
          <p:cNvPr id="5" name="Rectangle 70"/>
          <p:cNvSpPr>
            <a:spLocks noGrp="1" noChangeArrowheads="1"/>
          </p:cNvSpPr>
          <p:nvPr>
            <p:ph type="ftr" sz="quarter" idx="11"/>
          </p:nvPr>
        </p:nvSpPr>
        <p:spPr>
          <a:ln/>
        </p:spPr>
        <p:txBody>
          <a:bodyPr/>
          <a:lstStyle>
            <a:lvl1pPr>
              <a:defRPr/>
            </a:lvl1pPr>
          </a:lstStyle>
          <a:p>
            <a:pPr>
              <a:defRPr/>
            </a:pPr>
            <a:endParaRPr lang="en-US"/>
          </a:p>
        </p:txBody>
      </p:sp>
      <p:sp>
        <p:nvSpPr>
          <p:cNvPr id="6" name="Rectangle 71"/>
          <p:cNvSpPr>
            <a:spLocks noGrp="1" noChangeArrowheads="1"/>
          </p:cNvSpPr>
          <p:nvPr>
            <p:ph type="sldNum" sz="quarter" idx="12"/>
          </p:nvPr>
        </p:nvSpPr>
        <p:spPr>
          <a:ln/>
        </p:spPr>
        <p:txBody>
          <a:bodyPr/>
          <a:lstStyle>
            <a:lvl1pPr>
              <a:defRPr/>
            </a:lvl1pPr>
          </a:lstStyle>
          <a:p>
            <a:pPr>
              <a:defRPr/>
            </a:pPr>
            <a:fld id="{C4CA875F-AAF5-4EF5-AD35-EB843C8A4110}" type="slidenum">
              <a:rPr lang="en-US"/>
              <a:pPr>
                <a:defRPr/>
              </a:pPr>
              <a:t>‹#›</a:t>
            </a:fld>
            <a:endParaRPr lang="en-US"/>
          </a:p>
        </p:txBody>
      </p:sp>
    </p:spTree>
    <p:extLst>
      <p:ext uri="{BB962C8B-B14F-4D97-AF65-F5344CB8AC3E}">
        <p14:creationId xmlns:p14="http://schemas.microsoft.com/office/powerpoint/2010/main" val="2539467320"/>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457200" y="1600200"/>
            <a:ext cx="4038600" cy="4525963"/>
          </a:xfrm>
        </p:spPr>
        <p:txBody>
          <a:bodyPr/>
          <a:lstStyle/>
          <a:p>
            <a:pPr lvl="0"/>
            <a:endParaRPr lang="en-US" noProof="0" smtClean="0"/>
          </a:p>
        </p:txBody>
      </p:sp>
      <p:sp>
        <p:nvSpPr>
          <p:cNvPr id="4" name="Text Placeholder 3"/>
          <p:cNvSpPr>
            <a:spLocks noGrp="1"/>
          </p:cNvSpPr>
          <p:nvPr>
            <p:ph type="body"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9"/>
          <p:cNvSpPr>
            <a:spLocks noGrp="1" noChangeArrowheads="1"/>
          </p:cNvSpPr>
          <p:nvPr>
            <p:ph type="dt" sz="half" idx="10"/>
          </p:nvPr>
        </p:nvSpPr>
        <p:spPr>
          <a:ln/>
        </p:spPr>
        <p:txBody>
          <a:bodyPr/>
          <a:lstStyle>
            <a:lvl1pPr>
              <a:defRPr/>
            </a:lvl1pPr>
          </a:lstStyle>
          <a:p>
            <a:pPr>
              <a:defRPr/>
            </a:pPr>
            <a:endParaRPr lang="en-US"/>
          </a:p>
        </p:txBody>
      </p:sp>
      <p:sp>
        <p:nvSpPr>
          <p:cNvPr id="6" name="Rectangle 70"/>
          <p:cNvSpPr>
            <a:spLocks noGrp="1" noChangeArrowheads="1"/>
          </p:cNvSpPr>
          <p:nvPr>
            <p:ph type="ftr" sz="quarter" idx="11"/>
          </p:nvPr>
        </p:nvSpPr>
        <p:spPr>
          <a:ln/>
        </p:spPr>
        <p:txBody>
          <a:bodyPr/>
          <a:lstStyle>
            <a:lvl1pPr>
              <a:defRPr/>
            </a:lvl1pPr>
          </a:lstStyle>
          <a:p>
            <a:pPr>
              <a:defRPr/>
            </a:pPr>
            <a:endParaRPr lang="en-US"/>
          </a:p>
        </p:txBody>
      </p:sp>
      <p:sp>
        <p:nvSpPr>
          <p:cNvPr id="7" name="Rectangle 71"/>
          <p:cNvSpPr>
            <a:spLocks noGrp="1" noChangeArrowheads="1"/>
          </p:cNvSpPr>
          <p:nvPr>
            <p:ph type="sldNum" sz="quarter" idx="12"/>
          </p:nvPr>
        </p:nvSpPr>
        <p:spPr>
          <a:ln/>
        </p:spPr>
        <p:txBody>
          <a:bodyPr/>
          <a:lstStyle>
            <a:lvl1pPr>
              <a:defRPr/>
            </a:lvl1pPr>
          </a:lstStyle>
          <a:p>
            <a:pPr>
              <a:defRPr/>
            </a:pPr>
            <a:fld id="{31114569-F8B8-48DD-B0AC-AD7BFF7DA996}" type="slidenum">
              <a:rPr lang="en-US"/>
              <a:pPr>
                <a:defRPr/>
              </a:pPr>
              <a:t>‹#›</a:t>
            </a:fld>
            <a:endParaRPr lang="en-US"/>
          </a:p>
        </p:txBody>
      </p:sp>
    </p:spTree>
    <p:extLst>
      <p:ext uri="{BB962C8B-B14F-4D97-AF65-F5344CB8AC3E}">
        <p14:creationId xmlns:p14="http://schemas.microsoft.com/office/powerpoint/2010/main" val="17973051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ACD8B58-A2C0-46A6-87D1-40A1D87DDC6E}" type="datetimeFigureOut">
              <a:rPr lang="en-US"/>
              <a:pPr>
                <a:defRPr/>
              </a:pPr>
              <a:t>3/11/2015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AB0056B-8914-4118-828E-453708C86CDF}" type="slidenum">
              <a:rPr lang="en-US"/>
              <a:pPr>
                <a:defRPr/>
              </a:pPr>
              <a:t>‹#›</a:t>
            </a:fld>
            <a:endParaRPr lang="en-US"/>
          </a:p>
        </p:txBody>
      </p:sp>
    </p:spTree>
    <p:extLst>
      <p:ext uri="{BB962C8B-B14F-4D97-AF65-F5344CB8AC3E}">
        <p14:creationId xmlns:p14="http://schemas.microsoft.com/office/powerpoint/2010/main" val="41338417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3175" y="4267200"/>
            <a:ext cx="9140825" cy="2590800"/>
            <a:chOff x="2" y="2688"/>
            <a:chExt cx="5758" cy="1632"/>
          </a:xfrm>
        </p:grpSpPr>
        <p:sp>
          <p:nvSpPr>
            <p:cNvPr id="5" name="Freeform 3"/>
            <p:cNvSpPr>
              <a:spLocks/>
            </p:cNvSpPr>
            <p:nvPr/>
          </p:nvSpPr>
          <p:spPr bwMode="hidden">
            <a:xfrm>
              <a:off x="2" y="2688"/>
              <a:ext cx="5758" cy="1632"/>
            </a:xfrm>
            <a:custGeom>
              <a:avLst/>
              <a:gdLst>
                <a:gd name="T0" fmla="*/ 5978 w 5740"/>
                <a:gd name="T1" fmla="*/ 0 h 4316"/>
                <a:gd name="T2" fmla="*/ 0 w 5740"/>
                <a:gd name="T3" fmla="*/ 0 h 4316"/>
                <a:gd name="T4" fmla="*/ 0 w 5740"/>
                <a:gd name="T5" fmla="*/ 0 h 4316"/>
                <a:gd name="T6" fmla="*/ 5978 w 5740"/>
                <a:gd name="T7" fmla="*/ 0 h 4316"/>
                <a:gd name="T8" fmla="*/ 5978 w 5740"/>
                <a:gd name="T9" fmla="*/ 0 h 4316"/>
                <a:gd name="T10" fmla="*/ 5978 w 5740"/>
                <a:gd name="T11" fmla="*/ 0 h 431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4316">
                  <a:moveTo>
                    <a:pt x="5740" y="4316"/>
                  </a:moveTo>
                  <a:lnTo>
                    <a:pt x="0" y="4316"/>
                  </a:lnTo>
                  <a:lnTo>
                    <a:pt x="0" y="0"/>
                  </a:lnTo>
                  <a:lnTo>
                    <a:pt x="5740" y="0"/>
                  </a:lnTo>
                  <a:lnTo>
                    <a:pt x="5740" y="431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6" name="Group 4"/>
            <p:cNvGrpSpPr>
              <a:grpSpLocks/>
            </p:cNvGrpSpPr>
            <p:nvPr userDrawn="1"/>
          </p:nvGrpSpPr>
          <p:grpSpPr bwMode="auto">
            <a:xfrm>
              <a:off x="3528" y="3715"/>
              <a:ext cx="792" cy="521"/>
              <a:chOff x="3527" y="3715"/>
              <a:chExt cx="792" cy="521"/>
            </a:xfrm>
          </p:grpSpPr>
          <p:sp>
            <p:nvSpPr>
              <p:cNvPr id="57" name="Oval 5"/>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58" name="Oval 6"/>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59" name="Oval 7"/>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0" name="Oval 8"/>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 name="Oval 9"/>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2" name="Freeform 10"/>
              <p:cNvSpPr>
                <a:spLocks/>
              </p:cNvSpPr>
              <p:nvPr/>
            </p:nvSpPr>
            <p:spPr bwMode="hidden">
              <a:xfrm>
                <a:off x="3575" y="3715"/>
                <a:ext cx="383" cy="161"/>
              </a:xfrm>
              <a:custGeom>
                <a:avLst/>
                <a:gdLst>
                  <a:gd name="T0" fmla="*/ 376 w 382"/>
                  <a:gd name="T1" fmla="*/ 12 h 161"/>
                  <a:gd name="T2" fmla="*/ 257 w 382"/>
                  <a:gd name="T3" fmla="*/ 24 h 161"/>
                  <a:gd name="T4" fmla="*/ 149 w 382"/>
                  <a:gd name="T5" fmla="*/ 54 h 161"/>
                  <a:gd name="T6" fmla="*/ 101 w 382"/>
                  <a:gd name="T7" fmla="*/ 77 h 161"/>
                  <a:gd name="T8" fmla="*/ 59 w 382"/>
                  <a:gd name="T9" fmla="*/ 101 h 161"/>
                  <a:gd name="T10" fmla="*/ 24 w 382"/>
                  <a:gd name="T11" fmla="*/ 131 h 161"/>
                  <a:gd name="T12" fmla="*/ 0 w 382"/>
                  <a:gd name="T13" fmla="*/ 161 h 161"/>
                  <a:gd name="T14" fmla="*/ 0 w 382"/>
                  <a:gd name="T15" fmla="*/ 137 h 161"/>
                  <a:gd name="T16" fmla="*/ 29 w 382"/>
                  <a:gd name="T17" fmla="*/ 107 h 161"/>
                  <a:gd name="T18" fmla="*/ 65 w 382"/>
                  <a:gd name="T19" fmla="*/ 83 h 161"/>
                  <a:gd name="T20" fmla="*/ 155 w 382"/>
                  <a:gd name="T21" fmla="*/ 36 h 161"/>
                  <a:gd name="T22" fmla="*/ 257 w 382"/>
                  <a:gd name="T23" fmla="*/ 12 h 161"/>
                  <a:gd name="T24" fmla="*/ 376 w 382"/>
                  <a:gd name="T25" fmla="*/ 0 h 161"/>
                  <a:gd name="T26" fmla="*/ 376 w 382"/>
                  <a:gd name="T27" fmla="*/ 0 h 161"/>
                  <a:gd name="T28" fmla="*/ 382 w 382"/>
                  <a:gd name="T29" fmla="*/ 0 h 161"/>
                  <a:gd name="T30" fmla="*/ 382 w 382"/>
                  <a:gd name="T31" fmla="*/ 12 h 161"/>
                  <a:gd name="T32" fmla="*/ 376 w 382"/>
                  <a:gd name="T33" fmla="*/ 12 h 161"/>
                  <a:gd name="T34" fmla="*/ 376 w 382"/>
                  <a:gd name="T35" fmla="*/ 12 h 161"/>
                  <a:gd name="T36" fmla="*/ 376 w 382"/>
                  <a:gd name="T37" fmla="*/ 12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3" name="Freeform 11"/>
              <p:cNvSpPr>
                <a:spLocks/>
              </p:cNvSpPr>
              <p:nvPr/>
            </p:nvSpPr>
            <p:spPr bwMode="hidden">
              <a:xfrm>
                <a:off x="3695" y="4170"/>
                <a:ext cx="444" cy="66"/>
              </a:xfrm>
              <a:custGeom>
                <a:avLst/>
                <a:gdLst>
                  <a:gd name="T0" fmla="*/ 257 w 443"/>
                  <a:gd name="T1" fmla="*/ 54 h 66"/>
                  <a:gd name="T2" fmla="*/ 353 w 443"/>
                  <a:gd name="T3" fmla="*/ 48 h 66"/>
                  <a:gd name="T4" fmla="*/ 443 w 443"/>
                  <a:gd name="T5" fmla="*/ 24 h 66"/>
                  <a:gd name="T6" fmla="*/ 443 w 443"/>
                  <a:gd name="T7" fmla="*/ 36 h 66"/>
                  <a:gd name="T8" fmla="*/ 353 w 443"/>
                  <a:gd name="T9" fmla="*/ 60 h 66"/>
                  <a:gd name="T10" fmla="*/ 257 w 443"/>
                  <a:gd name="T11" fmla="*/ 66 h 66"/>
                  <a:gd name="T12" fmla="*/ 186 w 443"/>
                  <a:gd name="T13" fmla="*/ 60 h 66"/>
                  <a:gd name="T14" fmla="*/ 120 w 443"/>
                  <a:gd name="T15" fmla="*/ 48 h 66"/>
                  <a:gd name="T16" fmla="*/ 60 w 443"/>
                  <a:gd name="T17" fmla="*/ 36 h 66"/>
                  <a:gd name="T18" fmla="*/ 0 w 443"/>
                  <a:gd name="T19" fmla="*/ 12 h 66"/>
                  <a:gd name="T20" fmla="*/ 0 w 443"/>
                  <a:gd name="T21" fmla="*/ 0 h 66"/>
                  <a:gd name="T22" fmla="*/ 54 w 443"/>
                  <a:gd name="T23" fmla="*/ 24 h 66"/>
                  <a:gd name="T24" fmla="*/ 120 w 443"/>
                  <a:gd name="T25" fmla="*/ 36 h 66"/>
                  <a:gd name="T26" fmla="*/ 186 w 443"/>
                  <a:gd name="T27" fmla="*/ 48 h 66"/>
                  <a:gd name="T28" fmla="*/ 257 w 443"/>
                  <a:gd name="T29" fmla="*/ 54 h 66"/>
                  <a:gd name="T30" fmla="*/ 257 w 443"/>
                  <a:gd name="T31" fmla="*/ 54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4" name="Freeform 12"/>
              <p:cNvSpPr>
                <a:spLocks/>
              </p:cNvSpPr>
              <p:nvPr/>
            </p:nvSpPr>
            <p:spPr bwMode="hidden">
              <a:xfrm>
                <a:off x="3527" y="3906"/>
                <a:ext cx="89" cy="216"/>
              </a:xfrm>
              <a:custGeom>
                <a:avLst/>
                <a:gdLst>
                  <a:gd name="T0" fmla="*/ 12 w 89"/>
                  <a:gd name="T1" fmla="*/ 66 h 216"/>
                  <a:gd name="T2" fmla="*/ 18 w 89"/>
                  <a:gd name="T3" fmla="*/ 108 h 216"/>
                  <a:gd name="T4" fmla="*/ 36 w 89"/>
                  <a:gd name="T5" fmla="*/ 144 h 216"/>
                  <a:gd name="T6" fmla="*/ 60 w 89"/>
                  <a:gd name="T7" fmla="*/ 180 h 216"/>
                  <a:gd name="T8" fmla="*/ 89 w 89"/>
                  <a:gd name="T9" fmla="*/ 216 h 216"/>
                  <a:gd name="T10" fmla="*/ 72 w 89"/>
                  <a:gd name="T11" fmla="*/ 216 h 216"/>
                  <a:gd name="T12" fmla="*/ 42 w 89"/>
                  <a:gd name="T13" fmla="*/ 180 h 216"/>
                  <a:gd name="T14" fmla="*/ 18 w 89"/>
                  <a:gd name="T15" fmla="*/ 144 h 216"/>
                  <a:gd name="T16" fmla="*/ 6 w 89"/>
                  <a:gd name="T17" fmla="*/ 108 h 216"/>
                  <a:gd name="T18" fmla="*/ 0 w 89"/>
                  <a:gd name="T19" fmla="*/ 66 h 216"/>
                  <a:gd name="T20" fmla="*/ 0 w 89"/>
                  <a:gd name="T21" fmla="*/ 30 h 216"/>
                  <a:gd name="T22" fmla="*/ 12 w 89"/>
                  <a:gd name="T23" fmla="*/ 0 h 216"/>
                  <a:gd name="T24" fmla="*/ 30 w 89"/>
                  <a:gd name="T25" fmla="*/ 0 h 216"/>
                  <a:gd name="T26" fmla="*/ 18 w 89"/>
                  <a:gd name="T27" fmla="*/ 30 h 216"/>
                  <a:gd name="T28" fmla="*/ 12 w 89"/>
                  <a:gd name="T29" fmla="*/ 66 h 216"/>
                  <a:gd name="T30" fmla="*/ 12 w 89"/>
                  <a:gd name="T31" fmla="*/ 66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5" name="Freeform 13"/>
              <p:cNvSpPr>
                <a:spLocks/>
              </p:cNvSpPr>
              <p:nvPr/>
            </p:nvSpPr>
            <p:spPr bwMode="hidden">
              <a:xfrm>
                <a:off x="3569" y="3745"/>
                <a:ext cx="750" cy="461"/>
              </a:xfrm>
              <a:custGeom>
                <a:avLst/>
                <a:gdLst>
                  <a:gd name="T0" fmla="*/ 382 w 747"/>
                  <a:gd name="T1" fmla="*/ 443 h 461"/>
                  <a:gd name="T2" fmla="*/ 311 w 747"/>
                  <a:gd name="T3" fmla="*/ 437 h 461"/>
                  <a:gd name="T4" fmla="*/ 245 w 747"/>
                  <a:gd name="T5" fmla="*/ 425 h 461"/>
                  <a:gd name="T6" fmla="*/ 185 w 747"/>
                  <a:gd name="T7" fmla="*/ 407 h 461"/>
                  <a:gd name="T8" fmla="*/ 131 w 747"/>
                  <a:gd name="T9" fmla="*/ 383 h 461"/>
                  <a:gd name="T10" fmla="*/ 83 w 747"/>
                  <a:gd name="T11" fmla="*/ 347 h 461"/>
                  <a:gd name="T12" fmla="*/ 53 w 747"/>
                  <a:gd name="T13" fmla="*/ 311 h 461"/>
                  <a:gd name="T14" fmla="*/ 30 w 747"/>
                  <a:gd name="T15" fmla="*/ 269 h 461"/>
                  <a:gd name="T16" fmla="*/ 24 w 747"/>
                  <a:gd name="T17" fmla="*/ 227 h 461"/>
                  <a:gd name="T18" fmla="*/ 30 w 747"/>
                  <a:gd name="T19" fmla="*/ 185 h 461"/>
                  <a:gd name="T20" fmla="*/ 53 w 747"/>
                  <a:gd name="T21" fmla="*/ 143 h 461"/>
                  <a:gd name="T22" fmla="*/ 83 w 747"/>
                  <a:gd name="T23" fmla="*/ 107 h 461"/>
                  <a:gd name="T24" fmla="*/ 131 w 747"/>
                  <a:gd name="T25" fmla="*/ 77 h 461"/>
                  <a:gd name="T26" fmla="*/ 185 w 747"/>
                  <a:gd name="T27" fmla="*/ 47 h 461"/>
                  <a:gd name="T28" fmla="*/ 245 w 747"/>
                  <a:gd name="T29" fmla="*/ 30 h 461"/>
                  <a:gd name="T30" fmla="*/ 311 w 747"/>
                  <a:gd name="T31" fmla="*/ 18 h 461"/>
                  <a:gd name="T32" fmla="*/ 382 w 747"/>
                  <a:gd name="T33" fmla="*/ 12 h 461"/>
                  <a:gd name="T34" fmla="*/ 478 w 747"/>
                  <a:gd name="T35" fmla="*/ 18 h 461"/>
                  <a:gd name="T36" fmla="*/ 562 w 747"/>
                  <a:gd name="T37" fmla="*/ 41 h 461"/>
                  <a:gd name="T38" fmla="*/ 562 w 747"/>
                  <a:gd name="T39" fmla="*/ 36 h 461"/>
                  <a:gd name="T40" fmla="*/ 562 w 747"/>
                  <a:gd name="T41" fmla="*/ 30 h 461"/>
                  <a:gd name="T42" fmla="*/ 478 w 747"/>
                  <a:gd name="T43" fmla="*/ 6 h 461"/>
                  <a:gd name="T44" fmla="*/ 382 w 747"/>
                  <a:gd name="T45" fmla="*/ 0 h 461"/>
                  <a:gd name="T46" fmla="*/ 305 w 747"/>
                  <a:gd name="T47" fmla="*/ 6 h 461"/>
                  <a:gd name="T48" fmla="*/ 233 w 747"/>
                  <a:gd name="T49" fmla="*/ 18 h 461"/>
                  <a:gd name="T50" fmla="*/ 167 w 747"/>
                  <a:gd name="T51" fmla="*/ 41 h 461"/>
                  <a:gd name="T52" fmla="*/ 113 w 747"/>
                  <a:gd name="T53" fmla="*/ 65 h 461"/>
                  <a:gd name="T54" fmla="*/ 65 w 747"/>
                  <a:gd name="T55" fmla="*/ 101 h 461"/>
                  <a:gd name="T56" fmla="*/ 30 w 747"/>
                  <a:gd name="T57" fmla="*/ 137 h 461"/>
                  <a:gd name="T58" fmla="*/ 6 w 747"/>
                  <a:gd name="T59" fmla="*/ 179 h 461"/>
                  <a:gd name="T60" fmla="*/ 0 w 747"/>
                  <a:gd name="T61" fmla="*/ 227 h 461"/>
                  <a:gd name="T62" fmla="*/ 6 w 747"/>
                  <a:gd name="T63" fmla="*/ 275 h 461"/>
                  <a:gd name="T64" fmla="*/ 30 w 747"/>
                  <a:gd name="T65" fmla="*/ 317 h 461"/>
                  <a:gd name="T66" fmla="*/ 65 w 747"/>
                  <a:gd name="T67" fmla="*/ 359 h 461"/>
                  <a:gd name="T68" fmla="*/ 113 w 747"/>
                  <a:gd name="T69" fmla="*/ 395 h 461"/>
                  <a:gd name="T70" fmla="*/ 167 w 747"/>
                  <a:gd name="T71" fmla="*/ 419 h 461"/>
                  <a:gd name="T72" fmla="*/ 233 w 747"/>
                  <a:gd name="T73" fmla="*/ 443 h 461"/>
                  <a:gd name="T74" fmla="*/ 305 w 747"/>
                  <a:gd name="T75" fmla="*/ 455 h 461"/>
                  <a:gd name="T76" fmla="*/ 382 w 747"/>
                  <a:gd name="T77" fmla="*/ 461 h 461"/>
                  <a:gd name="T78" fmla="*/ 448 w 747"/>
                  <a:gd name="T79" fmla="*/ 455 h 461"/>
                  <a:gd name="T80" fmla="*/ 508 w 747"/>
                  <a:gd name="T81" fmla="*/ 449 h 461"/>
                  <a:gd name="T82" fmla="*/ 609 w 747"/>
                  <a:gd name="T83" fmla="*/ 413 h 461"/>
                  <a:gd name="T84" fmla="*/ 657 w 747"/>
                  <a:gd name="T85" fmla="*/ 389 h 461"/>
                  <a:gd name="T86" fmla="*/ 693 w 747"/>
                  <a:gd name="T87" fmla="*/ 359 h 461"/>
                  <a:gd name="T88" fmla="*/ 723 w 747"/>
                  <a:gd name="T89" fmla="*/ 329 h 461"/>
                  <a:gd name="T90" fmla="*/ 747 w 747"/>
                  <a:gd name="T91" fmla="*/ 293 h 461"/>
                  <a:gd name="T92" fmla="*/ 741 w 747"/>
                  <a:gd name="T93" fmla="*/ 287 h 461"/>
                  <a:gd name="T94" fmla="*/ 729 w 747"/>
                  <a:gd name="T95" fmla="*/ 281 h 461"/>
                  <a:gd name="T96" fmla="*/ 711 w 747"/>
                  <a:gd name="T97" fmla="*/ 317 h 461"/>
                  <a:gd name="T98" fmla="*/ 681 w 747"/>
                  <a:gd name="T99" fmla="*/ 347 h 461"/>
                  <a:gd name="T100" fmla="*/ 645 w 747"/>
                  <a:gd name="T101" fmla="*/ 377 h 461"/>
                  <a:gd name="T102" fmla="*/ 604 w 747"/>
                  <a:gd name="T103" fmla="*/ 401 h 461"/>
                  <a:gd name="T104" fmla="*/ 502 w 747"/>
                  <a:gd name="T105" fmla="*/ 431 h 461"/>
                  <a:gd name="T106" fmla="*/ 442 w 747"/>
                  <a:gd name="T107" fmla="*/ 443 h 461"/>
                  <a:gd name="T108" fmla="*/ 382 w 747"/>
                  <a:gd name="T109" fmla="*/ 443 h 461"/>
                  <a:gd name="T110" fmla="*/ 382 w 747"/>
                  <a:gd name="T111" fmla="*/ 443 h 4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6" name="Freeform 14"/>
              <p:cNvSpPr>
                <a:spLocks/>
              </p:cNvSpPr>
              <p:nvPr/>
            </p:nvSpPr>
            <p:spPr bwMode="hidden">
              <a:xfrm>
                <a:off x="4037" y="3721"/>
                <a:ext cx="96" cy="30"/>
              </a:xfrm>
              <a:custGeom>
                <a:avLst/>
                <a:gdLst>
                  <a:gd name="T0" fmla="*/ 0 w 96"/>
                  <a:gd name="T1" fmla="*/ 0 h 30"/>
                  <a:gd name="T2" fmla="*/ 0 w 96"/>
                  <a:gd name="T3" fmla="*/ 12 h 30"/>
                  <a:gd name="T4" fmla="*/ 48 w 96"/>
                  <a:gd name="T5" fmla="*/ 18 h 30"/>
                  <a:gd name="T6" fmla="*/ 96 w 96"/>
                  <a:gd name="T7" fmla="*/ 30 h 30"/>
                  <a:gd name="T8" fmla="*/ 96 w 96"/>
                  <a:gd name="T9" fmla="*/ 24 h 30"/>
                  <a:gd name="T10" fmla="*/ 96 w 96"/>
                  <a:gd name="T11" fmla="*/ 18 h 30"/>
                  <a:gd name="T12" fmla="*/ 48 w 96"/>
                  <a:gd name="T13" fmla="*/ 12 h 30"/>
                  <a:gd name="T14" fmla="*/ 0 w 96"/>
                  <a:gd name="T15" fmla="*/ 0 h 30"/>
                  <a:gd name="T16" fmla="*/ 0 w 96"/>
                  <a:gd name="T17"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7" name="Oval 15"/>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grpSp>
        <p:grpSp>
          <p:nvGrpSpPr>
            <p:cNvPr id="7" name="Group 16"/>
            <p:cNvGrpSpPr>
              <a:grpSpLocks/>
            </p:cNvGrpSpPr>
            <p:nvPr userDrawn="1"/>
          </p:nvGrpSpPr>
          <p:grpSpPr bwMode="auto">
            <a:xfrm>
              <a:off x="1776" y="3631"/>
              <a:ext cx="1626" cy="683"/>
              <a:chOff x="1776" y="3631"/>
              <a:chExt cx="1626" cy="683"/>
            </a:xfrm>
          </p:grpSpPr>
          <p:sp>
            <p:nvSpPr>
              <p:cNvPr id="39" name="Oval 17"/>
              <p:cNvSpPr>
                <a:spLocks noChangeArrowheads="1"/>
              </p:cNvSpPr>
              <p:nvPr/>
            </p:nvSpPr>
            <p:spPr bwMode="hidden">
              <a:xfrm>
                <a:off x="2268" y="3934"/>
                <a:ext cx="638" cy="377"/>
              </a:xfrm>
              <a:prstGeom prst="ellipse">
                <a:avLst/>
              </a:prstGeom>
              <a:gradFill rotWithShape="0">
                <a:gsLst>
                  <a:gs pos="0">
                    <a:schemeClr val="accent2">
                      <a:gamma/>
                      <a:shade val="87843"/>
                      <a:invGamma/>
                    </a:schemeClr>
                  </a:gs>
                  <a:gs pos="100000">
                    <a:schemeClr val="accent2"/>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40" name="Oval 18"/>
              <p:cNvSpPr>
                <a:spLocks noChangeArrowheads="1"/>
              </p:cNvSpPr>
              <p:nvPr/>
            </p:nvSpPr>
            <p:spPr bwMode="hidden">
              <a:xfrm>
                <a:off x="2314" y="3958"/>
                <a:ext cx="543" cy="332"/>
              </a:xfrm>
              <a:prstGeom prst="ellipse">
                <a:avLst/>
              </a:prstGeom>
              <a:gradFill rotWithShape="0">
                <a:gsLst>
                  <a:gs pos="0">
                    <a:schemeClr val="accent2"/>
                  </a:gs>
                  <a:gs pos="100000">
                    <a:schemeClr val="accent2">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41" name="Oval 19"/>
              <p:cNvSpPr>
                <a:spLocks noChangeArrowheads="1"/>
              </p:cNvSpPr>
              <p:nvPr/>
            </p:nvSpPr>
            <p:spPr bwMode="hidden">
              <a:xfrm>
                <a:off x="2341" y="3979"/>
                <a:ext cx="501" cy="299"/>
              </a:xfrm>
              <a:prstGeom prst="ellipse">
                <a:avLst/>
              </a:prstGeom>
              <a:gradFill rotWithShape="0">
                <a:gsLst>
                  <a:gs pos="0">
                    <a:schemeClr val="accent2">
                      <a:gamma/>
                      <a:shade val="90980"/>
                      <a:invGamma/>
                    </a:schemeClr>
                  </a:gs>
                  <a:gs pos="100000">
                    <a:schemeClr val="accent2"/>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42" name="Oval 20"/>
              <p:cNvSpPr>
                <a:spLocks noChangeArrowheads="1"/>
              </p:cNvSpPr>
              <p:nvPr/>
            </p:nvSpPr>
            <p:spPr bwMode="hidden">
              <a:xfrm>
                <a:off x="2368" y="3997"/>
                <a:ext cx="444" cy="258"/>
              </a:xfrm>
              <a:prstGeom prst="ellipse">
                <a:avLst/>
              </a:prstGeom>
              <a:gradFill rotWithShape="0">
                <a:gsLst>
                  <a:gs pos="0">
                    <a:schemeClr val="accent2">
                      <a:gamma/>
                      <a:shade val="8784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43" name="Oval 21"/>
              <p:cNvSpPr>
                <a:spLocks noChangeArrowheads="1"/>
              </p:cNvSpPr>
              <p:nvPr/>
            </p:nvSpPr>
            <p:spPr bwMode="hidden">
              <a:xfrm>
                <a:off x="2385" y="4005"/>
                <a:ext cx="413" cy="240"/>
              </a:xfrm>
              <a:prstGeom prst="ellipse">
                <a:avLst/>
              </a:prstGeom>
              <a:gradFill rotWithShape="0">
                <a:gsLst>
                  <a:gs pos="0">
                    <a:schemeClr val="accent2">
                      <a:gamma/>
                      <a:shade val="94118"/>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44" name="Oval 22"/>
              <p:cNvSpPr>
                <a:spLocks noChangeArrowheads="1"/>
              </p:cNvSpPr>
              <p:nvPr/>
            </p:nvSpPr>
            <p:spPr bwMode="hidden">
              <a:xfrm>
                <a:off x="2437" y="4026"/>
                <a:ext cx="306" cy="192"/>
              </a:xfrm>
              <a:prstGeom prst="ellipse">
                <a:avLst/>
              </a:prstGeom>
              <a:gradFill rotWithShape="0">
                <a:gsLst>
                  <a:gs pos="0">
                    <a:schemeClr val="accent2">
                      <a:gamma/>
                      <a:shade val="8784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45" name="Oval 23"/>
              <p:cNvSpPr>
                <a:spLocks noChangeArrowheads="1"/>
              </p:cNvSpPr>
              <p:nvPr/>
            </p:nvSpPr>
            <p:spPr bwMode="hidden">
              <a:xfrm>
                <a:off x="2476" y="4056"/>
                <a:ext cx="227" cy="135"/>
              </a:xfrm>
              <a:prstGeom prst="ellipse">
                <a:avLst/>
              </a:prstGeom>
              <a:gradFill rotWithShape="0">
                <a:gsLst>
                  <a:gs pos="0">
                    <a:schemeClr val="accent2"/>
                  </a:gs>
                  <a:gs pos="100000">
                    <a:schemeClr val="accent2">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46" name="Oval 24"/>
              <p:cNvSpPr>
                <a:spLocks noChangeArrowheads="1"/>
              </p:cNvSpPr>
              <p:nvPr/>
            </p:nvSpPr>
            <p:spPr bwMode="hidden">
              <a:xfrm>
                <a:off x="2542" y="4097"/>
                <a:ext cx="90" cy="60"/>
              </a:xfrm>
              <a:prstGeom prst="ellipse">
                <a:avLst/>
              </a:prstGeom>
              <a:gradFill rotWithShape="0">
                <a:gsLst>
                  <a:gs pos="0">
                    <a:schemeClr val="accent2"/>
                  </a:gs>
                  <a:gs pos="100000">
                    <a:schemeClr val="accent2">
                      <a:gamma/>
                      <a:shade val="90980"/>
                      <a:invGamma/>
                    </a:schemeClr>
                  </a:gs>
                </a:gsLst>
                <a:lin ang="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47" name="Freeform 25"/>
              <p:cNvSpPr>
                <a:spLocks/>
              </p:cNvSpPr>
              <p:nvPr/>
            </p:nvSpPr>
            <p:spPr bwMode="hidden">
              <a:xfrm>
                <a:off x="2585" y="3822"/>
                <a:ext cx="449" cy="186"/>
              </a:xfrm>
              <a:custGeom>
                <a:avLst/>
                <a:gdLst>
                  <a:gd name="T0" fmla="*/ 6 w 448"/>
                  <a:gd name="T1" fmla="*/ 6 h 186"/>
                  <a:gd name="T2" fmla="*/ 78 w 448"/>
                  <a:gd name="T3" fmla="*/ 12 h 186"/>
                  <a:gd name="T4" fmla="*/ 150 w 448"/>
                  <a:gd name="T5" fmla="*/ 18 h 186"/>
                  <a:gd name="T6" fmla="*/ 215 w 448"/>
                  <a:gd name="T7" fmla="*/ 36 h 186"/>
                  <a:gd name="T8" fmla="*/ 275 w 448"/>
                  <a:gd name="T9" fmla="*/ 60 h 186"/>
                  <a:gd name="T10" fmla="*/ 329 w 448"/>
                  <a:gd name="T11" fmla="*/ 84 h 186"/>
                  <a:gd name="T12" fmla="*/ 377 w 448"/>
                  <a:gd name="T13" fmla="*/ 114 h 186"/>
                  <a:gd name="T14" fmla="*/ 419 w 448"/>
                  <a:gd name="T15" fmla="*/ 150 h 186"/>
                  <a:gd name="T16" fmla="*/ 448 w 448"/>
                  <a:gd name="T17" fmla="*/ 186 h 186"/>
                  <a:gd name="T18" fmla="*/ 448 w 448"/>
                  <a:gd name="T19" fmla="*/ 162 h 186"/>
                  <a:gd name="T20" fmla="*/ 413 w 448"/>
                  <a:gd name="T21" fmla="*/ 126 h 186"/>
                  <a:gd name="T22" fmla="*/ 371 w 448"/>
                  <a:gd name="T23" fmla="*/ 96 h 186"/>
                  <a:gd name="T24" fmla="*/ 323 w 448"/>
                  <a:gd name="T25" fmla="*/ 66 h 186"/>
                  <a:gd name="T26" fmla="*/ 269 w 448"/>
                  <a:gd name="T27" fmla="*/ 48 h 186"/>
                  <a:gd name="T28" fmla="*/ 144 w 448"/>
                  <a:gd name="T29" fmla="*/ 12 h 186"/>
                  <a:gd name="T30" fmla="*/ 78 w 448"/>
                  <a:gd name="T31" fmla="*/ 6 h 186"/>
                  <a:gd name="T32" fmla="*/ 6 w 448"/>
                  <a:gd name="T33" fmla="*/ 0 h 186"/>
                  <a:gd name="T34" fmla="*/ 0 w 448"/>
                  <a:gd name="T35" fmla="*/ 0 h 186"/>
                  <a:gd name="T36" fmla="*/ 0 w 448"/>
                  <a:gd name="T37" fmla="*/ 0 h 186"/>
                  <a:gd name="T38" fmla="*/ 0 w 448"/>
                  <a:gd name="T39" fmla="*/ 6 h 186"/>
                  <a:gd name="T40" fmla="*/ 0 w 448"/>
                  <a:gd name="T41" fmla="*/ 6 h 186"/>
                  <a:gd name="T42" fmla="*/ 6 w 448"/>
                  <a:gd name="T43" fmla="*/ 6 h 186"/>
                  <a:gd name="T44" fmla="*/ 6 w 448"/>
                  <a:gd name="T45" fmla="*/ 6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48" name="Freeform 26"/>
              <p:cNvSpPr>
                <a:spLocks/>
              </p:cNvSpPr>
              <p:nvPr/>
            </p:nvSpPr>
            <p:spPr bwMode="hidden">
              <a:xfrm>
                <a:off x="2142" y="3852"/>
                <a:ext cx="892" cy="462"/>
              </a:xfrm>
              <a:custGeom>
                <a:avLst/>
                <a:gdLst>
                  <a:gd name="T0" fmla="*/ 23 w 890"/>
                  <a:gd name="T1" fmla="*/ 276 h 462"/>
                  <a:gd name="T2" fmla="*/ 29 w 890"/>
                  <a:gd name="T3" fmla="*/ 222 h 462"/>
                  <a:gd name="T4" fmla="*/ 59 w 890"/>
                  <a:gd name="T5" fmla="*/ 174 h 462"/>
                  <a:gd name="T6" fmla="*/ 95 w 890"/>
                  <a:gd name="T7" fmla="*/ 132 h 462"/>
                  <a:gd name="T8" fmla="*/ 149 w 890"/>
                  <a:gd name="T9" fmla="*/ 96 h 462"/>
                  <a:gd name="T10" fmla="*/ 209 w 890"/>
                  <a:gd name="T11" fmla="*/ 60 h 462"/>
                  <a:gd name="T12" fmla="*/ 281 w 890"/>
                  <a:gd name="T13" fmla="*/ 36 h 462"/>
                  <a:gd name="T14" fmla="*/ 364 w 890"/>
                  <a:gd name="T15" fmla="*/ 24 h 462"/>
                  <a:gd name="T16" fmla="*/ 448 w 890"/>
                  <a:gd name="T17" fmla="*/ 18 h 462"/>
                  <a:gd name="T18" fmla="*/ 532 w 890"/>
                  <a:gd name="T19" fmla="*/ 24 h 462"/>
                  <a:gd name="T20" fmla="*/ 609 w 890"/>
                  <a:gd name="T21" fmla="*/ 36 h 462"/>
                  <a:gd name="T22" fmla="*/ 681 w 890"/>
                  <a:gd name="T23" fmla="*/ 60 h 462"/>
                  <a:gd name="T24" fmla="*/ 741 w 890"/>
                  <a:gd name="T25" fmla="*/ 96 h 462"/>
                  <a:gd name="T26" fmla="*/ 795 w 890"/>
                  <a:gd name="T27" fmla="*/ 132 h 462"/>
                  <a:gd name="T28" fmla="*/ 831 w 890"/>
                  <a:gd name="T29" fmla="*/ 174 h 462"/>
                  <a:gd name="T30" fmla="*/ 861 w 890"/>
                  <a:gd name="T31" fmla="*/ 222 h 462"/>
                  <a:gd name="T32" fmla="*/ 867 w 890"/>
                  <a:gd name="T33" fmla="*/ 276 h 462"/>
                  <a:gd name="T34" fmla="*/ 855 w 890"/>
                  <a:gd name="T35" fmla="*/ 330 h 462"/>
                  <a:gd name="T36" fmla="*/ 831 w 890"/>
                  <a:gd name="T37" fmla="*/ 378 h 462"/>
                  <a:gd name="T38" fmla="*/ 783 w 890"/>
                  <a:gd name="T39" fmla="*/ 426 h 462"/>
                  <a:gd name="T40" fmla="*/ 723 w 890"/>
                  <a:gd name="T41" fmla="*/ 462 h 462"/>
                  <a:gd name="T42" fmla="*/ 765 w 890"/>
                  <a:gd name="T43" fmla="*/ 462 h 462"/>
                  <a:gd name="T44" fmla="*/ 819 w 890"/>
                  <a:gd name="T45" fmla="*/ 426 h 462"/>
                  <a:gd name="T46" fmla="*/ 855 w 890"/>
                  <a:gd name="T47" fmla="*/ 378 h 462"/>
                  <a:gd name="T48" fmla="*/ 884 w 890"/>
                  <a:gd name="T49" fmla="*/ 330 h 462"/>
                  <a:gd name="T50" fmla="*/ 890 w 890"/>
                  <a:gd name="T51" fmla="*/ 276 h 462"/>
                  <a:gd name="T52" fmla="*/ 884 w 890"/>
                  <a:gd name="T53" fmla="*/ 222 h 462"/>
                  <a:gd name="T54" fmla="*/ 855 w 890"/>
                  <a:gd name="T55" fmla="*/ 168 h 462"/>
                  <a:gd name="T56" fmla="*/ 813 w 890"/>
                  <a:gd name="T57" fmla="*/ 120 h 462"/>
                  <a:gd name="T58" fmla="*/ 759 w 890"/>
                  <a:gd name="T59" fmla="*/ 84 h 462"/>
                  <a:gd name="T60" fmla="*/ 693 w 890"/>
                  <a:gd name="T61" fmla="*/ 48 h 462"/>
                  <a:gd name="T62" fmla="*/ 621 w 890"/>
                  <a:gd name="T63" fmla="*/ 24 h 462"/>
                  <a:gd name="T64" fmla="*/ 538 w 890"/>
                  <a:gd name="T65" fmla="*/ 6 h 462"/>
                  <a:gd name="T66" fmla="*/ 448 w 890"/>
                  <a:gd name="T67" fmla="*/ 0 h 462"/>
                  <a:gd name="T68" fmla="*/ 358 w 890"/>
                  <a:gd name="T69" fmla="*/ 6 h 462"/>
                  <a:gd name="T70" fmla="*/ 275 w 890"/>
                  <a:gd name="T71" fmla="*/ 24 h 462"/>
                  <a:gd name="T72" fmla="*/ 197 w 890"/>
                  <a:gd name="T73" fmla="*/ 48 h 462"/>
                  <a:gd name="T74" fmla="*/ 131 w 890"/>
                  <a:gd name="T75" fmla="*/ 84 h 462"/>
                  <a:gd name="T76" fmla="*/ 77 w 890"/>
                  <a:gd name="T77" fmla="*/ 120 h 462"/>
                  <a:gd name="T78" fmla="*/ 35 w 890"/>
                  <a:gd name="T79" fmla="*/ 168 h 462"/>
                  <a:gd name="T80" fmla="*/ 12 w 890"/>
                  <a:gd name="T81" fmla="*/ 222 h 462"/>
                  <a:gd name="T82" fmla="*/ 0 w 890"/>
                  <a:gd name="T83" fmla="*/ 276 h 462"/>
                  <a:gd name="T84" fmla="*/ 6 w 890"/>
                  <a:gd name="T85" fmla="*/ 330 h 462"/>
                  <a:gd name="T86" fmla="*/ 35 w 890"/>
                  <a:gd name="T87" fmla="*/ 378 h 462"/>
                  <a:gd name="T88" fmla="*/ 71 w 890"/>
                  <a:gd name="T89" fmla="*/ 426 h 462"/>
                  <a:gd name="T90" fmla="*/ 125 w 890"/>
                  <a:gd name="T91" fmla="*/ 462 h 462"/>
                  <a:gd name="T92" fmla="*/ 167 w 890"/>
                  <a:gd name="T93" fmla="*/ 462 h 462"/>
                  <a:gd name="T94" fmla="*/ 107 w 890"/>
                  <a:gd name="T95" fmla="*/ 426 h 462"/>
                  <a:gd name="T96" fmla="*/ 59 w 890"/>
                  <a:gd name="T97" fmla="*/ 378 h 462"/>
                  <a:gd name="T98" fmla="*/ 35 w 890"/>
                  <a:gd name="T99" fmla="*/ 330 h 462"/>
                  <a:gd name="T100" fmla="*/ 23 w 890"/>
                  <a:gd name="T101" fmla="*/ 276 h 462"/>
                  <a:gd name="T102" fmla="*/ 23 w 890"/>
                  <a:gd name="T103" fmla="*/ 276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49" name="Freeform 27"/>
              <p:cNvSpPr>
                <a:spLocks/>
              </p:cNvSpPr>
              <p:nvPr/>
            </p:nvSpPr>
            <p:spPr bwMode="hidden">
              <a:xfrm>
                <a:off x="2082" y="3828"/>
                <a:ext cx="407" cy="486"/>
              </a:xfrm>
              <a:custGeom>
                <a:avLst/>
                <a:gdLst>
                  <a:gd name="T0" fmla="*/ 18 w 406"/>
                  <a:gd name="T1" fmla="*/ 300 h 486"/>
                  <a:gd name="T2" fmla="*/ 24 w 406"/>
                  <a:gd name="T3" fmla="*/ 246 h 486"/>
                  <a:gd name="T4" fmla="*/ 48 w 406"/>
                  <a:gd name="T5" fmla="*/ 198 h 486"/>
                  <a:gd name="T6" fmla="*/ 83 w 406"/>
                  <a:gd name="T7" fmla="*/ 150 h 486"/>
                  <a:gd name="T8" fmla="*/ 131 w 406"/>
                  <a:gd name="T9" fmla="*/ 108 h 486"/>
                  <a:gd name="T10" fmla="*/ 185 w 406"/>
                  <a:gd name="T11" fmla="*/ 72 h 486"/>
                  <a:gd name="T12" fmla="*/ 251 w 406"/>
                  <a:gd name="T13" fmla="*/ 42 h 486"/>
                  <a:gd name="T14" fmla="*/ 329 w 406"/>
                  <a:gd name="T15" fmla="*/ 24 h 486"/>
                  <a:gd name="T16" fmla="*/ 406 w 406"/>
                  <a:gd name="T17" fmla="*/ 6 h 486"/>
                  <a:gd name="T18" fmla="*/ 406 w 406"/>
                  <a:gd name="T19" fmla="*/ 0 h 486"/>
                  <a:gd name="T20" fmla="*/ 323 w 406"/>
                  <a:gd name="T21" fmla="*/ 12 h 486"/>
                  <a:gd name="T22" fmla="*/ 245 w 406"/>
                  <a:gd name="T23" fmla="*/ 36 h 486"/>
                  <a:gd name="T24" fmla="*/ 179 w 406"/>
                  <a:gd name="T25" fmla="*/ 66 h 486"/>
                  <a:gd name="T26" fmla="*/ 119 w 406"/>
                  <a:gd name="T27" fmla="*/ 102 h 486"/>
                  <a:gd name="T28" fmla="*/ 72 w 406"/>
                  <a:gd name="T29" fmla="*/ 144 h 486"/>
                  <a:gd name="T30" fmla="*/ 30 w 406"/>
                  <a:gd name="T31" fmla="*/ 192 h 486"/>
                  <a:gd name="T32" fmla="*/ 6 w 406"/>
                  <a:gd name="T33" fmla="*/ 246 h 486"/>
                  <a:gd name="T34" fmla="*/ 0 w 406"/>
                  <a:gd name="T35" fmla="*/ 300 h 486"/>
                  <a:gd name="T36" fmla="*/ 6 w 406"/>
                  <a:gd name="T37" fmla="*/ 348 h 486"/>
                  <a:gd name="T38" fmla="*/ 30 w 406"/>
                  <a:gd name="T39" fmla="*/ 396 h 486"/>
                  <a:gd name="T40" fmla="*/ 66 w 406"/>
                  <a:gd name="T41" fmla="*/ 444 h 486"/>
                  <a:gd name="T42" fmla="*/ 107 w 406"/>
                  <a:gd name="T43" fmla="*/ 486 h 486"/>
                  <a:gd name="T44" fmla="*/ 131 w 406"/>
                  <a:gd name="T45" fmla="*/ 486 h 486"/>
                  <a:gd name="T46" fmla="*/ 83 w 406"/>
                  <a:gd name="T47" fmla="*/ 450 h 486"/>
                  <a:gd name="T48" fmla="*/ 48 w 406"/>
                  <a:gd name="T49" fmla="*/ 402 h 486"/>
                  <a:gd name="T50" fmla="*/ 24 w 406"/>
                  <a:gd name="T51" fmla="*/ 354 h 486"/>
                  <a:gd name="T52" fmla="*/ 18 w 406"/>
                  <a:gd name="T53" fmla="*/ 300 h 486"/>
                  <a:gd name="T54" fmla="*/ 18 w 406"/>
                  <a:gd name="T55" fmla="*/ 300 h 4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50" name="Freeform 28"/>
              <p:cNvSpPr>
                <a:spLocks/>
              </p:cNvSpPr>
              <p:nvPr/>
            </p:nvSpPr>
            <p:spPr bwMode="hidden">
              <a:xfrm>
                <a:off x="2987" y="4044"/>
                <a:ext cx="108" cy="252"/>
              </a:xfrm>
              <a:custGeom>
                <a:avLst/>
                <a:gdLst>
                  <a:gd name="T0" fmla="*/ 89 w 107"/>
                  <a:gd name="T1" fmla="*/ 84 h 252"/>
                  <a:gd name="T2" fmla="*/ 83 w 107"/>
                  <a:gd name="T3" fmla="*/ 132 h 252"/>
                  <a:gd name="T4" fmla="*/ 65 w 107"/>
                  <a:gd name="T5" fmla="*/ 174 h 252"/>
                  <a:gd name="T6" fmla="*/ 36 w 107"/>
                  <a:gd name="T7" fmla="*/ 216 h 252"/>
                  <a:gd name="T8" fmla="*/ 0 w 107"/>
                  <a:gd name="T9" fmla="*/ 252 h 252"/>
                  <a:gd name="T10" fmla="*/ 18 w 107"/>
                  <a:gd name="T11" fmla="*/ 252 h 252"/>
                  <a:gd name="T12" fmla="*/ 53 w 107"/>
                  <a:gd name="T13" fmla="*/ 216 h 252"/>
                  <a:gd name="T14" fmla="*/ 83 w 107"/>
                  <a:gd name="T15" fmla="*/ 174 h 252"/>
                  <a:gd name="T16" fmla="*/ 101 w 107"/>
                  <a:gd name="T17" fmla="*/ 132 h 252"/>
                  <a:gd name="T18" fmla="*/ 107 w 107"/>
                  <a:gd name="T19" fmla="*/ 84 h 252"/>
                  <a:gd name="T20" fmla="*/ 101 w 107"/>
                  <a:gd name="T21" fmla="*/ 42 h 252"/>
                  <a:gd name="T22" fmla="*/ 89 w 107"/>
                  <a:gd name="T23" fmla="*/ 0 h 252"/>
                  <a:gd name="T24" fmla="*/ 65 w 107"/>
                  <a:gd name="T25" fmla="*/ 0 h 252"/>
                  <a:gd name="T26" fmla="*/ 83 w 107"/>
                  <a:gd name="T27" fmla="*/ 42 h 252"/>
                  <a:gd name="T28" fmla="*/ 89 w 107"/>
                  <a:gd name="T29" fmla="*/ 84 h 252"/>
                  <a:gd name="T30" fmla="*/ 89 w 107"/>
                  <a:gd name="T31" fmla="*/ 84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51" name="Freeform 29"/>
              <p:cNvSpPr>
                <a:spLocks/>
              </p:cNvSpPr>
              <p:nvPr/>
            </p:nvSpPr>
            <p:spPr bwMode="hidden">
              <a:xfrm>
                <a:off x="2068" y="3685"/>
                <a:ext cx="835" cy="150"/>
              </a:xfrm>
              <a:custGeom>
                <a:avLst/>
                <a:gdLst>
                  <a:gd name="T0" fmla="*/ 518 w 835"/>
                  <a:gd name="T1" fmla="*/ 18 h 150"/>
                  <a:gd name="T2" fmla="*/ 597 w 835"/>
                  <a:gd name="T3" fmla="*/ 24 h 150"/>
                  <a:gd name="T4" fmla="*/ 682 w 835"/>
                  <a:gd name="T5" fmla="*/ 30 h 150"/>
                  <a:gd name="T6" fmla="*/ 755 w 835"/>
                  <a:gd name="T7" fmla="*/ 42 h 150"/>
                  <a:gd name="T8" fmla="*/ 828 w 835"/>
                  <a:gd name="T9" fmla="*/ 60 h 150"/>
                  <a:gd name="T10" fmla="*/ 835 w 835"/>
                  <a:gd name="T11" fmla="*/ 42 h 150"/>
                  <a:gd name="T12" fmla="*/ 761 w 835"/>
                  <a:gd name="T13" fmla="*/ 24 h 150"/>
                  <a:gd name="T14" fmla="*/ 688 w 835"/>
                  <a:gd name="T15" fmla="*/ 12 h 150"/>
                  <a:gd name="T16" fmla="*/ 603 w 835"/>
                  <a:gd name="T17" fmla="*/ 6 h 150"/>
                  <a:gd name="T18" fmla="*/ 518 w 835"/>
                  <a:gd name="T19" fmla="*/ 0 h 150"/>
                  <a:gd name="T20" fmla="*/ 372 w 835"/>
                  <a:gd name="T21" fmla="*/ 12 h 150"/>
                  <a:gd name="T22" fmla="*/ 232 w 835"/>
                  <a:gd name="T23" fmla="*/ 36 h 150"/>
                  <a:gd name="T24" fmla="*/ 110 w 835"/>
                  <a:gd name="T25" fmla="*/ 78 h 150"/>
                  <a:gd name="T26" fmla="*/ 0 w 835"/>
                  <a:gd name="T27" fmla="*/ 132 h 150"/>
                  <a:gd name="T28" fmla="*/ 19 w 835"/>
                  <a:gd name="T29" fmla="*/ 150 h 150"/>
                  <a:gd name="T30" fmla="*/ 122 w 835"/>
                  <a:gd name="T31" fmla="*/ 96 h 150"/>
                  <a:gd name="T32" fmla="*/ 244 w 835"/>
                  <a:gd name="T33" fmla="*/ 54 h 150"/>
                  <a:gd name="T34" fmla="*/ 378 w 835"/>
                  <a:gd name="T35" fmla="*/ 30 h 150"/>
                  <a:gd name="T36" fmla="*/ 518 w 835"/>
                  <a:gd name="T37" fmla="*/ 18 h 150"/>
                  <a:gd name="T38" fmla="*/ 518 w 835"/>
                  <a:gd name="T39" fmla="*/ 18 h 15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2" name="Freeform 30"/>
              <p:cNvSpPr>
                <a:spLocks/>
              </p:cNvSpPr>
              <p:nvPr/>
            </p:nvSpPr>
            <p:spPr bwMode="hidden">
              <a:xfrm>
                <a:off x="1867" y="3853"/>
                <a:ext cx="171" cy="461"/>
              </a:xfrm>
              <a:custGeom>
                <a:avLst/>
                <a:gdLst>
                  <a:gd name="T0" fmla="*/ 31 w 171"/>
                  <a:gd name="T1" fmla="*/ 263 h 461"/>
                  <a:gd name="T2" fmla="*/ 43 w 171"/>
                  <a:gd name="T3" fmla="*/ 191 h 461"/>
                  <a:gd name="T4" fmla="*/ 67 w 171"/>
                  <a:gd name="T5" fmla="*/ 131 h 461"/>
                  <a:gd name="T6" fmla="*/ 116 w 171"/>
                  <a:gd name="T7" fmla="*/ 72 h 461"/>
                  <a:gd name="T8" fmla="*/ 171 w 171"/>
                  <a:gd name="T9" fmla="*/ 18 h 461"/>
                  <a:gd name="T10" fmla="*/ 153 w 171"/>
                  <a:gd name="T11" fmla="*/ 0 h 461"/>
                  <a:gd name="T12" fmla="*/ 86 w 171"/>
                  <a:gd name="T13" fmla="*/ 60 h 461"/>
                  <a:gd name="T14" fmla="*/ 43 w 171"/>
                  <a:gd name="T15" fmla="*/ 120 h 461"/>
                  <a:gd name="T16" fmla="*/ 13 w 171"/>
                  <a:gd name="T17" fmla="*/ 191 h 461"/>
                  <a:gd name="T18" fmla="*/ 0 w 171"/>
                  <a:gd name="T19" fmla="*/ 263 h 461"/>
                  <a:gd name="T20" fmla="*/ 6 w 171"/>
                  <a:gd name="T21" fmla="*/ 317 h 461"/>
                  <a:gd name="T22" fmla="*/ 25 w 171"/>
                  <a:gd name="T23" fmla="*/ 365 h 461"/>
                  <a:gd name="T24" fmla="*/ 49 w 171"/>
                  <a:gd name="T25" fmla="*/ 413 h 461"/>
                  <a:gd name="T26" fmla="*/ 86 w 171"/>
                  <a:gd name="T27" fmla="*/ 461 h 461"/>
                  <a:gd name="T28" fmla="*/ 122 w 171"/>
                  <a:gd name="T29" fmla="*/ 461 h 461"/>
                  <a:gd name="T30" fmla="*/ 86 w 171"/>
                  <a:gd name="T31" fmla="*/ 413 h 461"/>
                  <a:gd name="T32" fmla="*/ 55 w 171"/>
                  <a:gd name="T33" fmla="*/ 365 h 461"/>
                  <a:gd name="T34" fmla="*/ 37 w 171"/>
                  <a:gd name="T35" fmla="*/ 317 h 461"/>
                  <a:gd name="T36" fmla="*/ 31 w 171"/>
                  <a:gd name="T37" fmla="*/ 263 h 461"/>
                  <a:gd name="T38" fmla="*/ 31 w 171"/>
                  <a:gd name="T39" fmla="*/ 263 h 46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3" name="Freeform 31"/>
              <p:cNvSpPr>
                <a:spLocks/>
              </p:cNvSpPr>
              <p:nvPr/>
            </p:nvSpPr>
            <p:spPr bwMode="hidden">
              <a:xfrm>
                <a:off x="2951" y="3751"/>
                <a:ext cx="360" cy="563"/>
              </a:xfrm>
              <a:custGeom>
                <a:avLst/>
                <a:gdLst>
                  <a:gd name="T0" fmla="*/ 360 w 360"/>
                  <a:gd name="T1" fmla="*/ 365 h 563"/>
                  <a:gd name="T2" fmla="*/ 353 w 360"/>
                  <a:gd name="T3" fmla="*/ 305 h 563"/>
                  <a:gd name="T4" fmla="*/ 335 w 360"/>
                  <a:gd name="T5" fmla="*/ 251 h 563"/>
                  <a:gd name="T6" fmla="*/ 305 w 360"/>
                  <a:gd name="T7" fmla="*/ 204 h 563"/>
                  <a:gd name="T8" fmla="*/ 262 w 360"/>
                  <a:gd name="T9" fmla="*/ 156 h 563"/>
                  <a:gd name="T10" fmla="*/ 213 w 360"/>
                  <a:gd name="T11" fmla="*/ 108 h 563"/>
                  <a:gd name="T12" fmla="*/ 159 w 360"/>
                  <a:gd name="T13" fmla="*/ 66 h 563"/>
                  <a:gd name="T14" fmla="*/ 92 w 360"/>
                  <a:gd name="T15" fmla="*/ 30 h 563"/>
                  <a:gd name="T16" fmla="*/ 19 w 360"/>
                  <a:gd name="T17" fmla="*/ 0 h 563"/>
                  <a:gd name="T18" fmla="*/ 0 w 360"/>
                  <a:gd name="T19" fmla="*/ 12 h 563"/>
                  <a:gd name="T20" fmla="*/ 67 w 360"/>
                  <a:gd name="T21" fmla="*/ 42 h 563"/>
                  <a:gd name="T22" fmla="*/ 134 w 360"/>
                  <a:gd name="T23" fmla="*/ 78 h 563"/>
                  <a:gd name="T24" fmla="*/ 189 w 360"/>
                  <a:gd name="T25" fmla="*/ 114 h 563"/>
                  <a:gd name="T26" fmla="*/ 238 w 360"/>
                  <a:gd name="T27" fmla="*/ 162 h 563"/>
                  <a:gd name="T28" fmla="*/ 274 w 360"/>
                  <a:gd name="T29" fmla="*/ 210 h 563"/>
                  <a:gd name="T30" fmla="*/ 299 w 360"/>
                  <a:gd name="T31" fmla="*/ 257 h 563"/>
                  <a:gd name="T32" fmla="*/ 317 w 360"/>
                  <a:gd name="T33" fmla="*/ 311 h 563"/>
                  <a:gd name="T34" fmla="*/ 323 w 360"/>
                  <a:gd name="T35" fmla="*/ 365 h 563"/>
                  <a:gd name="T36" fmla="*/ 317 w 360"/>
                  <a:gd name="T37" fmla="*/ 419 h 563"/>
                  <a:gd name="T38" fmla="*/ 299 w 360"/>
                  <a:gd name="T39" fmla="*/ 467 h 563"/>
                  <a:gd name="T40" fmla="*/ 274 w 360"/>
                  <a:gd name="T41" fmla="*/ 515 h 563"/>
                  <a:gd name="T42" fmla="*/ 238 w 360"/>
                  <a:gd name="T43" fmla="*/ 563 h 563"/>
                  <a:gd name="T44" fmla="*/ 268 w 360"/>
                  <a:gd name="T45" fmla="*/ 563 h 563"/>
                  <a:gd name="T46" fmla="*/ 311 w 360"/>
                  <a:gd name="T47" fmla="*/ 515 h 563"/>
                  <a:gd name="T48" fmla="*/ 335 w 360"/>
                  <a:gd name="T49" fmla="*/ 467 h 563"/>
                  <a:gd name="T50" fmla="*/ 353 w 360"/>
                  <a:gd name="T51" fmla="*/ 419 h 563"/>
                  <a:gd name="T52" fmla="*/ 360 w 360"/>
                  <a:gd name="T53" fmla="*/ 365 h 563"/>
                  <a:gd name="T54" fmla="*/ 360 w 360"/>
                  <a:gd name="T55" fmla="*/ 365 h 5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54" name="Freeform 32"/>
              <p:cNvSpPr>
                <a:spLocks/>
              </p:cNvSpPr>
              <p:nvPr/>
            </p:nvSpPr>
            <p:spPr bwMode="hidden">
              <a:xfrm>
                <a:off x="2318" y="3631"/>
                <a:ext cx="1078" cy="425"/>
              </a:xfrm>
              <a:custGeom>
                <a:avLst/>
                <a:gdLst>
                  <a:gd name="T0" fmla="*/ 1053 w 1078"/>
                  <a:gd name="T1" fmla="*/ 425 h 425"/>
                  <a:gd name="T2" fmla="*/ 1078 w 1078"/>
                  <a:gd name="T3" fmla="*/ 419 h 425"/>
                  <a:gd name="T4" fmla="*/ 1066 w 1078"/>
                  <a:gd name="T5" fmla="*/ 377 h 425"/>
                  <a:gd name="T6" fmla="*/ 1047 w 1078"/>
                  <a:gd name="T7" fmla="*/ 336 h 425"/>
                  <a:gd name="T8" fmla="*/ 986 w 1078"/>
                  <a:gd name="T9" fmla="*/ 252 h 425"/>
                  <a:gd name="T10" fmla="*/ 907 w 1078"/>
                  <a:gd name="T11" fmla="*/ 180 h 425"/>
                  <a:gd name="T12" fmla="*/ 810 w 1078"/>
                  <a:gd name="T13" fmla="*/ 120 h 425"/>
                  <a:gd name="T14" fmla="*/ 694 w 1078"/>
                  <a:gd name="T15" fmla="*/ 72 h 425"/>
                  <a:gd name="T16" fmla="*/ 560 w 1078"/>
                  <a:gd name="T17" fmla="*/ 30 h 425"/>
                  <a:gd name="T18" fmla="*/ 420 w 1078"/>
                  <a:gd name="T19" fmla="*/ 6 h 425"/>
                  <a:gd name="T20" fmla="*/ 268 w 1078"/>
                  <a:gd name="T21" fmla="*/ 0 h 425"/>
                  <a:gd name="T22" fmla="*/ 134 w 1078"/>
                  <a:gd name="T23" fmla="*/ 6 h 425"/>
                  <a:gd name="T24" fmla="*/ 0 w 1078"/>
                  <a:gd name="T25" fmla="*/ 24 h 425"/>
                  <a:gd name="T26" fmla="*/ 12 w 1078"/>
                  <a:gd name="T27" fmla="*/ 36 h 425"/>
                  <a:gd name="T28" fmla="*/ 134 w 1078"/>
                  <a:gd name="T29" fmla="*/ 18 h 425"/>
                  <a:gd name="T30" fmla="*/ 268 w 1078"/>
                  <a:gd name="T31" fmla="*/ 12 h 425"/>
                  <a:gd name="T32" fmla="*/ 420 w 1078"/>
                  <a:gd name="T33" fmla="*/ 18 h 425"/>
                  <a:gd name="T34" fmla="*/ 554 w 1078"/>
                  <a:gd name="T35" fmla="*/ 42 h 425"/>
                  <a:gd name="T36" fmla="*/ 682 w 1078"/>
                  <a:gd name="T37" fmla="*/ 84 h 425"/>
                  <a:gd name="T38" fmla="*/ 798 w 1078"/>
                  <a:gd name="T39" fmla="*/ 132 h 425"/>
                  <a:gd name="T40" fmla="*/ 895 w 1078"/>
                  <a:gd name="T41" fmla="*/ 192 h 425"/>
                  <a:gd name="T42" fmla="*/ 968 w 1078"/>
                  <a:gd name="T43" fmla="*/ 264 h 425"/>
                  <a:gd name="T44" fmla="*/ 999 w 1078"/>
                  <a:gd name="T45" fmla="*/ 300 h 425"/>
                  <a:gd name="T46" fmla="*/ 1023 w 1078"/>
                  <a:gd name="T47" fmla="*/ 342 h 425"/>
                  <a:gd name="T48" fmla="*/ 1041 w 1078"/>
                  <a:gd name="T49" fmla="*/ 383 h 425"/>
                  <a:gd name="T50" fmla="*/ 1053 w 1078"/>
                  <a:gd name="T51" fmla="*/ 425 h 425"/>
                  <a:gd name="T52" fmla="*/ 1053 w 1078"/>
                  <a:gd name="T53" fmla="*/ 425 h 4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55" name="Freeform 33"/>
              <p:cNvSpPr>
                <a:spLocks/>
              </p:cNvSpPr>
              <p:nvPr/>
            </p:nvSpPr>
            <p:spPr bwMode="hidden">
              <a:xfrm>
                <a:off x="3304" y="4080"/>
                <a:ext cx="98" cy="234"/>
              </a:xfrm>
              <a:custGeom>
                <a:avLst/>
                <a:gdLst>
                  <a:gd name="T0" fmla="*/ 0 w 98"/>
                  <a:gd name="T1" fmla="*/ 234 h 234"/>
                  <a:gd name="T2" fmla="*/ 25 w 98"/>
                  <a:gd name="T3" fmla="*/ 234 h 234"/>
                  <a:gd name="T4" fmla="*/ 55 w 98"/>
                  <a:gd name="T5" fmla="*/ 186 h 234"/>
                  <a:gd name="T6" fmla="*/ 80 w 98"/>
                  <a:gd name="T7" fmla="*/ 138 h 234"/>
                  <a:gd name="T8" fmla="*/ 92 w 98"/>
                  <a:gd name="T9" fmla="*/ 90 h 234"/>
                  <a:gd name="T10" fmla="*/ 98 w 98"/>
                  <a:gd name="T11" fmla="*/ 36 h 234"/>
                  <a:gd name="T12" fmla="*/ 98 w 98"/>
                  <a:gd name="T13" fmla="*/ 0 h 234"/>
                  <a:gd name="T14" fmla="*/ 74 w 98"/>
                  <a:gd name="T15" fmla="*/ 0 h 234"/>
                  <a:gd name="T16" fmla="*/ 74 w 98"/>
                  <a:gd name="T17" fmla="*/ 36 h 234"/>
                  <a:gd name="T18" fmla="*/ 67 w 98"/>
                  <a:gd name="T19" fmla="*/ 90 h 234"/>
                  <a:gd name="T20" fmla="*/ 55 w 98"/>
                  <a:gd name="T21" fmla="*/ 138 h 234"/>
                  <a:gd name="T22" fmla="*/ 31 w 98"/>
                  <a:gd name="T23" fmla="*/ 186 h 234"/>
                  <a:gd name="T24" fmla="*/ 0 w 98"/>
                  <a:gd name="T25" fmla="*/ 234 h 234"/>
                  <a:gd name="T26" fmla="*/ 0 w 98"/>
                  <a:gd name="T27" fmla="*/ 2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56" name="Freeform 34"/>
              <p:cNvSpPr>
                <a:spLocks/>
              </p:cNvSpPr>
              <p:nvPr/>
            </p:nvSpPr>
            <p:spPr bwMode="hidden">
              <a:xfrm>
                <a:off x="1776" y="3673"/>
                <a:ext cx="481" cy="641"/>
              </a:xfrm>
              <a:custGeom>
                <a:avLst/>
                <a:gdLst>
                  <a:gd name="T0" fmla="*/ 18 w 481"/>
                  <a:gd name="T1" fmla="*/ 443 h 641"/>
                  <a:gd name="T2" fmla="*/ 24 w 481"/>
                  <a:gd name="T3" fmla="*/ 371 h 641"/>
                  <a:gd name="T4" fmla="*/ 55 w 481"/>
                  <a:gd name="T5" fmla="*/ 305 h 641"/>
                  <a:gd name="T6" fmla="*/ 91 w 481"/>
                  <a:gd name="T7" fmla="*/ 246 h 641"/>
                  <a:gd name="T8" fmla="*/ 146 w 481"/>
                  <a:gd name="T9" fmla="*/ 186 h 641"/>
                  <a:gd name="T10" fmla="*/ 213 w 481"/>
                  <a:gd name="T11" fmla="*/ 132 h 641"/>
                  <a:gd name="T12" fmla="*/ 292 w 481"/>
                  <a:gd name="T13" fmla="*/ 84 h 641"/>
                  <a:gd name="T14" fmla="*/ 384 w 481"/>
                  <a:gd name="T15" fmla="*/ 48 h 641"/>
                  <a:gd name="T16" fmla="*/ 481 w 481"/>
                  <a:gd name="T17" fmla="*/ 12 h 641"/>
                  <a:gd name="T18" fmla="*/ 457 w 481"/>
                  <a:gd name="T19" fmla="*/ 0 h 641"/>
                  <a:gd name="T20" fmla="*/ 359 w 481"/>
                  <a:gd name="T21" fmla="*/ 36 h 641"/>
                  <a:gd name="T22" fmla="*/ 274 w 481"/>
                  <a:gd name="T23" fmla="*/ 78 h 641"/>
                  <a:gd name="T24" fmla="*/ 195 w 481"/>
                  <a:gd name="T25" fmla="*/ 126 h 641"/>
                  <a:gd name="T26" fmla="*/ 128 w 481"/>
                  <a:gd name="T27" fmla="*/ 180 h 641"/>
                  <a:gd name="T28" fmla="*/ 73 w 481"/>
                  <a:gd name="T29" fmla="*/ 240 h 641"/>
                  <a:gd name="T30" fmla="*/ 37 w 481"/>
                  <a:gd name="T31" fmla="*/ 305 h 641"/>
                  <a:gd name="T32" fmla="*/ 6 w 481"/>
                  <a:gd name="T33" fmla="*/ 371 h 641"/>
                  <a:gd name="T34" fmla="*/ 0 w 481"/>
                  <a:gd name="T35" fmla="*/ 443 h 641"/>
                  <a:gd name="T36" fmla="*/ 6 w 481"/>
                  <a:gd name="T37" fmla="*/ 497 h 641"/>
                  <a:gd name="T38" fmla="*/ 18 w 481"/>
                  <a:gd name="T39" fmla="*/ 545 h 641"/>
                  <a:gd name="T40" fmla="*/ 43 w 481"/>
                  <a:gd name="T41" fmla="*/ 593 h 641"/>
                  <a:gd name="T42" fmla="*/ 73 w 481"/>
                  <a:gd name="T43" fmla="*/ 641 h 641"/>
                  <a:gd name="T44" fmla="*/ 97 w 481"/>
                  <a:gd name="T45" fmla="*/ 641 h 641"/>
                  <a:gd name="T46" fmla="*/ 67 w 481"/>
                  <a:gd name="T47" fmla="*/ 593 h 641"/>
                  <a:gd name="T48" fmla="*/ 43 w 481"/>
                  <a:gd name="T49" fmla="*/ 545 h 641"/>
                  <a:gd name="T50" fmla="*/ 24 w 481"/>
                  <a:gd name="T51" fmla="*/ 497 h 641"/>
                  <a:gd name="T52" fmla="*/ 18 w 481"/>
                  <a:gd name="T53" fmla="*/ 443 h 641"/>
                  <a:gd name="T54" fmla="*/ 18 w 481"/>
                  <a:gd name="T55" fmla="*/ 443 h 641"/>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8" name="Group 35"/>
            <p:cNvGrpSpPr>
              <a:grpSpLocks/>
            </p:cNvGrpSpPr>
            <p:nvPr userDrawn="1"/>
          </p:nvGrpSpPr>
          <p:grpSpPr bwMode="auto">
            <a:xfrm>
              <a:off x="4128" y="3360"/>
              <a:ext cx="1351" cy="821"/>
              <a:chOff x="4128" y="3360"/>
              <a:chExt cx="1351" cy="821"/>
            </a:xfrm>
          </p:grpSpPr>
          <p:sp>
            <p:nvSpPr>
              <p:cNvPr id="22" name="Freeform 36"/>
              <p:cNvSpPr>
                <a:spLocks noEditPoints="1"/>
              </p:cNvSpPr>
              <p:nvPr/>
            </p:nvSpPr>
            <p:spPr bwMode="hidden">
              <a:xfrm>
                <a:off x="4200" y="3402"/>
                <a:ext cx="1201" cy="731"/>
              </a:xfrm>
              <a:custGeom>
                <a:avLst/>
                <a:gdLst>
                  <a:gd name="T0" fmla="*/ 484 w 1201"/>
                  <a:gd name="T1" fmla="*/ 6 h 731"/>
                  <a:gd name="T2" fmla="*/ 263 w 1201"/>
                  <a:gd name="T3" fmla="*/ 60 h 731"/>
                  <a:gd name="T4" fmla="*/ 101 w 1201"/>
                  <a:gd name="T5" fmla="*/ 162 h 731"/>
                  <a:gd name="T6" fmla="*/ 12 w 1201"/>
                  <a:gd name="T7" fmla="*/ 294 h 731"/>
                  <a:gd name="T8" fmla="*/ 0 w 1201"/>
                  <a:gd name="T9" fmla="*/ 366 h 731"/>
                  <a:gd name="T10" fmla="*/ 12 w 1201"/>
                  <a:gd name="T11" fmla="*/ 437 h 731"/>
                  <a:gd name="T12" fmla="*/ 101 w 1201"/>
                  <a:gd name="T13" fmla="*/ 569 h 731"/>
                  <a:gd name="T14" fmla="*/ 263 w 1201"/>
                  <a:gd name="T15" fmla="*/ 671 h 731"/>
                  <a:gd name="T16" fmla="*/ 484 w 1201"/>
                  <a:gd name="T17" fmla="*/ 725 h 731"/>
                  <a:gd name="T18" fmla="*/ 723 w 1201"/>
                  <a:gd name="T19" fmla="*/ 725 h 731"/>
                  <a:gd name="T20" fmla="*/ 938 w 1201"/>
                  <a:gd name="T21" fmla="*/ 671 h 731"/>
                  <a:gd name="T22" fmla="*/ 1100 w 1201"/>
                  <a:gd name="T23" fmla="*/ 569 h 731"/>
                  <a:gd name="T24" fmla="*/ 1189 w 1201"/>
                  <a:gd name="T25" fmla="*/ 437 h 731"/>
                  <a:gd name="T26" fmla="*/ 1201 w 1201"/>
                  <a:gd name="T27" fmla="*/ 366 h 731"/>
                  <a:gd name="T28" fmla="*/ 1189 w 1201"/>
                  <a:gd name="T29" fmla="*/ 294 h 731"/>
                  <a:gd name="T30" fmla="*/ 1100 w 1201"/>
                  <a:gd name="T31" fmla="*/ 162 h 731"/>
                  <a:gd name="T32" fmla="*/ 938 w 1201"/>
                  <a:gd name="T33" fmla="*/ 60 h 731"/>
                  <a:gd name="T34" fmla="*/ 723 w 1201"/>
                  <a:gd name="T35" fmla="*/ 6 h 731"/>
                  <a:gd name="T36" fmla="*/ 604 w 1201"/>
                  <a:gd name="T37" fmla="*/ 0 h 731"/>
                  <a:gd name="T38" fmla="*/ 490 w 1201"/>
                  <a:gd name="T39" fmla="*/ 701 h 731"/>
                  <a:gd name="T40" fmla="*/ 287 w 1201"/>
                  <a:gd name="T41" fmla="*/ 647 h 731"/>
                  <a:gd name="T42" fmla="*/ 131 w 1201"/>
                  <a:gd name="T43" fmla="*/ 557 h 731"/>
                  <a:gd name="T44" fmla="*/ 48 w 1201"/>
                  <a:gd name="T45" fmla="*/ 437 h 731"/>
                  <a:gd name="T46" fmla="*/ 36 w 1201"/>
                  <a:gd name="T47" fmla="*/ 366 h 731"/>
                  <a:gd name="T48" fmla="*/ 48 w 1201"/>
                  <a:gd name="T49" fmla="*/ 300 h 731"/>
                  <a:gd name="T50" fmla="*/ 131 w 1201"/>
                  <a:gd name="T51" fmla="*/ 174 h 731"/>
                  <a:gd name="T52" fmla="*/ 287 w 1201"/>
                  <a:gd name="T53" fmla="*/ 84 h 731"/>
                  <a:gd name="T54" fmla="*/ 490 w 1201"/>
                  <a:gd name="T55" fmla="*/ 30 h 731"/>
                  <a:gd name="T56" fmla="*/ 717 w 1201"/>
                  <a:gd name="T57" fmla="*/ 30 h 731"/>
                  <a:gd name="T58" fmla="*/ 920 w 1201"/>
                  <a:gd name="T59" fmla="*/ 84 h 731"/>
                  <a:gd name="T60" fmla="*/ 1070 w 1201"/>
                  <a:gd name="T61" fmla="*/ 174 h 731"/>
                  <a:gd name="T62" fmla="*/ 1153 w 1201"/>
                  <a:gd name="T63" fmla="*/ 300 h 731"/>
                  <a:gd name="T64" fmla="*/ 1153 w 1201"/>
                  <a:gd name="T65" fmla="*/ 437 h 731"/>
                  <a:gd name="T66" fmla="*/ 1070 w 1201"/>
                  <a:gd name="T67" fmla="*/ 557 h 731"/>
                  <a:gd name="T68" fmla="*/ 920 w 1201"/>
                  <a:gd name="T69" fmla="*/ 647 h 731"/>
                  <a:gd name="T70" fmla="*/ 717 w 1201"/>
                  <a:gd name="T71" fmla="*/ 701 h 731"/>
                  <a:gd name="T72" fmla="*/ 604 w 1201"/>
                  <a:gd name="T73" fmla="*/ 707 h 7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23" name="Freeform 37"/>
              <p:cNvSpPr>
                <a:spLocks/>
              </p:cNvSpPr>
              <p:nvPr/>
            </p:nvSpPr>
            <p:spPr bwMode="hidden">
              <a:xfrm>
                <a:off x="4128" y="3366"/>
                <a:ext cx="544" cy="737"/>
              </a:xfrm>
              <a:custGeom>
                <a:avLst/>
                <a:gdLst>
                  <a:gd name="T0" fmla="*/ 24 w 544"/>
                  <a:gd name="T1" fmla="*/ 402 h 737"/>
                  <a:gd name="T2" fmla="*/ 36 w 544"/>
                  <a:gd name="T3" fmla="*/ 330 h 737"/>
                  <a:gd name="T4" fmla="*/ 66 w 544"/>
                  <a:gd name="T5" fmla="*/ 264 h 737"/>
                  <a:gd name="T6" fmla="*/ 108 w 544"/>
                  <a:gd name="T7" fmla="*/ 204 h 737"/>
                  <a:gd name="T8" fmla="*/ 173 w 544"/>
                  <a:gd name="T9" fmla="*/ 150 h 737"/>
                  <a:gd name="T10" fmla="*/ 251 w 544"/>
                  <a:gd name="T11" fmla="*/ 102 h 737"/>
                  <a:gd name="T12" fmla="*/ 335 w 544"/>
                  <a:gd name="T13" fmla="*/ 60 h 737"/>
                  <a:gd name="T14" fmla="*/ 436 w 544"/>
                  <a:gd name="T15" fmla="*/ 30 h 737"/>
                  <a:gd name="T16" fmla="*/ 544 w 544"/>
                  <a:gd name="T17" fmla="*/ 12 h 737"/>
                  <a:gd name="T18" fmla="*/ 544 w 544"/>
                  <a:gd name="T19" fmla="*/ 0 h 737"/>
                  <a:gd name="T20" fmla="*/ 430 w 544"/>
                  <a:gd name="T21" fmla="*/ 18 h 737"/>
                  <a:gd name="T22" fmla="*/ 329 w 544"/>
                  <a:gd name="T23" fmla="*/ 48 h 737"/>
                  <a:gd name="T24" fmla="*/ 233 w 544"/>
                  <a:gd name="T25" fmla="*/ 90 h 737"/>
                  <a:gd name="T26" fmla="*/ 155 w 544"/>
                  <a:gd name="T27" fmla="*/ 138 h 737"/>
                  <a:gd name="T28" fmla="*/ 90 w 544"/>
                  <a:gd name="T29" fmla="*/ 198 h 737"/>
                  <a:gd name="T30" fmla="*/ 42 w 544"/>
                  <a:gd name="T31" fmla="*/ 258 h 737"/>
                  <a:gd name="T32" fmla="*/ 12 w 544"/>
                  <a:gd name="T33" fmla="*/ 330 h 737"/>
                  <a:gd name="T34" fmla="*/ 0 w 544"/>
                  <a:gd name="T35" fmla="*/ 402 h 737"/>
                  <a:gd name="T36" fmla="*/ 6 w 544"/>
                  <a:gd name="T37" fmla="*/ 455 h 737"/>
                  <a:gd name="T38" fmla="*/ 18 w 544"/>
                  <a:gd name="T39" fmla="*/ 503 h 737"/>
                  <a:gd name="T40" fmla="*/ 42 w 544"/>
                  <a:gd name="T41" fmla="*/ 545 h 737"/>
                  <a:gd name="T42" fmla="*/ 78 w 544"/>
                  <a:gd name="T43" fmla="*/ 593 h 737"/>
                  <a:gd name="T44" fmla="*/ 114 w 544"/>
                  <a:gd name="T45" fmla="*/ 635 h 737"/>
                  <a:gd name="T46" fmla="*/ 161 w 544"/>
                  <a:gd name="T47" fmla="*/ 671 h 737"/>
                  <a:gd name="T48" fmla="*/ 221 w 544"/>
                  <a:gd name="T49" fmla="*/ 707 h 737"/>
                  <a:gd name="T50" fmla="*/ 281 w 544"/>
                  <a:gd name="T51" fmla="*/ 737 h 737"/>
                  <a:gd name="T52" fmla="*/ 323 w 544"/>
                  <a:gd name="T53" fmla="*/ 737 h 737"/>
                  <a:gd name="T54" fmla="*/ 257 w 544"/>
                  <a:gd name="T55" fmla="*/ 707 h 737"/>
                  <a:gd name="T56" fmla="*/ 203 w 544"/>
                  <a:gd name="T57" fmla="*/ 671 h 737"/>
                  <a:gd name="T58" fmla="*/ 149 w 544"/>
                  <a:gd name="T59" fmla="*/ 635 h 737"/>
                  <a:gd name="T60" fmla="*/ 108 w 544"/>
                  <a:gd name="T61" fmla="*/ 593 h 737"/>
                  <a:gd name="T62" fmla="*/ 72 w 544"/>
                  <a:gd name="T63" fmla="*/ 551 h 737"/>
                  <a:gd name="T64" fmla="*/ 48 w 544"/>
                  <a:gd name="T65" fmla="*/ 503 h 737"/>
                  <a:gd name="T66" fmla="*/ 30 w 544"/>
                  <a:gd name="T67" fmla="*/ 455 h 737"/>
                  <a:gd name="T68" fmla="*/ 24 w 544"/>
                  <a:gd name="T69" fmla="*/ 402 h 737"/>
                  <a:gd name="T70" fmla="*/ 24 w 544"/>
                  <a:gd name="T71" fmla="*/ 402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24" name="Freeform 38"/>
              <p:cNvSpPr>
                <a:spLocks/>
              </p:cNvSpPr>
              <p:nvPr/>
            </p:nvSpPr>
            <p:spPr bwMode="hidden">
              <a:xfrm>
                <a:off x="4792" y="3360"/>
                <a:ext cx="609" cy="252"/>
              </a:xfrm>
              <a:custGeom>
                <a:avLst/>
                <a:gdLst>
                  <a:gd name="T0" fmla="*/ 12 w 609"/>
                  <a:gd name="T1" fmla="*/ 12 h 252"/>
                  <a:gd name="T2" fmla="*/ 113 w 609"/>
                  <a:gd name="T3" fmla="*/ 18 h 252"/>
                  <a:gd name="T4" fmla="*/ 203 w 609"/>
                  <a:gd name="T5" fmla="*/ 30 h 252"/>
                  <a:gd name="T6" fmla="*/ 292 w 609"/>
                  <a:gd name="T7" fmla="*/ 48 h 252"/>
                  <a:gd name="T8" fmla="*/ 376 w 609"/>
                  <a:gd name="T9" fmla="*/ 78 h 252"/>
                  <a:gd name="T10" fmla="*/ 448 w 609"/>
                  <a:gd name="T11" fmla="*/ 114 h 252"/>
                  <a:gd name="T12" fmla="*/ 514 w 609"/>
                  <a:gd name="T13" fmla="*/ 156 h 252"/>
                  <a:gd name="T14" fmla="*/ 567 w 609"/>
                  <a:gd name="T15" fmla="*/ 198 h 252"/>
                  <a:gd name="T16" fmla="*/ 609 w 609"/>
                  <a:gd name="T17" fmla="*/ 252 h 252"/>
                  <a:gd name="T18" fmla="*/ 609 w 609"/>
                  <a:gd name="T19" fmla="*/ 216 h 252"/>
                  <a:gd name="T20" fmla="*/ 561 w 609"/>
                  <a:gd name="T21" fmla="*/ 168 h 252"/>
                  <a:gd name="T22" fmla="*/ 502 w 609"/>
                  <a:gd name="T23" fmla="*/ 126 h 252"/>
                  <a:gd name="T24" fmla="*/ 436 w 609"/>
                  <a:gd name="T25" fmla="*/ 90 h 252"/>
                  <a:gd name="T26" fmla="*/ 364 w 609"/>
                  <a:gd name="T27" fmla="*/ 60 h 252"/>
                  <a:gd name="T28" fmla="*/ 286 w 609"/>
                  <a:gd name="T29" fmla="*/ 36 h 252"/>
                  <a:gd name="T30" fmla="*/ 197 w 609"/>
                  <a:gd name="T31" fmla="*/ 18 h 252"/>
                  <a:gd name="T32" fmla="*/ 107 w 609"/>
                  <a:gd name="T33" fmla="*/ 6 h 252"/>
                  <a:gd name="T34" fmla="*/ 12 w 609"/>
                  <a:gd name="T35" fmla="*/ 0 h 252"/>
                  <a:gd name="T36" fmla="*/ 6 w 609"/>
                  <a:gd name="T37" fmla="*/ 0 h 252"/>
                  <a:gd name="T38" fmla="*/ 0 w 609"/>
                  <a:gd name="T39" fmla="*/ 0 h 252"/>
                  <a:gd name="T40" fmla="*/ 0 w 609"/>
                  <a:gd name="T41" fmla="*/ 12 h 252"/>
                  <a:gd name="T42" fmla="*/ 6 w 609"/>
                  <a:gd name="T43" fmla="*/ 12 h 252"/>
                  <a:gd name="T44" fmla="*/ 12 w 609"/>
                  <a:gd name="T45" fmla="*/ 12 h 252"/>
                  <a:gd name="T46" fmla="*/ 12 w 609"/>
                  <a:gd name="T47" fmla="*/ 12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25" name="Freeform 39"/>
              <p:cNvSpPr>
                <a:spLocks/>
              </p:cNvSpPr>
              <p:nvPr/>
            </p:nvSpPr>
            <p:spPr bwMode="hidden">
              <a:xfrm>
                <a:off x="5246" y="4007"/>
                <a:ext cx="72" cy="54"/>
              </a:xfrm>
              <a:custGeom>
                <a:avLst/>
                <a:gdLst>
                  <a:gd name="T0" fmla="*/ 72 w 72"/>
                  <a:gd name="T1" fmla="*/ 0 h 54"/>
                  <a:gd name="T2" fmla="*/ 36 w 72"/>
                  <a:gd name="T3" fmla="*/ 30 h 54"/>
                  <a:gd name="T4" fmla="*/ 0 w 72"/>
                  <a:gd name="T5" fmla="*/ 54 h 54"/>
                  <a:gd name="T6" fmla="*/ 36 w 72"/>
                  <a:gd name="T7" fmla="*/ 54 h 54"/>
                  <a:gd name="T8" fmla="*/ 54 w 72"/>
                  <a:gd name="T9" fmla="*/ 42 h 54"/>
                  <a:gd name="T10" fmla="*/ 72 w 72"/>
                  <a:gd name="T11" fmla="*/ 24 h 54"/>
                  <a:gd name="T12" fmla="*/ 72 w 72"/>
                  <a:gd name="T13" fmla="*/ 24 h 54"/>
                  <a:gd name="T14" fmla="*/ 72 w 72"/>
                  <a:gd name="T15" fmla="*/ 0 h 54"/>
                  <a:gd name="T16" fmla="*/ 72 w 72"/>
                  <a:gd name="T17" fmla="*/ 0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26" name="Freeform 40"/>
              <p:cNvSpPr>
                <a:spLocks/>
              </p:cNvSpPr>
              <p:nvPr/>
            </p:nvSpPr>
            <p:spPr bwMode="hidden">
              <a:xfrm>
                <a:off x="4505" y="4073"/>
                <a:ext cx="705" cy="108"/>
              </a:xfrm>
              <a:custGeom>
                <a:avLst/>
                <a:gdLst>
                  <a:gd name="T0" fmla="*/ 299 w 705"/>
                  <a:gd name="T1" fmla="*/ 90 h 108"/>
                  <a:gd name="T2" fmla="*/ 221 w 705"/>
                  <a:gd name="T3" fmla="*/ 90 h 108"/>
                  <a:gd name="T4" fmla="*/ 143 w 705"/>
                  <a:gd name="T5" fmla="*/ 78 h 108"/>
                  <a:gd name="T6" fmla="*/ 0 w 705"/>
                  <a:gd name="T7" fmla="*/ 48 h 108"/>
                  <a:gd name="T8" fmla="*/ 0 w 705"/>
                  <a:gd name="T9" fmla="*/ 66 h 108"/>
                  <a:gd name="T10" fmla="*/ 143 w 705"/>
                  <a:gd name="T11" fmla="*/ 96 h 108"/>
                  <a:gd name="T12" fmla="*/ 221 w 705"/>
                  <a:gd name="T13" fmla="*/ 108 h 108"/>
                  <a:gd name="T14" fmla="*/ 299 w 705"/>
                  <a:gd name="T15" fmla="*/ 108 h 108"/>
                  <a:gd name="T16" fmla="*/ 412 w 705"/>
                  <a:gd name="T17" fmla="*/ 102 h 108"/>
                  <a:gd name="T18" fmla="*/ 520 w 705"/>
                  <a:gd name="T19" fmla="*/ 84 h 108"/>
                  <a:gd name="T20" fmla="*/ 615 w 705"/>
                  <a:gd name="T21" fmla="*/ 60 h 108"/>
                  <a:gd name="T22" fmla="*/ 705 w 705"/>
                  <a:gd name="T23" fmla="*/ 24 h 108"/>
                  <a:gd name="T24" fmla="*/ 705 w 705"/>
                  <a:gd name="T25" fmla="*/ 0 h 108"/>
                  <a:gd name="T26" fmla="*/ 615 w 705"/>
                  <a:gd name="T27" fmla="*/ 42 h 108"/>
                  <a:gd name="T28" fmla="*/ 520 w 705"/>
                  <a:gd name="T29" fmla="*/ 66 h 108"/>
                  <a:gd name="T30" fmla="*/ 412 w 705"/>
                  <a:gd name="T31" fmla="*/ 84 h 108"/>
                  <a:gd name="T32" fmla="*/ 299 w 705"/>
                  <a:gd name="T33" fmla="*/ 90 h 108"/>
                  <a:gd name="T34" fmla="*/ 299 w 705"/>
                  <a:gd name="T35" fmla="*/ 90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27" name="Freeform 41"/>
              <p:cNvSpPr>
                <a:spLocks/>
              </p:cNvSpPr>
              <p:nvPr/>
            </p:nvSpPr>
            <p:spPr bwMode="hidden">
              <a:xfrm>
                <a:off x="5336" y="3654"/>
                <a:ext cx="143" cy="341"/>
              </a:xfrm>
              <a:custGeom>
                <a:avLst/>
                <a:gdLst>
                  <a:gd name="T0" fmla="*/ 119 w 143"/>
                  <a:gd name="T1" fmla="*/ 114 h 341"/>
                  <a:gd name="T2" fmla="*/ 113 w 143"/>
                  <a:gd name="T3" fmla="*/ 173 h 341"/>
                  <a:gd name="T4" fmla="*/ 89 w 143"/>
                  <a:gd name="T5" fmla="*/ 239 h 341"/>
                  <a:gd name="T6" fmla="*/ 47 w 143"/>
                  <a:gd name="T7" fmla="*/ 293 h 341"/>
                  <a:gd name="T8" fmla="*/ 0 w 143"/>
                  <a:gd name="T9" fmla="*/ 341 h 341"/>
                  <a:gd name="T10" fmla="*/ 29 w 143"/>
                  <a:gd name="T11" fmla="*/ 341 h 341"/>
                  <a:gd name="T12" fmla="*/ 77 w 143"/>
                  <a:gd name="T13" fmla="*/ 287 h 341"/>
                  <a:gd name="T14" fmla="*/ 113 w 143"/>
                  <a:gd name="T15" fmla="*/ 233 h 341"/>
                  <a:gd name="T16" fmla="*/ 137 w 143"/>
                  <a:gd name="T17" fmla="*/ 173 h 341"/>
                  <a:gd name="T18" fmla="*/ 143 w 143"/>
                  <a:gd name="T19" fmla="*/ 114 h 341"/>
                  <a:gd name="T20" fmla="*/ 137 w 143"/>
                  <a:gd name="T21" fmla="*/ 60 h 341"/>
                  <a:gd name="T22" fmla="*/ 119 w 143"/>
                  <a:gd name="T23" fmla="*/ 0 h 341"/>
                  <a:gd name="T24" fmla="*/ 89 w 143"/>
                  <a:gd name="T25" fmla="*/ 0 h 341"/>
                  <a:gd name="T26" fmla="*/ 113 w 143"/>
                  <a:gd name="T27" fmla="*/ 60 h 341"/>
                  <a:gd name="T28" fmla="*/ 119 w 143"/>
                  <a:gd name="T29" fmla="*/ 114 h 341"/>
                  <a:gd name="T30" fmla="*/ 119 w 143"/>
                  <a:gd name="T31" fmla="*/ 114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28" name="Freeform 42"/>
              <p:cNvSpPr>
                <a:spLocks/>
              </p:cNvSpPr>
              <p:nvPr/>
            </p:nvSpPr>
            <p:spPr bwMode="hidden">
              <a:xfrm>
                <a:off x="5061" y="3624"/>
                <a:ext cx="83" cy="90"/>
              </a:xfrm>
              <a:custGeom>
                <a:avLst/>
                <a:gdLst>
                  <a:gd name="T0" fmla="*/ 59 w 83"/>
                  <a:gd name="T1" fmla="*/ 90 h 90"/>
                  <a:gd name="T2" fmla="*/ 83 w 83"/>
                  <a:gd name="T3" fmla="*/ 84 h 90"/>
                  <a:gd name="T4" fmla="*/ 71 w 83"/>
                  <a:gd name="T5" fmla="*/ 60 h 90"/>
                  <a:gd name="T6" fmla="*/ 53 w 83"/>
                  <a:gd name="T7" fmla="*/ 42 h 90"/>
                  <a:gd name="T8" fmla="*/ 6 w 83"/>
                  <a:gd name="T9" fmla="*/ 0 h 90"/>
                  <a:gd name="T10" fmla="*/ 0 w 83"/>
                  <a:gd name="T11" fmla="*/ 18 h 90"/>
                  <a:gd name="T12" fmla="*/ 35 w 83"/>
                  <a:gd name="T13" fmla="*/ 48 h 90"/>
                  <a:gd name="T14" fmla="*/ 59 w 83"/>
                  <a:gd name="T15" fmla="*/ 90 h 90"/>
                  <a:gd name="T16" fmla="*/ 59 w 83"/>
                  <a:gd name="T17" fmla="*/ 9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29" name="Freeform 43"/>
              <p:cNvSpPr>
                <a:spLocks/>
              </p:cNvSpPr>
              <p:nvPr/>
            </p:nvSpPr>
            <p:spPr bwMode="hidden">
              <a:xfrm>
                <a:off x="4445" y="3552"/>
                <a:ext cx="717" cy="431"/>
              </a:xfrm>
              <a:custGeom>
                <a:avLst/>
                <a:gdLst>
                  <a:gd name="T0" fmla="*/ 693 w 717"/>
                  <a:gd name="T1" fmla="*/ 216 h 431"/>
                  <a:gd name="T2" fmla="*/ 687 w 717"/>
                  <a:gd name="T3" fmla="*/ 257 h 431"/>
                  <a:gd name="T4" fmla="*/ 669 w 717"/>
                  <a:gd name="T5" fmla="*/ 293 h 431"/>
                  <a:gd name="T6" fmla="*/ 633 w 717"/>
                  <a:gd name="T7" fmla="*/ 329 h 431"/>
                  <a:gd name="T8" fmla="*/ 598 w 717"/>
                  <a:gd name="T9" fmla="*/ 359 h 431"/>
                  <a:gd name="T10" fmla="*/ 544 w 717"/>
                  <a:gd name="T11" fmla="*/ 383 h 431"/>
                  <a:gd name="T12" fmla="*/ 490 w 717"/>
                  <a:gd name="T13" fmla="*/ 401 h 431"/>
                  <a:gd name="T14" fmla="*/ 424 w 717"/>
                  <a:gd name="T15" fmla="*/ 413 h 431"/>
                  <a:gd name="T16" fmla="*/ 359 w 717"/>
                  <a:gd name="T17" fmla="*/ 419 h 431"/>
                  <a:gd name="T18" fmla="*/ 293 w 717"/>
                  <a:gd name="T19" fmla="*/ 413 h 431"/>
                  <a:gd name="T20" fmla="*/ 227 w 717"/>
                  <a:gd name="T21" fmla="*/ 401 h 431"/>
                  <a:gd name="T22" fmla="*/ 173 w 717"/>
                  <a:gd name="T23" fmla="*/ 383 h 431"/>
                  <a:gd name="T24" fmla="*/ 119 w 717"/>
                  <a:gd name="T25" fmla="*/ 359 h 431"/>
                  <a:gd name="T26" fmla="*/ 84 w 717"/>
                  <a:gd name="T27" fmla="*/ 329 h 431"/>
                  <a:gd name="T28" fmla="*/ 48 w 717"/>
                  <a:gd name="T29" fmla="*/ 293 h 431"/>
                  <a:gd name="T30" fmla="*/ 30 w 717"/>
                  <a:gd name="T31" fmla="*/ 257 h 431"/>
                  <a:gd name="T32" fmla="*/ 24 w 717"/>
                  <a:gd name="T33" fmla="*/ 216 h 431"/>
                  <a:gd name="T34" fmla="*/ 30 w 717"/>
                  <a:gd name="T35" fmla="*/ 174 h 431"/>
                  <a:gd name="T36" fmla="*/ 48 w 717"/>
                  <a:gd name="T37" fmla="*/ 138 h 431"/>
                  <a:gd name="T38" fmla="*/ 84 w 717"/>
                  <a:gd name="T39" fmla="*/ 102 h 431"/>
                  <a:gd name="T40" fmla="*/ 119 w 717"/>
                  <a:gd name="T41" fmla="*/ 72 h 431"/>
                  <a:gd name="T42" fmla="*/ 173 w 717"/>
                  <a:gd name="T43" fmla="*/ 48 h 431"/>
                  <a:gd name="T44" fmla="*/ 227 w 717"/>
                  <a:gd name="T45" fmla="*/ 30 h 431"/>
                  <a:gd name="T46" fmla="*/ 293 w 717"/>
                  <a:gd name="T47" fmla="*/ 18 h 431"/>
                  <a:gd name="T48" fmla="*/ 359 w 717"/>
                  <a:gd name="T49" fmla="*/ 12 h 431"/>
                  <a:gd name="T50" fmla="*/ 418 w 717"/>
                  <a:gd name="T51" fmla="*/ 18 h 431"/>
                  <a:gd name="T52" fmla="*/ 478 w 717"/>
                  <a:gd name="T53" fmla="*/ 30 h 431"/>
                  <a:gd name="T54" fmla="*/ 532 w 717"/>
                  <a:gd name="T55" fmla="*/ 48 h 431"/>
                  <a:gd name="T56" fmla="*/ 580 w 717"/>
                  <a:gd name="T57" fmla="*/ 66 h 431"/>
                  <a:gd name="T58" fmla="*/ 586 w 717"/>
                  <a:gd name="T59" fmla="*/ 48 h 431"/>
                  <a:gd name="T60" fmla="*/ 478 w 717"/>
                  <a:gd name="T61" fmla="*/ 12 h 431"/>
                  <a:gd name="T62" fmla="*/ 418 w 717"/>
                  <a:gd name="T63" fmla="*/ 6 h 431"/>
                  <a:gd name="T64" fmla="*/ 359 w 717"/>
                  <a:gd name="T65" fmla="*/ 0 h 431"/>
                  <a:gd name="T66" fmla="*/ 287 w 717"/>
                  <a:gd name="T67" fmla="*/ 6 h 431"/>
                  <a:gd name="T68" fmla="*/ 221 w 717"/>
                  <a:gd name="T69" fmla="*/ 18 h 431"/>
                  <a:gd name="T70" fmla="*/ 161 w 717"/>
                  <a:gd name="T71" fmla="*/ 36 h 431"/>
                  <a:gd name="T72" fmla="*/ 107 w 717"/>
                  <a:gd name="T73" fmla="*/ 66 h 431"/>
                  <a:gd name="T74" fmla="*/ 60 w 717"/>
                  <a:gd name="T75" fmla="*/ 96 h 431"/>
                  <a:gd name="T76" fmla="*/ 30 w 717"/>
                  <a:gd name="T77" fmla="*/ 132 h 431"/>
                  <a:gd name="T78" fmla="*/ 6 w 717"/>
                  <a:gd name="T79" fmla="*/ 174 h 431"/>
                  <a:gd name="T80" fmla="*/ 0 w 717"/>
                  <a:gd name="T81" fmla="*/ 216 h 431"/>
                  <a:gd name="T82" fmla="*/ 6 w 717"/>
                  <a:gd name="T83" fmla="*/ 257 h 431"/>
                  <a:gd name="T84" fmla="*/ 30 w 717"/>
                  <a:gd name="T85" fmla="*/ 299 h 431"/>
                  <a:gd name="T86" fmla="*/ 60 w 717"/>
                  <a:gd name="T87" fmla="*/ 335 h 431"/>
                  <a:gd name="T88" fmla="*/ 107 w 717"/>
                  <a:gd name="T89" fmla="*/ 371 h 431"/>
                  <a:gd name="T90" fmla="*/ 161 w 717"/>
                  <a:gd name="T91" fmla="*/ 395 h 431"/>
                  <a:gd name="T92" fmla="*/ 221 w 717"/>
                  <a:gd name="T93" fmla="*/ 413 h 431"/>
                  <a:gd name="T94" fmla="*/ 287 w 717"/>
                  <a:gd name="T95" fmla="*/ 425 h 431"/>
                  <a:gd name="T96" fmla="*/ 359 w 717"/>
                  <a:gd name="T97" fmla="*/ 431 h 431"/>
                  <a:gd name="T98" fmla="*/ 430 w 717"/>
                  <a:gd name="T99" fmla="*/ 425 h 431"/>
                  <a:gd name="T100" fmla="*/ 496 w 717"/>
                  <a:gd name="T101" fmla="*/ 413 h 431"/>
                  <a:gd name="T102" fmla="*/ 562 w 717"/>
                  <a:gd name="T103" fmla="*/ 395 h 431"/>
                  <a:gd name="T104" fmla="*/ 610 w 717"/>
                  <a:gd name="T105" fmla="*/ 371 h 431"/>
                  <a:gd name="T106" fmla="*/ 657 w 717"/>
                  <a:gd name="T107" fmla="*/ 335 h 431"/>
                  <a:gd name="T108" fmla="*/ 687 w 717"/>
                  <a:gd name="T109" fmla="*/ 299 h 431"/>
                  <a:gd name="T110" fmla="*/ 711 w 717"/>
                  <a:gd name="T111" fmla="*/ 257 h 431"/>
                  <a:gd name="T112" fmla="*/ 717 w 717"/>
                  <a:gd name="T113" fmla="*/ 216 h 431"/>
                  <a:gd name="T114" fmla="*/ 717 w 717"/>
                  <a:gd name="T115" fmla="*/ 204 h 431"/>
                  <a:gd name="T116" fmla="*/ 711 w 717"/>
                  <a:gd name="T117" fmla="*/ 192 h 431"/>
                  <a:gd name="T118" fmla="*/ 687 w 717"/>
                  <a:gd name="T119" fmla="*/ 198 h 431"/>
                  <a:gd name="T120" fmla="*/ 693 w 717"/>
                  <a:gd name="T121" fmla="*/ 210 h 431"/>
                  <a:gd name="T122" fmla="*/ 693 w 717"/>
                  <a:gd name="T123" fmla="*/ 216 h 431"/>
                  <a:gd name="T124" fmla="*/ 693 w 717"/>
                  <a:gd name="T125" fmla="*/ 216 h 43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 name="Freeform 44"/>
              <p:cNvSpPr>
                <a:spLocks/>
              </p:cNvSpPr>
              <p:nvPr/>
            </p:nvSpPr>
            <p:spPr bwMode="hidden">
              <a:xfrm>
                <a:off x="4349" y="3510"/>
                <a:ext cx="909" cy="533"/>
              </a:xfrm>
              <a:custGeom>
                <a:avLst/>
                <a:gdLst>
                  <a:gd name="T0" fmla="*/ 616 w 909"/>
                  <a:gd name="T1" fmla="*/ 0 h 533"/>
                  <a:gd name="T2" fmla="*/ 616 w 909"/>
                  <a:gd name="T3" fmla="*/ 18 h 533"/>
                  <a:gd name="T4" fmla="*/ 724 w 909"/>
                  <a:gd name="T5" fmla="*/ 60 h 533"/>
                  <a:gd name="T6" fmla="*/ 765 w 909"/>
                  <a:gd name="T7" fmla="*/ 84 h 533"/>
                  <a:gd name="T8" fmla="*/ 807 w 909"/>
                  <a:gd name="T9" fmla="*/ 114 h 533"/>
                  <a:gd name="T10" fmla="*/ 837 w 909"/>
                  <a:gd name="T11" fmla="*/ 144 h 533"/>
                  <a:gd name="T12" fmla="*/ 861 w 909"/>
                  <a:gd name="T13" fmla="*/ 180 h 533"/>
                  <a:gd name="T14" fmla="*/ 873 w 909"/>
                  <a:gd name="T15" fmla="*/ 216 h 533"/>
                  <a:gd name="T16" fmla="*/ 879 w 909"/>
                  <a:gd name="T17" fmla="*/ 258 h 533"/>
                  <a:gd name="T18" fmla="*/ 873 w 909"/>
                  <a:gd name="T19" fmla="*/ 311 h 533"/>
                  <a:gd name="T20" fmla="*/ 843 w 909"/>
                  <a:gd name="T21" fmla="*/ 359 h 533"/>
                  <a:gd name="T22" fmla="*/ 807 w 909"/>
                  <a:gd name="T23" fmla="*/ 401 h 533"/>
                  <a:gd name="T24" fmla="*/ 753 w 909"/>
                  <a:gd name="T25" fmla="*/ 443 h 533"/>
                  <a:gd name="T26" fmla="*/ 694 w 909"/>
                  <a:gd name="T27" fmla="*/ 473 h 533"/>
                  <a:gd name="T28" fmla="*/ 622 w 909"/>
                  <a:gd name="T29" fmla="*/ 497 h 533"/>
                  <a:gd name="T30" fmla="*/ 538 w 909"/>
                  <a:gd name="T31" fmla="*/ 509 h 533"/>
                  <a:gd name="T32" fmla="*/ 455 w 909"/>
                  <a:gd name="T33" fmla="*/ 515 h 533"/>
                  <a:gd name="T34" fmla="*/ 371 w 909"/>
                  <a:gd name="T35" fmla="*/ 509 h 533"/>
                  <a:gd name="T36" fmla="*/ 287 w 909"/>
                  <a:gd name="T37" fmla="*/ 497 h 533"/>
                  <a:gd name="T38" fmla="*/ 215 w 909"/>
                  <a:gd name="T39" fmla="*/ 473 h 533"/>
                  <a:gd name="T40" fmla="*/ 156 w 909"/>
                  <a:gd name="T41" fmla="*/ 443 h 533"/>
                  <a:gd name="T42" fmla="*/ 102 w 909"/>
                  <a:gd name="T43" fmla="*/ 401 h 533"/>
                  <a:gd name="T44" fmla="*/ 66 w 909"/>
                  <a:gd name="T45" fmla="*/ 359 h 533"/>
                  <a:gd name="T46" fmla="*/ 36 w 909"/>
                  <a:gd name="T47" fmla="*/ 311 h 533"/>
                  <a:gd name="T48" fmla="*/ 30 w 909"/>
                  <a:gd name="T49" fmla="*/ 258 h 533"/>
                  <a:gd name="T50" fmla="*/ 36 w 909"/>
                  <a:gd name="T51" fmla="*/ 222 h 533"/>
                  <a:gd name="T52" fmla="*/ 48 w 909"/>
                  <a:gd name="T53" fmla="*/ 186 h 533"/>
                  <a:gd name="T54" fmla="*/ 66 w 909"/>
                  <a:gd name="T55" fmla="*/ 156 h 533"/>
                  <a:gd name="T56" fmla="*/ 90 w 909"/>
                  <a:gd name="T57" fmla="*/ 126 h 533"/>
                  <a:gd name="T58" fmla="*/ 66 w 909"/>
                  <a:gd name="T59" fmla="*/ 114 h 533"/>
                  <a:gd name="T60" fmla="*/ 36 w 909"/>
                  <a:gd name="T61" fmla="*/ 144 h 533"/>
                  <a:gd name="T62" fmla="*/ 18 w 909"/>
                  <a:gd name="T63" fmla="*/ 180 h 533"/>
                  <a:gd name="T64" fmla="*/ 6 w 909"/>
                  <a:gd name="T65" fmla="*/ 216 h 533"/>
                  <a:gd name="T66" fmla="*/ 0 w 909"/>
                  <a:gd name="T67" fmla="*/ 258 h 533"/>
                  <a:gd name="T68" fmla="*/ 12 w 909"/>
                  <a:gd name="T69" fmla="*/ 311 h 533"/>
                  <a:gd name="T70" fmla="*/ 36 w 909"/>
                  <a:gd name="T71" fmla="*/ 365 h 533"/>
                  <a:gd name="T72" fmla="*/ 78 w 909"/>
                  <a:gd name="T73" fmla="*/ 413 h 533"/>
                  <a:gd name="T74" fmla="*/ 132 w 909"/>
                  <a:gd name="T75" fmla="*/ 449 h 533"/>
                  <a:gd name="T76" fmla="*/ 203 w 909"/>
                  <a:gd name="T77" fmla="*/ 485 h 533"/>
                  <a:gd name="T78" fmla="*/ 275 w 909"/>
                  <a:gd name="T79" fmla="*/ 509 h 533"/>
                  <a:gd name="T80" fmla="*/ 365 w 909"/>
                  <a:gd name="T81" fmla="*/ 527 h 533"/>
                  <a:gd name="T82" fmla="*/ 455 w 909"/>
                  <a:gd name="T83" fmla="*/ 533 h 533"/>
                  <a:gd name="T84" fmla="*/ 544 w 909"/>
                  <a:gd name="T85" fmla="*/ 527 h 533"/>
                  <a:gd name="T86" fmla="*/ 634 w 909"/>
                  <a:gd name="T87" fmla="*/ 509 h 533"/>
                  <a:gd name="T88" fmla="*/ 712 w 909"/>
                  <a:gd name="T89" fmla="*/ 485 h 533"/>
                  <a:gd name="T90" fmla="*/ 777 w 909"/>
                  <a:gd name="T91" fmla="*/ 449 h 533"/>
                  <a:gd name="T92" fmla="*/ 831 w 909"/>
                  <a:gd name="T93" fmla="*/ 413 h 533"/>
                  <a:gd name="T94" fmla="*/ 873 w 909"/>
                  <a:gd name="T95" fmla="*/ 365 h 533"/>
                  <a:gd name="T96" fmla="*/ 897 w 909"/>
                  <a:gd name="T97" fmla="*/ 311 h 533"/>
                  <a:gd name="T98" fmla="*/ 909 w 909"/>
                  <a:gd name="T99" fmla="*/ 258 h 533"/>
                  <a:gd name="T100" fmla="*/ 903 w 909"/>
                  <a:gd name="T101" fmla="*/ 216 h 533"/>
                  <a:gd name="T102" fmla="*/ 885 w 909"/>
                  <a:gd name="T103" fmla="*/ 174 h 533"/>
                  <a:gd name="T104" fmla="*/ 861 w 909"/>
                  <a:gd name="T105" fmla="*/ 132 h 533"/>
                  <a:gd name="T106" fmla="*/ 825 w 909"/>
                  <a:gd name="T107" fmla="*/ 102 h 533"/>
                  <a:gd name="T108" fmla="*/ 783 w 909"/>
                  <a:gd name="T109" fmla="*/ 66 h 533"/>
                  <a:gd name="T110" fmla="*/ 735 w 909"/>
                  <a:gd name="T111" fmla="*/ 42 h 533"/>
                  <a:gd name="T112" fmla="*/ 616 w 909"/>
                  <a:gd name="T113" fmla="*/ 0 h 533"/>
                  <a:gd name="T114" fmla="*/ 616 w 909"/>
                  <a:gd name="T115" fmla="*/ 0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31" name="Freeform 45"/>
              <p:cNvSpPr>
                <a:spLocks/>
              </p:cNvSpPr>
              <p:nvPr/>
            </p:nvSpPr>
            <p:spPr bwMode="hidden">
              <a:xfrm>
                <a:off x="4564" y="3492"/>
                <a:ext cx="365" cy="66"/>
              </a:xfrm>
              <a:custGeom>
                <a:avLst/>
                <a:gdLst>
                  <a:gd name="T0" fmla="*/ 240 w 365"/>
                  <a:gd name="T1" fmla="*/ 18 h 66"/>
                  <a:gd name="T2" fmla="*/ 299 w 365"/>
                  <a:gd name="T3" fmla="*/ 24 h 66"/>
                  <a:gd name="T4" fmla="*/ 359 w 365"/>
                  <a:gd name="T5" fmla="*/ 30 h 66"/>
                  <a:gd name="T6" fmla="*/ 365 w 365"/>
                  <a:gd name="T7" fmla="*/ 12 h 66"/>
                  <a:gd name="T8" fmla="*/ 305 w 365"/>
                  <a:gd name="T9" fmla="*/ 6 h 66"/>
                  <a:gd name="T10" fmla="*/ 240 w 365"/>
                  <a:gd name="T11" fmla="*/ 0 h 66"/>
                  <a:gd name="T12" fmla="*/ 174 w 365"/>
                  <a:gd name="T13" fmla="*/ 6 h 66"/>
                  <a:gd name="T14" fmla="*/ 114 w 365"/>
                  <a:gd name="T15" fmla="*/ 12 h 66"/>
                  <a:gd name="T16" fmla="*/ 0 w 365"/>
                  <a:gd name="T17" fmla="*/ 42 h 66"/>
                  <a:gd name="T18" fmla="*/ 0 w 365"/>
                  <a:gd name="T19" fmla="*/ 66 h 66"/>
                  <a:gd name="T20" fmla="*/ 54 w 365"/>
                  <a:gd name="T21" fmla="*/ 48 h 66"/>
                  <a:gd name="T22" fmla="*/ 114 w 365"/>
                  <a:gd name="T23" fmla="*/ 30 h 66"/>
                  <a:gd name="T24" fmla="*/ 174 w 365"/>
                  <a:gd name="T25" fmla="*/ 24 h 66"/>
                  <a:gd name="T26" fmla="*/ 240 w 365"/>
                  <a:gd name="T27" fmla="*/ 18 h 66"/>
                  <a:gd name="T28" fmla="*/ 240 w 365"/>
                  <a:gd name="T29" fmla="*/ 18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32" name="Freeform 46"/>
              <p:cNvSpPr>
                <a:spLocks/>
              </p:cNvSpPr>
              <p:nvPr/>
            </p:nvSpPr>
            <p:spPr bwMode="hidden">
              <a:xfrm>
                <a:off x="4463" y="3558"/>
                <a:ext cx="66" cy="48"/>
              </a:xfrm>
              <a:custGeom>
                <a:avLst/>
                <a:gdLst>
                  <a:gd name="T0" fmla="*/ 66 w 66"/>
                  <a:gd name="T1" fmla="*/ 18 h 48"/>
                  <a:gd name="T2" fmla="*/ 48 w 66"/>
                  <a:gd name="T3" fmla="*/ 0 h 48"/>
                  <a:gd name="T4" fmla="*/ 24 w 66"/>
                  <a:gd name="T5" fmla="*/ 12 h 48"/>
                  <a:gd name="T6" fmla="*/ 0 w 66"/>
                  <a:gd name="T7" fmla="*/ 30 h 48"/>
                  <a:gd name="T8" fmla="*/ 12 w 66"/>
                  <a:gd name="T9" fmla="*/ 48 h 48"/>
                  <a:gd name="T10" fmla="*/ 42 w 66"/>
                  <a:gd name="T11" fmla="*/ 30 h 48"/>
                  <a:gd name="T12" fmla="*/ 66 w 66"/>
                  <a:gd name="T13" fmla="*/ 18 h 48"/>
                  <a:gd name="T14" fmla="*/ 66 w 66"/>
                  <a:gd name="T15" fmla="*/ 18 h 4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33" name="Oval 47"/>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34" name="Oval 48"/>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35" name="Oval 49"/>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36" name="Oval 50"/>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37" name="Oval 51"/>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38" name="Oval 52"/>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grpSp>
        <p:grpSp>
          <p:nvGrpSpPr>
            <p:cNvPr id="9" name="Group 53"/>
            <p:cNvGrpSpPr>
              <a:grpSpLocks/>
            </p:cNvGrpSpPr>
            <p:nvPr userDrawn="1"/>
          </p:nvGrpSpPr>
          <p:grpSpPr bwMode="auto">
            <a:xfrm>
              <a:off x="5280" y="3024"/>
              <a:ext cx="425" cy="258"/>
              <a:chOff x="5280" y="3024"/>
              <a:chExt cx="425" cy="258"/>
            </a:xfrm>
          </p:grpSpPr>
          <p:sp>
            <p:nvSpPr>
              <p:cNvPr id="10" name="Freeform 54"/>
              <p:cNvSpPr>
                <a:spLocks/>
              </p:cNvSpPr>
              <p:nvPr/>
            </p:nvSpPr>
            <p:spPr bwMode="hidden">
              <a:xfrm>
                <a:off x="5280" y="3186"/>
                <a:ext cx="383" cy="96"/>
              </a:xfrm>
              <a:custGeom>
                <a:avLst/>
                <a:gdLst>
                  <a:gd name="T0" fmla="*/ 222 w 382"/>
                  <a:gd name="T1" fmla="*/ 96 h 96"/>
                  <a:gd name="T2" fmla="*/ 143 w 382"/>
                  <a:gd name="T3" fmla="*/ 90 h 96"/>
                  <a:gd name="T4" fmla="*/ 83 w 382"/>
                  <a:gd name="T5" fmla="*/ 66 h 96"/>
                  <a:gd name="T6" fmla="*/ 35 w 382"/>
                  <a:gd name="T7" fmla="*/ 36 h 96"/>
                  <a:gd name="T8" fmla="*/ 6 w 382"/>
                  <a:gd name="T9" fmla="*/ 0 h 96"/>
                  <a:gd name="T10" fmla="*/ 0 w 382"/>
                  <a:gd name="T11" fmla="*/ 6 h 96"/>
                  <a:gd name="T12" fmla="*/ 29 w 382"/>
                  <a:gd name="T13" fmla="*/ 42 h 96"/>
                  <a:gd name="T14" fmla="*/ 77 w 382"/>
                  <a:gd name="T15" fmla="*/ 72 h 96"/>
                  <a:gd name="T16" fmla="*/ 137 w 382"/>
                  <a:gd name="T17" fmla="*/ 90 h 96"/>
                  <a:gd name="T18" fmla="*/ 222 w 382"/>
                  <a:gd name="T19" fmla="*/ 96 h 96"/>
                  <a:gd name="T20" fmla="*/ 276 w 382"/>
                  <a:gd name="T21" fmla="*/ 90 h 96"/>
                  <a:gd name="T22" fmla="*/ 324 w 382"/>
                  <a:gd name="T23" fmla="*/ 84 h 96"/>
                  <a:gd name="T24" fmla="*/ 365 w 382"/>
                  <a:gd name="T25" fmla="*/ 66 h 96"/>
                  <a:gd name="T26" fmla="*/ 395 w 382"/>
                  <a:gd name="T27" fmla="*/ 42 h 96"/>
                  <a:gd name="T28" fmla="*/ 389 w 382"/>
                  <a:gd name="T29" fmla="*/ 42 h 96"/>
                  <a:gd name="T30" fmla="*/ 359 w 382"/>
                  <a:gd name="T31" fmla="*/ 66 h 96"/>
                  <a:gd name="T32" fmla="*/ 318 w 382"/>
                  <a:gd name="T33" fmla="*/ 78 h 96"/>
                  <a:gd name="T34" fmla="*/ 276 w 382"/>
                  <a:gd name="T35" fmla="*/ 90 h 96"/>
                  <a:gd name="T36" fmla="*/ 222 w 382"/>
                  <a:gd name="T37" fmla="*/ 96 h 96"/>
                  <a:gd name="T38" fmla="*/ 222 w 382"/>
                  <a:gd name="T39" fmla="*/ 96 h 9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 name="Freeform 55"/>
              <p:cNvSpPr>
                <a:spLocks/>
              </p:cNvSpPr>
              <p:nvPr/>
            </p:nvSpPr>
            <p:spPr bwMode="hidden">
              <a:xfrm>
                <a:off x="5315" y="3024"/>
                <a:ext cx="258" cy="54"/>
              </a:xfrm>
              <a:custGeom>
                <a:avLst/>
                <a:gdLst>
                  <a:gd name="T0" fmla="*/ 174 w 258"/>
                  <a:gd name="T1" fmla="*/ 0 h 54"/>
                  <a:gd name="T2" fmla="*/ 216 w 258"/>
                  <a:gd name="T3" fmla="*/ 6 h 54"/>
                  <a:gd name="T4" fmla="*/ 258 w 258"/>
                  <a:gd name="T5" fmla="*/ 12 h 54"/>
                  <a:gd name="T6" fmla="*/ 252 w 258"/>
                  <a:gd name="T7" fmla="*/ 6 h 54"/>
                  <a:gd name="T8" fmla="*/ 216 w 258"/>
                  <a:gd name="T9" fmla="*/ 0 h 54"/>
                  <a:gd name="T10" fmla="*/ 174 w 258"/>
                  <a:gd name="T11" fmla="*/ 0 h 54"/>
                  <a:gd name="T12" fmla="*/ 120 w 258"/>
                  <a:gd name="T13" fmla="*/ 6 h 54"/>
                  <a:gd name="T14" fmla="*/ 78 w 258"/>
                  <a:gd name="T15" fmla="*/ 12 h 54"/>
                  <a:gd name="T16" fmla="*/ 36 w 258"/>
                  <a:gd name="T17" fmla="*/ 30 h 54"/>
                  <a:gd name="T18" fmla="*/ 0 w 258"/>
                  <a:gd name="T19" fmla="*/ 48 h 54"/>
                  <a:gd name="T20" fmla="*/ 6 w 258"/>
                  <a:gd name="T21" fmla="*/ 54 h 54"/>
                  <a:gd name="T22" fmla="*/ 36 w 258"/>
                  <a:gd name="T23" fmla="*/ 36 h 54"/>
                  <a:gd name="T24" fmla="*/ 78 w 258"/>
                  <a:gd name="T25" fmla="*/ 18 h 54"/>
                  <a:gd name="T26" fmla="*/ 120 w 258"/>
                  <a:gd name="T27" fmla="*/ 6 h 54"/>
                  <a:gd name="T28" fmla="*/ 174 w 258"/>
                  <a:gd name="T29" fmla="*/ 0 h 54"/>
                  <a:gd name="T30" fmla="*/ 174 w 258"/>
                  <a:gd name="T31" fmla="*/ 0 h 5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56"/>
              <p:cNvSpPr>
                <a:spLocks/>
              </p:cNvSpPr>
              <p:nvPr/>
            </p:nvSpPr>
            <p:spPr bwMode="hidden">
              <a:xfrm>
                <a:off x="5645" y="3066"/>
                <a:ext cx="60" cy="156"/>
              </a:xfrm>
              <a:custGeom>
                <a:avLst/>
                <a:gdLst>
                  <a:gd name="T0" fmla="*/ 54 w 60"/>
                  <a:gd name="T1" fmla="*/ 90 h 156"/>
                  <a:gd name="T2" fmla="*/ 48 w 60"/>
                  <a:gd name="T3" fmla="*/ 126 h 156"/>
                  <a:gd name="T4" fmla="*/ 24 w 60"/>
                  <a:gd name="T5" fmla="*/ 156 h 156"/>
                  <a:gd name="T6" fmla="*/ 30 w 60"/>
                  <a:gd name="T7" fmla="*/ 156 h 156"/>
                  <a:gd name="T8" fmla="*/ 54 w 60"/>
                  <a:gd name="T9" fmla="*/ 126 h 156"/>
                  <a:gd name="T10" fmla="*/ 60 w 60"/>
                  <a:gd name="T11" fmla="*/ 90 h 156"/>
                  <a:gd name="T12" fmla="*/ 54 w 60"/>
                  <a:gd name="T13" fmla="*/ 66 h 156"/>
                  <a:gd name="T14" fmla="*/ 48 w 60"/>
                  <a:gd name="T15" fmla="*/ 42 h 156"/>
                  <a:gd name="T16" fmla="*/ 30 w 60"/>
                  <a:gd name="T17" fmla="*/ 18 h 156"/>
                  <a:gd name="T18" fmla="*/ 6 w 60"/>
                  <a:gd name="T19" fmla="*/ 0 h 156"/>
                  <a:gd name="T20" fmla="*/ 0 w 60"/>
                  <a:gd name="T21" fmla="*/ 6 h 156"/>
                  <a:gd name="T22" fmla="*/ 24 w 60"/>
                  <a:gd name="T23" fmla="*/ 24 h 156"/>
                  <a:gd name="T24" fmla="*/ 42 w 60"/>
                  <a:gd name="T25" fmla="*/ 42 h 156"/>
                  <a:gd name="T26" fmla="*/ 48 w 60"/>
                  <a:gd name="T27" fmla="*/ 66 h 156"/>
                  <a:gd name="T28" fmla="*/ 54 w 60"/>
                  <a:gd name="T29" fmla="*/ 90 h 156"/>
                  <a:gd name="T30" fmla="*/ 54 w 60"/>
                  <a:gd name="T31" fmla="*/ 90 h 15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 name="Freeform 57"/>
              <p:cNvSpPr>
                <a:spLocks/>
              </p:cNvSpPr>
              <p:nvPr/>
            </p:nvSpPr>
            <p:spPr bwMode="hidden">
              <a:xfrm>
                <a:off x="5375" y="3246"/>
                <a:ext cx="192" cy="18"/>
              </a:xfrm>
              <a:custGeom>
                <a:avLst/>
                <a:gdLst>
                  <a:gd name="T0" fmla="*/ 114 w 192"/>
                  <a:gd name="T1" fmla="*/ 12 h 18"/>
                  <a:gd name="T2" fmla="*/ 72 w 192"/>
                  <a:gd name="T3" fmla="*/ 6 h 18"/>
                  <a:gd name="T4" fmla="*/ 30 w 192"/>
                  <a:gd name="T5" fmla="*/ 0 h 18"/>
                  <a:gd name="T6" fmla="*/ 0 w 192"/>
                  <a:gd name="T7" fmla="*/ 0 h 18"/>
                  <a:gd name="T8" fmla="*/ 54 w 192"/>
                  <a:gd name="T9" fmla="*/ 12 h 18"/>
                  <a:gd name="T10" fmla="*/ 114 w 192"/>
                  <a:gd name="T11" fmla="*/ 18 h 18"/>
                  <a:gd name="T12" fmla="*/ 156 w 192"/>
                  <a:gd name="T13" fmla="*/ 18 h 18"/>
                  <a:gd name="T14" fmla="*/ 192 w 192"/>
                  <a:gd name="T15" fmla="*/ 12 h 18"/>
                  <a:gd name="T16" fmla="*/ 186 w 192"/>
                  <a:gd name="T17" fmla="*/ 0 h 18"/>
                  <a:gd name="T18" fmla="*/ 150 w 192"/>
                  <a:gd name="T19" fmla="*/ 6 h 18"/>
                  <a:gd name="T20" fmla="*/ 114 w 192"/>
                  <a:gd name="T21" fmla="*/ 12 h 18"/>
                  <a:gd name="T22" fmla="*/ 114 w 192"/>
                  <a:gd name="T23" fmla="*/ 12 h 1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 name="Freeform 58"/>
              <p:cNvSpPr>
                <a:spLocks/>
              </p:cNvSpPr>
              <p:nvPr/>
            </p:nvSpPr>
            <p:spPr bwMode="hidden">
              <a:xfrm>
                <a:off x="5304" y="3042"/>
                <a:ext cx="161" cy="186"/>
              </a:xfrm>
              <a:custGeom>
                <a:avLst/>
                <a:gdLst>
                  <a:gd name="T0" fmla="*/ 11 w 161"/>
                  <a:gd name="T1" fmla="*/ 114 h 186"/>
                  <a:gd name="T2" fmla="*/ 17 w 161"/>
                  <a:gd name="T3" fmla="*/ 96 h 186"/>
                  <a:gd name="T4" fmla="*/ 23 w 161"/>
                  <a:gd name="T5" fmla="*/ 78 h 186"/>
                  <a:gd name="T6" fmla="*/ 53 w 161"/>
                  <a:gd name="T7" fmla="*/ 42 h 186"/>
                  <a:gd name="T8" fmla="*/ 101 w 161"/>
                  <a:gd name="T9" fmla="*/ 18 h 186"/>
                  <a:gd name="T10" fmla="*/ 155 w 161"/>
                  <a:gd name="T11" fmla="*/ 6 h 186"/>
                  <a:gd name="T12" fmla="*/ 161 w 161"/>
                  <a:gd name="T13" fmla="*/ 0 h 186"/>
                  <a:gd name="T14" fmla="*/ 95 w 161"/>
                  <a:gd name="T15" fmla="*/ 12 h 186"/>
                  <a:gd name="T16" fmla="*/ 47 w 161"/>
                  <a:gd name="T17" fmla="*/ 36 h 186"/>
                  <a:gd name="T18" fmla="*/ 11 w 161"/>
                  <a:gd name="T19" fmla="*/ 72 h 186"/>
                  <a:gd name="T20" fmla="*/ 5 w 161"/>
                  <a:gd name="T21" fmla="*/ 90 h 186"/>
                  <a:gd name="T22" fmla="*/ 0 w 161"/>
                  <a:gd name="T23" fmla="*/ 114 h 186"/>
                  <a:gd name="T24" fmla="*/ 11 w 161"/>
                  <a:gd name="T25" fmla="*/ 150 h 186"/>
                  <a:gd name="T26" fmla="*/ 23 w 161"/>
                  <a:gd name="T27" fmla="*/ 168 h 186"/>
                  <a:gd name="T28" fmla="*/ 41 w 161"/>
                  <a:gd name="T29" fmla="*/ 186 h 186"/>
                  <a:gd name="T30" fmla="*/ 65 w 161"/>
                  <a:gd name="T31" fmla="*/ 186 h 186"/>
                  <a:gd name="T32" fmla="*/ 41 w 161"/>
                  <a:gd name="T33" fmla="*/ 168 h 186"/>
                  <a:gd name="T34" fmla="*/ 23 w 161"/>
                  <a:gd name="T35" fmla="*/ 150 h 186"/>
                  <a:gd name="T36" fmla="*/ 17 w 161"/>
                  <a:gd name="T37" fmla="*/ 132 h 186"/>
                  <a:gd name="T38" fmla="*/ 11 w 161"/>
                  <a:gd name="T39" fmla="*/ 114 h 186"/>
                  <a:gd name="T40" fmla="*/ 11 w 161"/>
                  <a:gd name="T41" fmla="*/ 114 h 18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 name="Freeform 59"/>
              <p:cNvSpPr>
                <a:spLocks/>
              </p:cNvSpPr>
              <p:nvPr/>
            </p:nvSpPr>
            <p:spPr bwMode="hidden">
              <a:xfrm>
                <a:off x="5489" y="3042"/>
                <a:ext cx="186" cy="210"/>
              </a:xfrm>
              <a:custGeom>
                <a:avLst/>
                <a:gdLst>
                  <a:gd name="T0" fmla="*/ 0 w 185"/>
                  <a:gd name="T1" fmla="*/ 6 h 210"/>
                  <a:gd name="T2" fmla="*/ 66 w 185"/>
                  <a:gd name="T3" fmla="*/ 12 h 210"/>
                  <a:gd name="T4" fmla="*/ 132 w 185"/>
                  <a:gd name="T5" fmla="*/ 36 h 210"/>
                  <a:gd name="T6" fmla="*/ 168 w 185"/>
                  <a:gd name="T7" fmla="*/ 72 h 210"/>
                  <a:gd name="T8" fmla="*/ 174 w 185"/>
                  <a:gd name="T9" fmla="*/ 90 h 210"/>
                  <a:gd name="T10" fmla="*/ 180 w 185"/>
                  <a:gd name="T11" fmla="*/ 114 h 210"/>
                  <a:gd name="T12" fmla="*/ 174 w 185"/>
                  <a:gd name="T13" fmla="*/ 138 h 210"/>
                  <a:gd name="T14" fmla="*/ 162 w 185"/>
                  <a:gd name="T15" fmla="*/ 162 h 210"/>
                  <a:gd name="T16" fmla="*/ 132 w 185"/>
                  <a:gd name="T17" fmla="*/ 180 h 210"/>
                  <a:gd name="T18" fmla="*/ 90 w 185"/>
                  <a:gd name="T19" fmla="*/ 198 h 210"/>
                  <a:gd name="T20" fmla="*/ 109 w 185"/>
                  <a:gd name="T21" fmla="*/ 210 h 210"/>
                  <a:gd name="T22" fmla="*/ 144 w 185"/>
                  <a:gd name="T23" fmla="*/ 192 h 210"/>
                  <a:gd name="T24" fmla="*/ 174 w 185"/>
                  <a:gd name="T25" fmla="*/ 168 h 210"/>
                  <a:gd name="T26" fmla="*/ 192 w 185"/>
                  <a:gd name="T27" fmla="*/ 144 h 210"/>
                  <a:gd name="T28" fmla="*/ 198 w 185"/>
                  <a:gd name="T29" fmla="*/ 114 h 210"/>
                  <a:gd name="T30" fmla="*/ 192 w 185"/>
                  <a:gd name="T31" fmla="*/ 90 h 210"/>
                  <a:gd name="T32" fmla="*/ 186 w 185"/>
                  <a:gd name="T33" fmla="*/ 66 h 210"/>
                  <a:gd name="T34" fmla="*/ 168 w 185"/>
                  <a:gd name="T35" fmla="*/ 48 h 210"/>
                  <a:gd name="T36" fmla="*/ 144 w 185"/>
                  <a:gd name="T37" fmla="*/ 30 h 210"/>
                  <a:gd name="T38" fmla="*/ 72 w 185"/>
                  <a:gd name="T39" fmla="*/ 6 h 210"/>
                  <a:gd name="T40" fmla="*/ 0 w 185"/>
                  <a:gd name="T41" fmla="*/ 0 h 210"/>
                  <a:gd name="T42" fmla="*/ 0 w 185"/>
                  <a:gd name="T43" fmla="*/ 6 h 210"/>
                  <a:gd name="T44" fmla="*/ 0 w 185"/>
                  <a:gd name="T45" fmla="*/ 6 h 210"/>
                  <a:gd name="T46" fmla="*/ 0 w 185"/>
                  <a:gd name="T47" fmla="*/ 6 h 210"/>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 name="Freeform 60"/>
              <p:cNvSpPr>
                <a:spLocks noEditPoints="1"/>
              </p:cNvSpPr>
              <p:nvPr/>
            </p:nvSpPr>
            <p:spPr bwMode="hidden">
              <a:xfrm>
                <a:off x="5345" y="3058"/>
                <a:ext cx="299" cy="186"/>
              </a:xfrm>
              <a:custGeom>
                <a:avLst/>
                <a:gdLst>
                  <a:gd name="T0" fmla="*/ 150 w 299"/>
                  <a:gd name="T1" fmla="*/ 0 h 186"/>
                  <a:gd name="T2" fmla="*/ 90 w 299"/>
                  <a:gd name="T3" fmla="*/ 6 h 186"/>
                  <a:gd name="T4" fmla="*/ 42 w 299"/>
                  <a:gd name="T5" fmla="*/ 30 h 186"/>
                  <a:gd name="T6" fmla="*/ 12 w 299"/>
                  <a:gd name="T7" fmla="*/ 54 h 186"/>
                  <a:gd name="T8" fmla="*/ 6 w 299"/>
                  <a:gd name="T9" fmla="*/ 72 h 186"/>
                  <a:gd name="T10" fmla="*/ 0 w 299"/>
                  <a:gd name="T11" fmla="*/ 90 h 186"/>
                  <a:gd name="T12" fmla="*/ 6 w 299"/>
                  <a:gd name="T13" fmla="*/ 108 h 186"/>
                  <a:gd name="T14" fmla="*/ 12 w 299"/>
                  <a:gd name="T15" fmla="*/ 126 h 186"/>
                  <a:gd name="T16" fmla="*/ 42 w 299"/>
                  <a:gd name="T17" fmla="*/ 156 h 186"/>
                  <a:gd name="T18" fmla="*/ 90 w 299"/>
                  <a:gd name="T19" fmla="*/ 180 h 186"/>
                  <a:gd name="T20" fmla="*/ 150 w 299"/>
                  <a:gd name="T21" fmla="*/ 186 h 186"/>
                  <a:gd name="T22" fmla="*/ 209 w 299"/>
                  <a:gd name="T23" fmla="*/ 180 h 186"/>
                  <a:gd name="T24" fmla="*/ 257 w 299"/>
                  <a:gd name="T25" fmla="*/ 156 h 186"/>
                  <a:gd name="T26" fmla="*/ 287 w 299"/>
                  <a:gd name="T27" fmla="*/ 126 h 186"/>
                  <a:gd name="T28" fmla="*/ 299 w 299"/>
                  <a:gd name="T29" fmla="*/ 108 h 186"/>
                  <a:gd name="T30" fmla="*/ 299 w 299"/>
                  <a:gd name="T31" fmla="*/ 90 h 186"/>
                  <a:gd name="T32" fmla="*/ 299 w 299"/>
                  <a:gd name="T33" fmla="*/ 72 h 186"/>
                  <a:gd name="T34" fmla="*/ 287 w 299"/>
                  <a:gd name="T35" fmla="*/ 54 h 186"/>
                  <a:gd name="T36" fmla="*/ 257 w 299"/>
                  <a:gd name="T37" fmla="*/ 30 h 186"/>
                  <a:gd name="T38" fmla="*/ 209 w 299"/>
                  <a:gd name="T39" fmla="*/ 6 h 186"/>
                  <a:gd name="T40" fmla="*/ 150 w 299"/>
                  <a:gd name="T41" fmla="*/ 0 h 186"/>
                  <a:gd name="T42" fmla="*/ 150 w 299"/>
                  <a:gd name="T43" fmla="*/ 0 h 186"/>
                  <a:gd name="T44" fmla="*/ 150 w 299"/>
                  <a:gd name="T45" fmla="*/ 180 h 186"/>
                  <a:gd name="T46" fmla="*/ 96 w 299"/>
                  <a:gd name="T47" fmla="*/ 174 h 186"/>
                  <a:gd name="T48" fmla="*/ 48 w 299"/>
                  <a:gd name="T49" fmla="*/ 156 h 186"/>
                  <a:gd name="T50" fmla="*/ 18 w 299"/>
                  <a:gd name="T51" fmla="*/ 126 h 186"/>
                  <a:gd name="T52" fmla="*/ 12 w 299"/>
                  <a:gd name="T53" fmla="*/ 108 h 186"/>
                  <a:gd name="T54" fmla="*/ 6 w 299"/>
                  <a:gd name="T55" fmla="*/ 90 h 186"/>
                  <a:gd name="T56" fmla="*/ 12 w 299"/>
                  <a:gd name="T57" fmla="*/ 72 h 186"/>
                  <a:gd name="T58" fmla="*/ 18 w 299"/>
                  <a:gd name="T59" fmla="*/ 54 h 186"/>
                  <a:gd name="T60" fmla="*/ 48 w 299"/>
                  <a:gd name="T61" fmla="*/ 30 h 186"/>
                  <a:gd name="T62" fmla="*/ 96 w 299"/>
                  <a:gd name="T63" fmla="*/ 12 h 186"/>
                  <a:gd name="T64" fmla="*/ 150 w 299"/>
                  <a:gd name="T65" fmla="*/ 6 h 186"/>
                  <a:gd name="T66" fmla="*/ 203 w 299"/>
                  <a:gd name="T67" fmla="*/ 12 h 186"/>
                  <a:gd name="T68" fmla="*/ 251 w 299"/>
                  <a:gd name="T69" fmla="*/ 30 h 186"/>
                  <a:gd name="T70" fmla="*/ 281 w 299"/>
                  <a:gd name="T71" fmla="*/ 54 h 186"/>
                  <a:gd name="T72" fmla="*/ 293 w 299"/>
                  <a:gd name="T73" fmla="*/ 72 h 186"/>
                  <a:gd name="T74" fmla="*/ 293 w 299"/>
                  <a:gd name="T75" fmla="*/ 90 h 186"/>
                  <a:gd name="T76" fmla="*/ 293 w 299"/>
                  <a:gd name="T77" fmla="*/ 108 h 186"/>
                  <a:gd name="T78" fmla="*/ 281 w 299"/>
                  <a:gd name="T79" fmla="*/ 126 h 186"/>
                  <a:gd name="T80" fmla="*/ 251 w 299"/>
                  <a:gd name="T81" fmla="*/ 156 h 186"/>
                  <a:gd name="T82" fmla="*/ 203 w 299"/>
                  <a:gd name="T83" fmla="*/ 174 h 186"/>
                  <a:gd name="T84" fmla="*/ 150 w 299"/>
                  <a:gd name="T85" fmla="*/ 180 h 186"/>
                  <a:gd name="T86" fmla="*/ 150 w 299"/>
                  <a:gd name="T87" fmla="*/ 180 h 18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17" name="Group 61"/>
              <p:cNvGrpSpPr>
                <a:grpSpLocks/>
              </p:cNvGrpSpPr>
              <p:nvPr/>
            </p:nvGrpSpPr>
            <p:grpSpPr bwMode="auto">
              <a:xfrm>
                <a:off x="5381" y="3085"/>
                <a:ext cx="227" cy="132"/>
                <a:chOff x="5381" y="3085"/>
                <a:chExt cx="227" cy="132"/>
              </a:xfrm>
            </p:grpSpPr>
            <p:sp>
              <p:nvSpPr>
                <p:cNvPr id="18" name="Oval 62"/>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solidFill>
                      <a:srgbClr val="FFFFFF"/>
                    </a:solidFill>
                    <a:latin typeface="Arial" charset="0"/>
                  </a:endParaRPr>
                </a:p>
              </p:txBody>
            </p:sp>
            <p:sp>
              <p:nvSpPr>
                <p:cNvPr id="19" name="Oval 63"/>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solidFill>
                      <a:srgbClr val="FFFFFF"/>
                    </a:solidFill>
                    <a:latin typeface="Arial" charset="0"/>
                  </a:endParaRPr>
                </a:p>
              </p:txBody>
            </p:sp>
            <p:sp>
              <p:nvSpPr>
                <p:cNvPr id="20" name="Oval 64"/>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solidFill>
                      <a:srgbClr val="FFFFFF"/>
                    </a:solidFill>
                    <a:latin typeface="Arial" charset="0"/>
                  </a:endParaRPr>
                </a:p>
              </p:txBody>
            </p:sp>
            <p:sp>
              <p:nvSpPr>
                <p:cNvPr id="21" name="Oval 65"/>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solidFill>
                      <a:srgbClr val="FFFFFF"/>
                    </a:solidFill>
                    <a:latin typeface="Arial" charset="0"/>
                  </a:endParaRPr>
                </a:p>
              </p:txBody>
            </p:sp>
          </p:grpSp>
        </p:grpSp>
      </p:grpSp>
      <p:sp>
        <p:nvSpPr>
          <p:cNvPr id="62530" name="Rectangle 66"/>
          <p:cNvSpPr>
            <a:spLocks noGrp="1" noChangeArrowheads="1"/>
          </p:cNvSpPr>
          <p:nvPr>
            <p:ph type="ctrTitle" sz="quarter"/>
          </p:nvPr>
        </p:nvSpPr>
        <p:spPr>
          <a:xfrm>
            <a:off x="685800" y="1692275"/>
            <a:ext cx="7772400" cy="1736725"/>
          </a:xfrm>
        </p:spPr>
        <p:txBody>
          <a:bodyPr anchor="b"/>
          <a:lstStyle>
            <a:lvl1pPr>
              <a:defRPr sz="5400"/>
            </a:lvl1pPr>
          </a:lstStyle>
          <a:p>
            <a:pPr lvl="0"/>
            <a:r>
              <a:rPr lang="en-US" noProof="0" smtClean="0"/>
              <a:t>Click to edit Master title style</a:t>
            </a:r>
          </a:p>
        </p:txBody>
      </p:sp>
      <p:sp>
        <p:nvSpPr>
          <p:cNvPr id="62531" name="Rectangle 67"/>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pPr lvl="0"/>
            <a:r>
              <a:rPr lang="en-US" noProof="0" smtClean="0"/>
              <a:t>Click to edit Master subtitle style</a:t>
            </a:r>
          </a:p>
        </p:txBody>
      </p:sp>
      <p:sp>
        <p:nvSpPr>
          <p:cNvPr id="68" name="Rectangle 68"/>
          <p:cNvSpPr>
            <a:spLocks noGrp="1" noChangeArrowheads="1"/>
          </p:cNvSpPr>
          <p:nvPr>
            <p:ph type="dt" sz="quarter" idx="10"/>
          </p:nvPr>
        </p:nvSpPr>
        <p:spPr>
          <a:xfrm>
            <a:off x="457200" y="6248400"/>
            <a:ext cx="2133600" cy="457200"/>
          </a:xfrm>
        </p:spPr>
        <p:txBody>
          <a:bodyPr/>
          <a:lstStyle>
            <a:lvl1pPr>
              <a:defRPr/>
            </a:lvl1pPr>
          </a:lstStyle>
          <a:p>
            <a:pPr>
              <a:defRPr/>
            </a:pPr>
            <a:endParaRPr lang="en-US"/>
          </a:p>
        </p:txBody>
      </p:sp>
      <p:sp>
        <p:nvSpPr>
          <p:cNvPr id="69" name="Rectangle 69"/>
          <p:cNvSpPr>
            <a:spLocks noGrp="1" noChangeArrowheads="1"/>
          </p:cNvSpPr>
          <p:nvPr>
            <p:ph type="ftr" sz="quarter" idx="11"/>
          </p:nvPr>
        </p:nvSpPr>
        <p:spPr>
          <a:xfrm>
            <a:off x="3124200" y="6248400"/>
            <a:ext cx="2895600" cy="457200"/>
          </a:xfrm>
        </p:spPr>
        <p:txBody>
          <a:bodyPr/>
          <a:lstStyle>
            <a:lvl1pPr>
              <a:defRPr/>
            </a:lvl1pPr>
          </a:lstStyle>
          <a:p>
            <a:pPr>
              <a:defRPr/>
            </a:pPr>
            <a:endParaRPr lang="en-US"/>
          </a:p>
        </p:txBody>
      </p:sp>
      <p:sp>
        <p:nvSpPr>
          <p:cNvPr id="70" name="Rectangle 70"/>
          <p:cNvSpPr>
            <a:spLocks noGrp="1" noChangeArrowheads="1"/>
          </p:cNvSpPr>
          <p:nvPr>
            <p:ph type="sldNum" sz="quarter" idx="12"/>
          </p:nvPr>
        </p:nvSpPr>
        <p:spPr>
          <a:xfrm>
            <a:off x="6553200" y="6248400"/>
            <a:ext cx="2133600" cy="457200"/>
          </a:xfrm>
        </p:spPr>
        <p:txBody>
          <a:bodyPr/>
          <a:lstStyle>
            <a:lvl1pPr>
              <a:defRPr/>
            </a:lvl1pPr>
          </a:lstStyle>
          <a:p>
            <a:pPr>
              <a:defRPr/>
            </a:pPr>
            <a:fld id="{303ECF51-AA9E-4C56-B915-BEC05F878B03}" type="slidenum">
              <a:rPr lang="en-US"/>
              <a:pPr>
                <a:defRPr/>
              </a:pPr>
              <a:t>‹#›</a:t>
            </a:fld>
            <a:endParaRPr lang="en-US"/>
          </a:p>
        </p:txBody>
      </p:sp>
    </p:spTree>
    <p:extLst>
      <p:ext uri="{BB962C8B-B14F-4D97-AF65-F5344CB8AC3E}">
        <p14:creationId xmlns:p14="http://schemas.microsoft.com/office/powerpoint/2010/main" val="41051010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9"/>
          <p:cNvSpPr>
            <a:spLocks noGrp="1" noChangeArrowheads="1"/>
          </p:cNvSpPr>
          <p:nvPr>
            <p:ph type="dt" sz="half" idx="10"/>
          </p:nvPr>
        </p:nvSpPr>
        <p:spPr>
          <a:ln/>
        </p:spPr>
        <p:txBody>
          <a:bodyPr/>
          <a:lstStyle>
            <a:lvl1pPr>
              <a:defRPr/>
            </a:lvl1pPr>
          </a:lstStyle>
          <a:p>
            <a:pPr>
              <a:defRPr/>
            </a:pPr>
            <a:endParaRPr lang="en-US"/>
          </a:p>
        </p:txBody>
      </p:sp>
      <p:sp>
        <p:nvSpPr>
          <p:cNvPr id="5" name="Rectangle 70"/>
          <p:cNvSpPr>
            <a:spLocks noGrp="1" noChangeArrowheads="1"/>
          </p:cNvSpPr>
          <p:nvPr>
            <p:ph type="ftr" sz="quarter" idx="11"/>
          </p:nvPr>
        </p:nvSpPr>
        <p:spPr>
          <a:ln/>
        </p:spPr>
        <p:txBody>
          <a:bodyPr/>
          <a:lstStyle>
            <a:lvl1pPr>
              <a:defRPr/>
            </a:lvl1pPr>
          </a:lstStyle>
          <a:p>
            <a:pPr>
              <a:defRPr/>
            </a:pPr>
            <a:endParaRPr lang="en-US"/>
          </a:p>
        </p:txBody>
      </p:sp>
      <p:sp>
        <p:nvSpPr>
          <p:cNvPr id="6" name="Rectangle 71"/>
          <p:cNvSpPr>
            <a:spLocks noGrp="1" noChangeArrowheads="1"/>
          </p:cNvSpPr>
          <p:nvPr>
            <p:ph type="sldNum" sz="quarter" idx="12"/>
          </p:nvPr>
        </p:nvSpPr>
        <p:spPr>
          <a:ln/>
        </p:spPr>
        <p:txBody>
          <a:bodyPr/>
          <a:lstStyle>
            <a:lvl1pPr>
              <a:defRPr/>
            </a:lvl1pPr>
          </a:lstStyle>
          <a:p>
            <a:pPr>
              <a:defRPr/>
            </a:pPr>
            <a:fld id="{E1EA6633-89E4-40F5-9EF0-280D661280AC}" type="slidenum">
              <a:rPr lang="en-US"/>
              <a:pPr>
                <a:defRPr/>
              </a:pPr>
              <a:t>‹#›</a:t>
            </a:fld>
            <a:endParaRPr lang="en-US"/>
          </a:p>
        </p:txBody>
      </p:sp>
    </p:spTree>
    <p:extLst>
      <p:ext uri="{BB962C8B-B14F-4D97-AF65-F5344CB8AC3E}">
        <p14:creationId xmlns:p14="http://schemas.microsoft.com/office/powerpoint/2010/main" val="36858590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9"/>
          <p:cNvSpPr>
            <a:spLocks noGrp="1" noChangeArrowheads="1"/>
          </p:cNvSpPr>
          <p:nvPr>
            <p:ph type="dt" sz="half" idx="10"/>
          </p:nvPr>
        </p:nvSpPr>
        <p:spPr>
          <a:ln/>
        </p:spPr>
        <p:txBody>
          <a:bodyPr/>
          <a:lstStyle>
            <a:lvl1pPr>
              <a:defRPr/>
            </a:lvl1pPr>
          </a:lstStyle>
          <a:p>
            <a:pPr>
              <a:defRPr/>
            </a:pPr>
            <a:endParaRPr lang="en-US"/>
          </a:p>
        </p:txBody>
      </p:sp>
      <p:sp>
        <p:nvSpPr>
          <p:cNvPr id="5" name="Rectangle 70"/>
          <p:cNvSpPr>
            <a:spLocks noGrp="1" noChangeArrowheads="1"/>
          </p:cNvSpPr>
          <p:nvPr>
            <p:ph type="ftr" sz="quarter" idx="11"/>
          </p:nvPr>
        </p:nvSpPr>
        <p:spPr>
          <a:ln/>
        </p:spPr>
        <p:txBody>
          <a:bodyPr/>
          <a:lstStyle>
            <a:lvl1pPr>
              <a:defRPr/>
            </a:lvl1pPr>
          </a:lstStyle>
          <a:p>
            <a:pPr>
              <a:defRPr/>
            </a:pPr>
            <a:endParaRPr lang="en-US"/>
          </a:p>
        </p:txBody>
      </p:sp>
      <p:sp>
        <p:nvSpPr>
          <p:cNvPr id="6" name="Rectangle 71"/>
          <p:cNvSpPr>
            <a:spLocks noGrp="1" noChangeArrowheads="1"/>
          </p:cNvSpPr>
          <p:nvPr>
            <p:ph type="sldNum" sz="quarter" idx="12"/>
          </p:nvPr>
        </p:nvSpPr>
        <p:spPr>
          <a:ln/>
        </p:spPr>
        <p:txBody>
          <a:bodyPr/>
          <a:lstStyle>
            <a:lvl1pPr>
              <a:defRPr/>
            </a:lvl1pPr>
          </a:lstStyle>
          <a:p>
            <a:pPr>
              <a:defRPr/>
            </a:pPr>
            <a:fld id="{5F9E8A78-D984-4B8D-8E3C-9554A05F5121}" type="slidenum">
              <a:rPr lang="en-US"/>
              <a:pPr>
                <a:defRPr/>
              </a:pPr>
              <a:t>‹#›</a:t>
            </a:fld>
            <a:endParaRPr lang="en-US"/>
          </a:p>
        </p:txBody>
      </p:sp>
    </p:spTree>
    <p:extLst>
      <p:ext uri="{BB962C8B-B14F-4D97-AF65-F5344CB8AC3E}">
        <p14:creationId xmlns:p14="http://schemas.microsoft.com/office/powerpoint/2010/main" val="16816950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9"/>
          <p:cNvSpPr>
            <a:spLocks noGrp="1" noChangeArrowheads="1"/>
          </p:cNvSpPr>
          <p:nvPr>
            <p:ph type="dt" sz="half" idx="10"/>
          </p:nvPr>
        </p:nvSpPr>
        <p:spPr>
          <a:ln/>
        </p:spPr>
        <p:txBody>
          <a:bodyPr/>
          <a:lstStyle>
            <a:lvl1pPr>
              <a:defRPr/>
            </a:lvl1pPr>
          </a:lstStyle>
          <a:p>
            <a:pPr>
              <a:defRPr/>
            </a:pPr>
            <a:endParaRPr lang="en-US"/>
          </a:p>
        </p:txBody>
      </p:sp>
      <p:sp>
        <p:nvSpPr>
          <p:cNvPr id="6" name="Rectangle 70"/>
          <p:cNvSpPr>
            <a:spLocks noGrp="1" noChangeArrowheads="1"/>
          </p:cNvSpPr>
          <p:nvPr>
            <p:ph type="ftr" sz="quarter" idx="11"/>
          </p:nvPr>
        </p:nvSpPr>
        <p:spPr>
          <a:ln/>
        </p:spPr>
        <p:txBody>
          <a:bodyPr/>
          <a:lstStyle>
            <a:lvl1pPr>
              <a:defRPr/>
            </a:lvl1pPr>
          </a:lstStyle>
          <a:p>
            <a:pPr>
              <a:defRPr/>
            </a:pPr>
            <a:endParaRPr lang="en-US"/>
          </a:p>
        </p:txBody>
      </p:sp>
      <p:sp>
        <p:nvSpPr>
          <p:cNvPr id="7" name="Rectangle 71"/>
          <p:cNvSpPr>
            <a:spLocks noGrp="1" noChangeArrowheads="1"/>
          </p:cNvSpPr>
          <p:nvPr>
            <p:ph type="sldNum" sz="quarter" idx="12"/>
          </p:nvPr>
        </p:nvSpPr>
        <p:spPr>
          <a:ln/>
        </p:spPr>
        <p:txBody>
          <a:bodyPr/>
          <a:lstStyle>
            <a:lvl1pPr>
              <a:defRPr/>
            </a:lvl1pPr>
          </a:lstStyle>
          <a:p>
            <a:pPr>
              <a:defRPr/>
            </a:pPr>
            <a:fld id="{F4747052-CB25-4863-BA6B-22D67CBB19CD}" type="slidenum">
              <a:rPr lang="en-US"/>
              <a:pPr>
                <a:defRPr/>
              </a:pPr>
              <a:t>‹#›</a:t>
            </a:fld>
            <a:endParaRPr lang="en-US"/>
          </a:p>
        </p:txBody>
      </p:sp>
    </p:spTree>
    <p:extLst>
      <p:ext uri="{BB962C8B-B14F-4D97-AF65-F5344CB8AC3E}">
        <p14:creationId xmlns:p14="http://schemas.microsoft.com/office/powerpoint/2010/main" val="20786447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9"/>
          <p:cNvSpPr>
            <a:spLocks noGrp="1" noChangeArrowheads="1"/>
          </p:cNvSpPr>
          <p:nvPr>
            <p:ph type="dt" sz="half" idx="10"/>
          </p:nvPr>
        </p:nvSpPr>
        <p:spPr>
          <a:ln/>
        </p:spPr>
        <p:txBody>
          <a:bodyPr/>
          <a:lstStyle>
            <a:lvl1pPr>
              <a:defRPr/>
            </a:lvl1pPr>
          </a:lstStyle>
          <a:p>
            <a:pPr>
              <a:defRPr/>
            </a:pPr>
            <a:endParaRPr lang="en-US"/>
          </a:p>
        </p:txBody>
      </p:sp>
      <p:sp>
        <p:nvSpPr>
          <p:cNvPr id="8" name="Rectangle 70"/>
          <p:cNvSpPr>
            <a:spLocks noGrp="1" noChangeArrowheads="1"/>
          </p:cNvSpPr>
          <p:nvPr>
            <p:ph type="ftr" sz="quarter" idx="11"/>
          </p:nvPr>
        </p:nvSpPr>
        <p:spPr>
          <a:ln/>
        </p:spPr>
        <p:txBody>
          <a:bodyPr/>
          <a:lstStyle>
            <a:lvl1pPr>
              <a:defRPr/>
            </a:lvl1pPr>
          </a:lstStyle>
          <a:p>
            <a:pPr>
              <a:defRPr/>
            </a:pPr>
            <a:endParaRPr lang="en-US"/>
          </a:p>
        </p:txBody>
      </p:sp>
      <p:sp>
        <p:nvSpPr>
          <p:cNvPr id="9" name="Rectangle 71"/>
          <p:cNvSpPr>
            <a:spLocks noGrp="1" noChangeArrowheads="1"/>
          </p:cNvSpPr>
          <p:nvPr>
            <p:ph type="sldNum" sz="quarter" idx="12"/>
          </p:nvPr>
        </p:nvSpPr>
        <p:spPr>
          <a:ln/>
        </p:spPr>
        <p:txBody>
          <a:bodyPr/>
          <a:lstStyle>
            <a:lvl1pPr>
              <a:defRPr/>
            </a:lvl1pPr>
          </a:lstStyle>
          <a:p>
            <a:pPr>
              <a:defRPr/>
            </a:pPr>
            <a:fld id="{16DA0DCC-3C14-44C6-8BF2-580AD05C1C6F}" type="slidenum">
              <a:rPr lang="en-US"/>
              <a:pPr>
                <a:defRPr/>
              </a:pPr>
              <a:t>‹#›</a:t>
            </a:fld>
            <a:endParaRPr lang="en-US"/>
          </a:p>
        </p:txBody>
      </p:sp>
    </p:spTree>
    <p:extLst>
      <p:ext uri="{BB962C8B-B14F-4D97-AF65-F5344CB8AC3E}">
        <p14:creationId xmlns:p14="http://schemas.microsoft.com/office/powerpoint/2010/main" val="287717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9"/>
          <p:cNvSpPr>
            <a:spLocks noGrp="1" noChangeArrowheads="1"/>
          </p:cNvSpPr>
          <p:nvPr>
            <p:ph type="dt" sz="half" idx="10"/>
          </p:nvPr>
        </p:nvSpPr>
        <p:spPr>
          <a:ln/>
        </p:spPr>
        <p:txBody>
          <a:bodyPr/>
          <a:lstStyle>
            <a:lvl1pPr>
              <a:defRPr/>
            </a:lvl1pPr>
          </a:lstStyle>
          <a:p>
            <a:pPr>
              <a:defRPr/>
            </a:pPr>
            <a:endParaRPr lang="en-US"/>
          </a:p>
        </p:txBody>
      </p:sp>
      <p:sp>
        <p:nvSpPr>
          <p:cNvPr id="4" name="Rectangle 70"/>
          <p:cNvSpPr>
            <a:spLocks noGrp="1" noChangeArrowheads="1"/>
          </p:cNvSpPr>
          <p:nvPr>
            <p:ph type="ftr" sz="quarter" idx="11"/>
          </p:nvPr>
        </p:nvSpPr>
        <p:spPr>
          <a:ln/>
        </p:spPr>
        <p:txBody>
          <a:bodyPr/>
          <a:lstStyle>
            <a:lvl1pPr>
              <a:defRPr/>
            </a:lvl1pPr>
          </a:lstStyle>
          <a:p>
            <a:pPr>
              <a:defRPr/>
            </a:pPr>
            <a:endParaRPr lang="en-US"/>
          </a:p>
        </p:txBody>
      </p:sp>
      <p:sp>
        <p:nvSpPr>
          <p:cNvPr id="5" name="Rectangle 71"/>
          <p:cNvSpPr>
            <a:spLocks noGrp="1" noChangeArrowheads="1"/>
          </p:cNvSpPr>
          <p:nvPr>
            <p:ph type="sldNum" sz="quarter" idx="12"/>
          </p:nvPr>
        </p:nvSpPr>
        <p:spPr>
          <a:ln/>
        </p:spPr>
        <p:txBody>
          <a:bodyPr/>
          <a:lstStyle>
            <a:lvl1pPr>
              <a:defRPr/>
            </a:lvl1pPr>
          </a:lstStyle>
          <a:p>
            <a:pPr>
              <a:defRPr/>
            </a:pPr>
            <a:fld id="{A0FEB6DB-35CF-4384-9AB3-E65636643621}" type="slidenum">
              <a:rPr lang="en-US"/>
              <a:pPr>
                <a:defRPr/>
              </a:pPr>
              <a:t>‹#›</a:t>
            </a:fld>
            <a:endParaRPr lang="en-US"/>
          </a:p>
        </p:txBody>
      </p:sp>
    </p:spTree>
    <p:extLst>
      <p:ext uri="{BB962C8B-B14F-4D97-AF65-F5344CB8AC3E}">
        <p14:creationId xmlns:p14="http://schemas.microsoft.com/office/powerpoint/2010/main" val="84555730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9"/>
          <p:cNvSpPr>
            <a:spLocks noGrp="1" noChangeArrowheads="1"/>
          </p:cNvSpPr>
          <p:nvPr>
            <p:ph type="dt" sz="half" idx="10"/>
          </p:nvPr>
        </p:nvSpPr>
        <p:spPr>
          <a:ln/>
        </p:spPr>
        <p:txBody>
          <a:bodyPr/>
          <a:lstStyle>
            <a:lvl1pPr>
              <a:defRPr/>
            </a:lvl1pPr>
          </a:lstStyle>
          <a:p>
            <a:pPr>
              <a:defRPr/>
            </a:pPr>
            <a:endParaRPr lang="en-US"/>
          </a:p>
        </p:txBody>
      </p:sp>
      <p:sp>
        <p:nvSpPr>
          <p:cNvPr id="3" name="Rectangle 70"/>
          <p:cNvSpPr>
            <a:spLocks noGrp="1" noChangeArrowheads="1"/>
          </p:cNvSpPr>
          <p:nvPr>
            <p:ph type="ftr" sz="quarter" idx="11"/>
          </p:nvPr>
        </p:nvSpPr>
        <p:spPr>
          <a:ln/>
        </p:spPr>
        <p:txBody>
          <a:bodyPr/>
          <a:lstStyle>
            <a:lvl1pPr>
              <a:defRPr/>
            </a:lvl1pPr>
          </a:lstStyle>
          <a:p>
            <a:pPr>
              <a:defRPr/>
            </a:pPr>
            <a:endParaRPr lang="en-US"/>
          </a:p>
        </p:txBody>
      </p:sp>
      <p:sp>
        <p:nvSpPr>
          <p:cNvPr id="4" name="Rectangle 71"/>
          <p:cNvSpPr>
            <a:spLocks noGrp="1" noChangeArrowheads="1"/>
          </p:cNvSpPr>
          <p:nvPr>
            <p:ph type="sldNum" sz="quarter" idx="12"/>
          </p:nvPr>
        </p:nvSpPr>
        <p:spPr>
          <a:ln/>
        </p:spPr>
        <p:txBody>
          <a:bodyPr/>
          <a:lstStyle>
            <a:lvl1pPr>
              <a:defRPr/>
            </a:lvl1pPr>
          </a:lstStyle>
          <a:p>
            <a:pPr>
              <a:defRPr/>
            </a:pPr>
            <a:fld id="{471A63C7-0405-498E-A0C9-A374C0D0FD0A}" type="slidenum">
              <a:rPr lang="en-US"/>
              <a:pPr>
                <a:defRPr/>
              </a:pPr>
              <a:t>‹#›</a:t>
            </a:fld>
            <a:endParaRPr lang="en-US"/>
          </a:p>
        </p:txBody>
      </p:sp>
    </p:spTree>
    <p:extLst>
      <p:ext uri="{BB962C8B-B14F-4D97-AF65-F5344CB8AC3E}">
        <p14:creationId xmlns:p14="http://schemas.microsoft.com/office/powerpoint/2010/main" val="312336485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9"/>
          <p:cNvSpPr>
            <a:spLocks noGrp="1" noChangeArrowheads="1"/>
          </p:cNvSpPr>
          <p:nvPr>
            <p:ph type="dt" sz="half" idx="10"/>
          </p:nvPr>
        </p:nvSpPr>
        <p:spPr>
          <a:ln/>
        </p:spPr>
        <p:txBody>
          <a:bodyPr/>
          <a:lstStyle>
            <a:lvl1pPr>
              <a:defRPr/>
            </a:lvl1pPr>
          </a:lstStyle>
          <a:p>
            <a:pPr>
              <a:defRPr/>
            </a:pPr>
            <a:endParaRPr lang="en-US"/>
          </a:p>
        </p:txBody>
      </p:sp>
      <p:sp>
        <p:nvSpPr>
          <p:cNvPr id="6" name="Rectangle 70"/>
          <p:cNvSpPr>
            <a:spLocks noGrp="1" noChangeArrowheads="1"/>
          </p:cNvSpPr>
          <p:nvPr>
            <p:ph type="ftr" sz="quarter" idx="11"/>
          </p:nvPr>
        </p:nvSpPr>
        <p:spPr>
          <a:ln/>
        </p:spPr>
        <p:txBody>
          <a:bodyPr/>
          <a:lstStyle>
            <a:lvl1pPr>
              <a:defRPr/>
            </a:lvl1pPr>
          </a:lstStyle>
          <a:p>
            <a:pPr>
              <a:defRPr/>
            </a:pPr>
            <a:endParaRPr lang="en-US"/>
          </a:p>
        </p:txBody>
      </p:sp>
      <p:sp>
        <p:nvSpPr>
          <p:cNvPr id="7" name="Rectangle 71"/>
          <p:cNvSpPr>
            <a:spLocks noGrp="1" noChangeArrowheads="1"/>
          </p:cNvSpPr>
          <p:nvPr>
            <p:ph type="sldNum" sz="quarter" idx="12"/>
          </p:nvPr>
        </p:nvSpPr>
        <p:spPr>
          <a:ln/>
        </p:spPr>
        <p:txBody>
          <a:bodyPr/>
          <a:lstStyle>
            <a:lvl1pPr>
              <a:defRPr/>
            </a:lvl1pPr>
          </a:lstStyle>
          <a:p>
            <a:pPr>
              <a:defRPr/>
            </a:pPr>
            <a:fld id="{7CE2ADC1-7BA0-4E36-8864-F1C9A068D1F9}" type="slidenum">
              <a:rPr lang="en-US"/>
              <a:pPr>
                <a:defRPr/>
              </a:pPr>
              <a:t>‹#›</a:t>
            </a:fld>
            <a:endParaRPr lang="en-US"/>
          </a:p>
        </p:txBody>
      </p:sp>
    </p:spTree>
    <p:extLst>
      <p:ext uri="{BB962C8B-B14F-4D97-AF65-F5344CB8AC3E}">
        <p14:creationId xmlns:p14="http://schemas.microsoft.com/office/powerpoint/2010/main" val="13732184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53551CE-127F-4A80-8EB9-8C820B4E1C5C}" type="datetimeFigureOut">
              <a:rPr lang="en-US"/>
              <a:pPr>
                <a:defRPr/>
              </a:pPr>
              <a:t>3/11/2015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3BAE392-1B7D-4123-8E06-7D0E028270F5}" type="slidenum">
              <a:rPr lang="en-US"/>
              <a:pPr>
                <a:defRPr/>
              </a:pPr>
              <a:t>‹#›</a:t>
            </a:fld>
            <a:endParaRPr lang="en-US"/>
          </a:p>
        </p:txBody>
      </p:sp>
    </p:spTree>
    <p:extLst>
      <p:ext uri="{BB962C8B-B14F-4D97-AF65-F5344CB8AC3E}">
        <p14:creationId xmlns:p14="http://schemas.microsoft.com/office/powerpoint/2010/main" val="338081410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9"/>
          <p:cNvSpPr>
            <a:spLocks noGrp="1" noChangeArrowheads="1"/>
          </p:cNvSpPr>
          <p:nvPr>
            <p:ph type="dt" sz="half" idx="10"/>
          </p:nvPr>
        </p:nvSpPr>
        <p:spPr>
          <a:ln/>
        </p:spPr>
        <p:txBody>
          <a:bodyPr/>
          <a:lstStyle>
            <a:lvl1pPr>
              <a:defRPr/>
            </a:lvl1pPr>
          </a:lstStyle>
          <a:p>
            <a:pPr>
              <a:defRPr/>
            </a:pPr>
            <a:endParaRPr lang="en-US"/>
          </a:p>
        </p:txBody>
      </p:sp>
      <p:sp>
        <p:nvSpPr>
          <p:cNvPr id="6" name="Rectangle 70"/>
          <p:cNvSpPr>
            <a:spLocks noGrp="1" noChangeArrowheads="1"/>
          </p:cNvSpPr>
          <p:nvPr>
            <p:ph type="ftr" sz="quarter" idx="11"/>
          </p:nvPr>
        </p:nvSpPr>
        <p:spPr>
          <a:ln/>
        </p:spPr>
        <p:txBody>
          <a:bodyPr/>
          <a:lstStyle>
            <a:lvl1pPr>
              <a:defRPr/>
            </a:lvl1pPr>
          </a:lstStyle>
          <a:p>
            <a:pPr>
              <a:defRPr/>
            </a:pPr>
            <a:endParaRPr lang="en-US"/>
          </a:p>
        </p:txBody>
      </p:sp>
      <p:sp>
        <p:nvSpPr>
          <p:cNvPr id="7" name="Rectangle 71"/>
          <p:cNvSpPr>
            <a:spLocks noGrp="1" noChangeArrowheads="1"/>
          </p:cNvSpPr>
          <p:nvPr>
            <p:ph type="sldNum" sz="quarter" idx="12"/>
          </p:nvPr>
        </p:nvSpPr>
        <p:spPr>
          <a:ln/>
        </p:spPr>
        <p:txBody>
          <a:bodyPr/>
          <a:lstStyle>
            <a:lvl1pPr>
              <a:defRPr/>
            </a:lvl1pPr>
          </a:lstStyle>
          <a:p>
            <a:pPr>
              <a:defRPr/>
            </a:pPr>
            <a:fld id="{7E5CFA78-1BC1-4C04-ADEF-B04B14218A9F}" type="slidenum">
              <a:rPr lang="en-US"/>
              <a:pPr>
                <a:defRPr/>
              </a:pPr>
              <a:t>‹#›</a:t>
            </a:fld>
            <a:endParaRPr lang="en-US"/>
          </a:p>
        </p:txBody>
      </p:sp>
    </p:spTree>
    <p:extLst>
      <p:ext uri="{BB962C8B-B14F-4D97-AF65-F5344CB8AC3E}">
        <p14:creationId xmlns:p14="http://schemas.microsoft.com/office/powerpoint/2010/main" val="36238601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9"/>
          <p:cNvSpPr>
            <a:spLocks noGrp="1" noChangeArrowheads="1"/>
          </p:cNvSpPr>
          <p:nvPr>
            <p:ph type="dt" sz="half" idx="10"/>
          </p:nvPr>
        </p:nvSpPr>
        <p:spPr>
          <a:ln/>
        </p:spPr>
        <p:txBody>
          <a:bodyPr/>
          <a:lstStyle>
            <a:lvl1pPr>
              <a:defRPr/>
            </a:lvl1pPr>
          </a:lstStyle>
          <a:p>
            <a:pPr>
              <a:defRPr/>
            </a:pPr>
            <a:endParaRPr lang="en-US"/>
          </a:p>
        </p:txBody>
      </p:sp>
      <p:sp>
        <p:nvSpPr>
          <p:cNvPr id="5" name="Rectangle 70"/>
          <p:cNvSpPr>
            <a:spLocks noGrp="1" noChangeArrowheads="1"/>
          </p:cNvSpPr>
          <p:nvPr>
            <p:ph type="ftr" sz="quarter" idx="11"/>
          </p:nvPr>
        </p:nvSpPr>
        <p:spPr>
          <a:ln/>
        </p:spPr>
        <p:txBody>
          <a:bodyPr/>
          <a:lstStyle>
            <a:lvl1pPr>
              <a:defRPr/>
            </a:lvl1pPr>
          </a:lstStyle>
          <a:p>
            <a:pPr>
              <a:defRPr/>
            </a:pPr>
            <a:endParaRPr lang="en-US"/>
          </a:p>
        </p:txBody>
      </p:sp>
      <p:sp>
        <p:nvSpPr>
          <p:cNvPr id="6" name="Rectangle 71"/>
          <p:cNvSpPr>
            <a:spLocks noGrp="1" noChangeArrowheads="1"/>
          </p:cNvSpPr>
          <p:nvPr>
            <p:ph type="sldNum" sz="quarter" idx="12"/>
          </p:nvPr>
        </p:nvSpPr>
        <p:spPr>
          <a:ln/>
        </p:spPr>
        <p:txBody>
          <a:bodyPr/>
          <a:lstStyle>
            <a:lvl1pPr>
              <a:defRPr/>
            </a:lvl1pPr>
          </a:lstStyle>
          <a:p>
            <a:pPr>
              <a:defRPr/>
            </a:pPr>
            <a:fld id="{232FF2CC-7180-452F-914A-DDB1BE223F85}" type="slidenum">
              <a:rPr lang="en-US"/>
              <a:pPr>
                <a:defRPr/>
              </a:pPr>
              <a:t>‹#›</a:t>
            </a:fld>
            <a:endParaRPr lang="en-US"/>
          </a:p>
        </p:txBody>
      </p:sp>
    </p:spTree>
    <p:extLst>
      <p:ext uri="{BB962C8B-B14F-4D97-AF65-F5344CB8AC3E}">
        <p14:creationId xmlns:p14="http://schemas.microsoft.com/office/powerpoint/2010/main" val="257898028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483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483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9"/>
          <p:cNvSpPr>
            <a:spLocks noGrp="1" noChangeArrowheads="1"/>
          </p:cNvSpPr>
          <p:nvPr>
            <p:ph type="dt" sz="half" idx="10"/>
          </p:nvPr>
        </p:nvSpPr>
        <p:spPr>
          <a:ln/>
        </p:spPr>
        <p:txBody>
          <a:bodyPr/>
          <a:lstStyle>
            <a:lvl1pPr>
              <a:defRPr/>
            </a:lvl1pPr>
          </a:lstStyle>
          <a:p>
            <a:pPr>
              <a:defRPr/>
            </a:pPr>
            <a:endParaRPr lang="en-US"/>
          </a:p>
        </p:txBody>
      </p:sp>
      <p:sp>
        <p:nvSpPr>
          <p:cNvPr id="5" name="Rectangle 70"/>
          <p:cNvSpPr>
            <a:spLocks noGrp="1" noChangeArrowheads="1"/>
          </p:cNvSpPr>
          <p:nvPr>
            <p:ph type="ftr" sz="quarter" idx="11"/>
          </p:nvPr>
        </p:nvSpPr>
        <p:spPr>
          <a:ln/>
        </p:spPr>
        <p:txBody>
          <a:bodyPr/>
          <a:lstStyle>
            <a:lvl1pPr>
              <a:defRPr/>
            </a:lvl1pPr>
          </a:lstStyle>
          <a:p>
            <a:pPr>
              <a:defRPr/>
            </a:pPr>
            <a:endParaRPr lang="en-US"/>
          </a:p>
        </p:txBody>
      </p:sp>
      <p:sp>
        <p:nvSpPr>
          <p:cNvPr id="6" name="Rectangle 71"/>
          <p:cNvSpPr>
            <a:spLocks noGrp="1" noChangeArrowheads="1"/>
          </p:cNvSpPr>
          <p:nvPr>
            <p:ph type="sldNum" sz="quarter" idx="12"/>
          </p:nvPr>
        </p:nvSpPr>
        <p:spPr>
          <a:ln/>
        </p:spPr>
        <p:txBody>
          <a:bodyPr/>
          <a:lstStyle>
            <a:lvl1pPr>
              <a:defRPr/>
            </a:lvl1pPr>
          </a:lstStyle>
          <a:p>
            <a:pPr>
              <a:defRPr/>
            </a:pPr>
            <a:fld id="{4E802946-63F6-49F0-81EA-648D74B2796A}" type="slidenum">
              <a:rPr lang="en-US"/>
              <a:pPr>
                <a:defRPr/>
              </a:pPr>
              <a:t>‹#›</a:t>
            </a:fld>
            <a:endParaRPr lang="en-US"/>
          </a:p>
        </p:txBody>
      </p:sp>
    </p:spTree>
    <p:extLst>
      <p:ext uri="{BB962C8B-B14F-4D97-AF65-F5344CB8AC3E}">
        <p14:creationId xmlns:p14="http://schemas.microsoft.com/office/powerpoint/2010/main" val="297215814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457200" y="1600200"/>
            <a:ext cx="4038600" cy="4525963"/>
          </a:xfrm>
        </p:spPr>
        <p:txBody>
          <a:bodyPr/>
          <a:lstStyle/>
          <a:p>
            <a:pPr lvl="0"/>
            <a:endParaRPr lang="en-US" noProof="0" smtClean="0"/>
          </a:p>
        </p:txBody>
      </p:sp>
      <p:sp>
        <p:nvSpPr>
          <p:cNvPr id="4" name="Text Placeholder 3"/>
          <p:cNvSpPr>
            <a:spLocks noGrp="1"/>
          </p:cNvSpPr>
          <p:nvPr>
            <p:ph type="body"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9"/>
          <p:cNvSpPr>
            <a:spLocks noGrp="1" noChangeArrowheads="1"/>
          </p:cNvSpPr>
          <p:nvPr>
            <p:ph type="dt" sz="half" idx="10"/>
          </p:nvPr>
        </p:nvSpPr>
        <p:spPr>
          <a:ln/>
        </p:spPr>
        <p:txBody>
          <a:bodyPr/>
          <a:lstStyle>
            <a:lvl1pPr>
              <a:defRPr/>
            </a:lvl1pPr>
          </a:lstStyle>
          <a:p>
            <a:pPr>
              <a:defRPr/>
            </a:pPr>
            <a:endParaRPr lang="en-US"/>
          </a:p>
        </p:txBody>
      </p:sp>
      <p:sp>
        <p:nvSpPr>
          <p:cNvPr id="6" name="Rectangle 70"/>
          <p:cNvSpPr>
            <a:spLocks noGrp="1" noChangeArrowheads="1"/>
          </p:cNvSpPr>
          <p:nvPr>
            <p:ph type="ftr" sz="quarter" idx="11"/>
          </p:nvPr>
        </p:nvSpPr>
        <p:spPr>
          <a:ln/>
        </p:spPr>
        <p:txBody>
          <a:bodyPr/>
          <a:lstStyle>
            <a:lvl1pPr>
              <a:defRPr/>
            </a:lvl1pPr>
          </a:lstStyle>
          <a:p>
            <a:pPr>
              <a:defRPr/>
            </a:pPr>
            <a:endParaRPr lang="en-US"/>
          </a:p>
        </p:txBody>
      </p:sp>
      <p:sp>
        <p:nvSpPr>
          <p:cNvPr id="7" name="Rectangle 71"/>
          <p:cNvSpPr>
            <a:spLocks noGrp="1" noChangeArrowheads="1"/>
          </p:cNvSpPr>
          <p:nvPr>
            <p:ph type="sldNum" sz="quarter" idx="12"/>
          </p:nvPr>
        </p:nvSpPr>
        <p:spPr>
          <a:ln/>
        </p:spPr>
        <p:txBody>
          <a:bodyPr/>
          <a:lstStyle>
            <a:lvl1pPr>
              <a:defRPr/>
            </a:lvl1pPr>
          </a:lstStyle>
          <a:p>
            <a:pPr>
              <a:defRPr/>
            </a:pPr>
            <a:fld id="{F8F3DE43-FCF9-46DD-B03B-FC86D636D680}" type="slidenum">
              <a:rPr lang="en-US"/>
              <a:pPr>
                <a:defRPr/>
              </a:pPr>
              <a:t>‹#›</a:t>
            </a:fld>
            <a:endParaRPr lang="en-US"/>
          </a:p>
        </p:txBody>
      </p:sp>
    </p:spTree>
    <p:extLst>
      <p:ext uri="{BB962C8B-B14F-4D97-AF65-F5344CB8AC3E}">
        <p14:creationId xmlns:p14="http://schemas.microsoft.com/office/powerpoint/2010/main" val="273814173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3175" y="4267200"/>
            <a:ext cx="9140825" cy="2590800"/>
            <a:chOff x="2" y="2688"/>
            <a:chExt cx="5758" cy="1632"/>
          </a:xfrm>
        </p:grpSpPr>
        <p:sp>
          <p:nvSpPr>
            <p:cNvPr id="5" name="Freeform 3"/>
            <p:cNvSpPr>
              <a:spLocks/>
            </p:cNvSpPr>
            <p:nvPr/>
          </p:nvSpPr>
          <p:spPr bwMode="hidden">
            <a:xfrm>
              <a:off x="2" y="2688"/>
              <a:ext cx="5758" cy="1632"/>
            </a:xfrm>
            <a:custGeom>
              <a:avLst/>
              <a:gdLst>
                <a:gd name="T0" fmla="*/ 5978 w 5740"/>
                <a:gd name="T1" fmla="*/ 0 h 4316"/>
                <a:gd name="T2" fmla="*/ 0 w 5740"/>
                <a:gd name="T3" fmla="*/ 0 h 4316"/>
                <a:gd name="T4" fmla="*/ 0 w 5740"/>
                <a:gd name="T5" fmla="*/ 0 h 4316"/>
                <a:gd name="T6" fmla="*/ 5978 w 5740"/>
                <a:gd name="T7" fmla="*/ 0 h 4316"/>
                <a:gd name="T8" fmla="*/ 5978 w 5740"/>
                <a:gd name="T9" fmla="*/ 0 h 4316"/>
                <a:gd name="T10" fmla="*/ 5978 w 5740"/>
                <a:gd name="T11" fmla="*/ 0 h 431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4316">
                  <a:moveTo>
                    <a:pt x="5740" y="4316"/>
                  </a:moveTo>
                  <a:lnTo>
                    <a:pt x="0" y="4316"/>
                  </a:lnTo>
                  <a:lnTo>
                    <a:pt x="0" y="0"/>
                  </a:lnTo>
                  <a:lnTo>
                    <a:pt x="5740" y="0"/>
                  </a:lnTo>
                  <a:lnTo>
                    <a:pt x="5740" y="431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6" name="Group 4"/>
            <p:cNvGrpSpPr>
              <a:grpSpLocks/>
            </p:cNvGrpSpPr>
            <p:nvPr userDrawn="1"/>
          </p:nvGrpSpPr>
          <p:grpSpPr bwMode="auto">
            <a:xfrm>
              <a:off x="3528" y="3715"/>
              <a:ext cx="792" cy="521"/>
              <a:chOff x="3527" y="3715"/>
              <a:chExt cx="792" cy="521"/>
            </a:xfrm>
          </p:grpSpPr>
          <p:sp>
            <p:nvSpPr>
              <p:cNvPr id="57" name="Oval 5"/>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58" name="Oval 6"/>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59" name="Oval 7"/>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0" name="Oval 8"/>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 name="Oval 9"/>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2" name="Freeform 10"/>
              <p:cNvSpPr>
                <a:spLocks/>
              </p:cNvSpPr>
              <p:nvPr/>
            </p:nvSpPr>
            <p:spPr bwMode="hidden">
              <a:xfrm>
                <a:off x="3575" y="3715"/>
                <a:ext cx="383" cy="161"/>
              </a:xfrm>
              <a:custGeom>
                <a:avLst/>
                <a:gdLst>
                  <a:gd name="T0" fmla="*/ 376 w 382"/>
                  <a:gd name="T1" fmla="*/ 12 h 161"/>
                  <a:gd name="T2" fmla="*/ 257 w 382"/>
                  <a:gd name="T3" fmla="*/ 24 h 161"/>
                  <a:gd name="T4" fmla="*/ 149 w 382"/>
                  <a:gd name="T5" fmla="*/ 54 h 161"/>
                  <a:gd name="T6" fmla="*/ 101 w 382"/>
                  <a:gd name="T7" fmla="*/ 77 h 161"/>
                  <a:gd name="T8" fmla="*/ 59 w 382"/>
                  <a:gd name="T9" fmla="*/ 101 h 161"/>
                  <a:gd name="T10" fmla="*/ 24 w 382"/>
                  <a:gd name="T11" fmla="*/ 131 h 161"/>
                  <a:gd name="T12" fmla="*/ 0 w 382"/>
                  <a:gd name="T13" fmla="*/ 161 h 161"/>
                  <a:gd name="T14" fmla="*/ 0 w 382"/>
                  <a:gd name="T15" fmla="*/ 137 h 161"/>
                  <a:gd name="T16" fmla="*/ 29 w 382"/>
                  <a:gd name="T17" fmla="*/ 107 h 161"/>
                  <a:gd name="T18" fmla="*/ 65 w 382"/>
                  <a:gd name="T19" fmla="*/ 83 h 161"/>
                  <a:gd name="T20" fmla="*/ 155 w 382"/>
                  <a:gd name="T21" fmla="*/ 36 h 161"/>
                  <a:gd name="T22" fmla="*/ 257 w 382"/>
                  <a:gd name="T23" fmla="*/ 12 h 161"/>
                  <a:gd name="T24" fmla="*/ 376 w 382"/>
                  <a:gd name="T25" fmla="*/ 0 h 161"/>
                  <a:gd name="T26" fmla="*/ 376 w 382"/>
                  <a:gd name="T27" fmla="*/ 0 h 161"/>
                  <a:gd name="T28" fmla="*/ 382 w 382"/>
                  <a:gd name="T29" fmla="*/ 0 h 161"/>
                  <a:gd name="T30" fmla="*/ 382 w 382"/>
                  <a:gd name="T31" fmla="*/ 12 h 161"/>
                  <a:gd name="T32" fmla="*/ 376 w 382"/>
                  <a:gd name="T33" fmla="*/ 12 h 161"/>
                  <a:gd name="T34" fmla="*/ 376 w 382"/>
                  <a:gd name="T35" fmla="*/ 12 h 161"/>
                  <a:gd name="T36" fmla="*/ 376 w 382"/>
                  <a:gd name="T37" fmla="*/ 12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3" name="Freeform 11"/>
              <p:cNvSpPr>
                <a:spLocks/>
              </p:cNvSpPr>
              <p:nvPr/>
            </p:nvSpPr>
            <p:spPr bwMode="hidden">
              <a:xfrm>
                <a:off x="3695" y="4170"/>
                <a:ext cx="444" cy="66"/>
              </a:xfrm>
              <a:custGeom>
                <a:avLst/>
                <a:gdLst>
                  <a:gd name="T0" fmla="*/ 257 w 443"/>
                  <a:gd name="T1" fmla="*/ 54 h 66"/>
                  <a:gd name="T2" fmla="*/ 353 w 443"/>
                  <a:gd name="T3" fmla="*/ 48 h 66"/>
                  <a:gd name="T4" fmla="*/ 443 w 443"/>
                  <a:gd name="T5" fmla="*/ 24 h 66"/>
                  <a:gd name="T6" fmla="*/ 443 w 443"/>
                  <a:gd name="T7" fmla="*/ 36 h 66"/>
                  <a:gd name="T8" fmla="*/ 353 w 443"/>
                  <a:gd name="T9" fmla="*/ 60 h 66"/>
                  <a:gd name="T10" fmla="*/ 257 w 443"/>
                  <a:gd name="T11" fmla="*/ 66 h 66"/>
                  <a:gd name="T12" fmla="*/ 186 w 443"/>
                  <a:gd name="T13" fmla="*/ 60 h 66"/>
                  <a:gd name="T14" fmla="*/ 120 w 443"/>
                  <a:gd name="T15" fmla="*/ 48 h 66"/>
                  <a:gd name="T16" fmla="*/ 60 w 443"/>
                  <a:gd name="T17" fmla="*/ 36 h 66"/>
                  <a:gd name="T18" fmla="*/ 0 w 443"/>
                  <a:gd name="T19" fmla="*/ 12 h 66"/>
                  <a:gd name="T20" fmla="*/ 0 w 443"/>
                  <a:gd name="T21" fmla="*/ 0 h 66"/>
                  <a:gd name="T22" fmla="*/ 54 w 443"/>
                  <a:gd name="T23" fmla="*/ 24 h 66"/>
                  <a:gd name="T24" fmla="*/ 120 w 443"/>
                  <a:gd name="T25" fmla="*/ 36 h 66"/>
                  <a:gd name="T26" fmla="*/ 186 w 443"/>
                  <a:gd name="T27" fmla="*/ 48 h 66"/>
                  <a:gd name="T28" fmla="*/ 257 w 443"/>
                  <a:gd name="T29" fmla="*/ 54 h 66"/>
                  <a:gd name="T30" fmla="*/ 257 w 443"/>
                  <a:gd name="T31" fmla="*/ 54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4" name="Freeform 12"/>
              <p:cNvSpPr>
                <a:spLocks/>
              </p:cNvSpPr>
              <p:nvPr/>
            </p:nvSpPr>
            <p:spPr bwMode="hidden">
              <a:xfrm>
                <a:off x="3527" y="3906"/>
                <a:ext cx="89" cy="216"/>
              </a:xfrm>
              <a:custGeom>
                <a:avLst/>
                <a:gdLst>
                  <a:gd name="T0" fmla="*/ 12 w 89"/>
                  <a:gd name="T1" fmla="*/ 66 h 216"/>
                  <a:gd name="T2" fmla="*/ 18 w 89"/>
                  <a:gd name="T3" fmla="*/ 108 h 216"/>
                  <a:gd name="T4" fmla="*/ 36 w 89"/>
                  <a:gd name="T5" fmla="*/ 144 h 216"/>
                  <a:gd name="T6" fmla="*/ 60 w 89"/>
                  <a:gd name="T7" fmla="*/ 180 h 216"/>
                  <a:gd name="T8" fmla="*/ 89 w 89"/>
                  <a:gd name="T9" fmla="*/ 216 h 216"/>
                  <a:gd name="T10" fmla="*/ 72 w 89"/>
                  <a:gd name="T11" fmla="*/ 216 h 216"/>
                  <a:gd name="T12" fmla="*/ 42 w 89"/>
                  <a:gd name="T13" fmla="*/ 180 h 216"/>
                  <a:gd name="T14" fmla="*/ 18 w 89"/>
                  <a:gd name="T15" fmla="*/ 144 h 216"/>
                  <a:gd name="T16" fmla="*/ 6 w 89"/>
                  <a:gd name="T17" fmla="*/ 108 h 216"/>
                  <a:gd name="T18" fmla="*/ 0 w 89"/>
                  <a:gd name="T19" fmla="*/ 66 h 216"/>
                  <a:gd name="T20" fmla="*/ 0 w 89"/>
                  <a:gd name="T21" fmla="*/ 30 h 216"/>
                  <a:gd name="T22" fmla="*/ 12 w 89"/>
                  <a:gd name="T23" fmla="*/ 0 h 216"/>
                  <a:gd name="T24" fmla="*/ 30 w 89"/>
                  <a:gd name="T25" fmla="*/ 0 h 216"/>
                  <a:gd name="T26" fmla="*/ 18 w 89"/>
                  <a:gd name="T27" fmla="*/ 30 h 216"/>
                  <a:gd name="T28" fmla="*/ 12 w 89"/>
                  <a:gd name="T29" fmla="*/ 66 h 216"/>
                  <a:gd name="T30" fmla="*/ 12 w 89"/>
                  <a:gd name="T31" fmla="*/ 66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5" name="Freeform 13"/>
              <p:cNvSpPr>
                <a:spLocks/>
              </p:cNvSpPr>
              <p:nvPr/>
            </p:nvSpPr>
            <p:spPr bwMode="hidden">
              <a:xfrm>
                <a:off x="3569" y="3745"/>
                <a:ext cx="750" cy="461"/>
              </a:xfrm>
              <a:custGeom>
                <a:avLst/>
                <a:gdLst>
                  <a:gd name="T0" fmla="*/ 382 w 747"/>
                  <a:gd name="T1" fmla="*/ 443 h 461"/>
                  <a:gd name="T2" fmla="*/ 311 w 747"/>
                  <a:gd name="T3" fmla="*/ 437 h 461"/>
                  <a:gd name="T4" fmla="*/ 245 w 747"/>
                  <a:gd name="T5" fmla="*/ 425 h 461"/>
                  <a:gd name="T6" fmla="*/ 185 w 747"/>
                  <a:gd name="T7" fmla="*/ 407 h 461"/>
                  <a:gd name="T8" fmla="*/ 131 w 747"/>
                  <a:gd name="T9" fmla="*/ 383 h 461"/>
                  <a:gd name="T10" fmla="*/ 83 w 747"/>
                  <a:gd name="T11" fmla="*/ 347 h 461"/>
                  <a:gd name="T12" fmla="*/ 53 w 747"/>
                  <a:gd name="T13" fmla="*/ 311 h 461"/>
                  <a:gd name="T14" fmla="*/ 30 w 747"/>
                  <a:gd name="T15" fmla="*/ 269 h 461"/>
                  <a:gd name="T16" fmla="*/ 24 w 747"/>
                  <a:gd name="T17" fmla="*/ 227 h 461"/>
                  <a:gd name="T18" fmla="*/ 30 w 747"/>
                  <a:gd name="T19" fmla="*/ 185 h 461"/>
                  <a:gd name="T20" fmla="*/ 53 w 747"/>
                  <a:gd name="T21" fmla="*/ 143 h 461"/>
                  <a:gd name="T22" fmla="*/ 83 w 747"/>
                  <a:gd name="T23" fmla="*/ 107 h 461"/>
                  <a:gd name="T24" fmla="*/ 131 w 747"/>
                  <a:gd name="T25" fmla="*/ 77 h 461"/>
                  <a:gd name="T26" fmla="*/ 185 w 747"/>
                  <a:gd name="T27" fmla="*/ 47 h 461"/>
                  <a:gd name="T28" fmla="*/ 245 w 747"/>
                  <a:gd name="T29" fmla="*/ 30 h 461"/>
                  <a:gd name="T30" fmla="*/ 311 w 747"/>
                  <a:gd name="T31" fmla="*/ 18 h 461"/>
                  <a:gd name="T32" fmla="*/ 382 w 747"/>
                  <a:gd name="T33" fmla="*/ 12 h 461"/>
                  <a:gd name="T34" fmla="*/ 478 w 747"/>
                  <a:gd name="T35" fmla="*/ 18 h 461"/>
                  <a:gd name="T36" fmla="*/ 562 w 747"/>
                  <a:gd name="T37" fmla="*/ 41 h 461"/>
                  <a:gd name="T38" fmla="*/ 562 w 747"/>
                  <a:gd name="T39" fmla="*/ 36 h 461"/>
                  <a:gd name="T40" fmla="*/ 562 w 747"/>
                  <a:gd name="T41" fmla="*/ 30 h 461"/>
                  <a:gd name="T42" fmla="*/ 478 w 747"/>
                  <a:gd name="T43" fmla="*/ 6 h 461"/>
                  <a:gd name="T44" fmla="*/ 382 w 747"/>
                  <a:gd name="T45" fmla="*/ 0 h 461"/>
                  <a:gd name="T46" fmla="*/ 305 w 747"/>
                  <a:gd name="T47" fmla="*/ 6 h 461"/>
                  <a:gd name="T48" fmla="*/ 233 w 747"/>
                  <a:gd name="T49" fmla="*/ 18 h 461"/>
                  <a:gd name="T50" fmla="*/ 167 w 747"/>
                  <a:gd name="T51" fmla="*/ 41 h 461"/>
                  <a:gd name="T52" fmla="*/ 113 w 747"/>
                  <a:gd name="T53" fmla="*/ 65 h 461"/>
                  <a:gd name="T54" fmla="*/ 65 w 747"/>
                  <a:gd name="T55" fmla="*/ 101 h 461"/>
                  <a:gd name="T56" fmla="*/ 30 w 747"/>
                  <a:gd name="T57" fmla="*/ 137 h 461"/>
                  <a:gd name="T58" fmla="*/ 6 w 747"/>
                  <a:gd name="T59" fmla="*/ 179 h 461"/>
                  <a:gd name="T60" fmla="*/ 0 w 747"/>
                  <a:gd name="T61" fmla="*/ 227 h 461"/>
                  <a:gd name="T62" fmla="*/ 6 w 747"/>
                  <a:gd name="T63" fmla="*/ 275 h 461"/>
                  <a:gd name="T64" fmla="*/ 30 w 747"/>
                  <a:gd name="T65" fmla="*/ 317 h 461"/>
                  <a:gd name="T66" fmla="*/ 65 w 747"/>
                  <a:gd name="T67" fmla="*/ 359 h 461"/>
                  <a:gd name="T68" fmla="*/ 113 w 747"/>
                  <a:gd name="T69" fmla="*/ 395 h 461"/>
                  <a:gd name="T70" fmla="*/ 167 w 747"/>
                  <a:gd name="T71" fmla="*/ 419 h 461"/>
                  <a:gd name="T72" fmla="*/ 233 w 747"/>
                  <a:gd name="T73" fmla="*/ 443 h 461"/>
                  <a:gd name="T74" fmla="*/ 305 w 747"/>
                  <a:gd name="T75" fmla="*/ 455 h 461"/>
                  <a:gd name="T76" fmla="*/ 382 w 747"/>
                  <a:gd name="T77" fmla="*/ 461 h 461"/>
                  <a:gd name="T78" fmla="*/ 448 w 747"/>
                  <a:gd name="T79" fmla="*/ 455 h 461"/>
                  <a:gd name="T80" fmla="*/ 508 w 747"/>
                  <a:gd name="T81" fmla="*/ 449 h 461"/>
                  <a:gd name="T82" fmla="*/ 609 w 747"/>
                  <a:gd name="T83" fmla="*/ 413 h 461"/>
                  <a:gd name="T84" fmla="*/ 657 w 747"/>
                  <a:gd name="T85" fmla="*/ 389 h 461"/>
                  <a:gd name="T86" fmla="*/ 693 w 747"/>
                  <a:gd name="T87" fmla="*/ 359 h 461"/>
                  <a:gd name="T88" fmla="*/ 723 w 747"/>
                  <a:gd name="T89" fmla="*/ 329 h 461"/>
                  <a:gd name="T90" fmla="*/ 747 w 747"/>
                  <a:gd name="T91" fmla="*/ 293 h 461"/>
                  <a:gd name="T92" fmla="*/ 741 w 747"/>
                  <a:gd name="T93" fmla="*/ 287 h 461"/>
                  <a:gd name="T94" fmla="*/ 729 w 747"/>
                  <a:gd name="T95" fmla="*/ 281 h 461"/>
                  <a:gd name="T96" fmla="*/ 711 w 747"/>
                  <a:gd name="T97" fmla="*/ 317 h 461"/>
                  <a:gd name="T98" fmla="*/ 681 w 747"/>
                  <a:gd name="T99" fmla="*/ 347 h 461"/>
                  <a:gd name="T100" fmla="*/ 645 w 747"/>
                  <a:gd name="T101" fmla="*/ 377 h 461"/>
                  <a:gd name="T102" fmla="*/ 604 w 747"/>
                  <a:gd name="T103" fmla="*/ 401 h 461"/>
                  <a:gd name="T104" fmla="*/ 502 w 747"/>
                  <a:gd name="T105" fmla="*/ 431 h 461"/>
                  <a:gd name="T106" fmla="*/ 442 w 747"/>
                  <a:gd name="T107" fmla="*/ 443 h 461"/>
                  <a:gd name="T108" fmla="*/ 382 w 747"/>
                  <a:gd name="T109" fmla="*/ 443 h 461"/>
                  <a:gd name="T110" fmla="*/ 382 w 747"/>
                  <a:gd name="T111" fmla="*/ 443 h 4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6" name="Freeform 14"/>
              <p:cNvSpPr>
                <a:spLocks/>
              </p:cNvSpPr>
              <p:nvPr/>
            </p:nvSpPr>
            <p:spPr bwMode="hidden">
              <a:xfrm>
                <a:off x="4037" y="3721"/>
                <a:ext cx="96" cy="30"/>
              </a:xfrm>
              <a:custGeom>
                <a:avLst/>
                <a:gdLst>
                  <a:gd name="T0" fmla="*/ 0 w 96"/>
                  <a:gd name="T1" fmla="*/ 0 h 30"/>
                  <a:gd name="T2" fmla="*/ 0 w 96"/>
                  <a:gd name="T3" fmla="*/ 12 h 30"/>
                  <a:gd name="T4" fmla="*/ 48 w 96"/>
                  <a:gd name="T5" fmla="*/ 18 h 30"/>
                  <a:gd name="T6" fmla="*/ 96 w 96"/>
                  <a:gd name="T7" fmla="*/ 30 h 30"/>
                  <a:gd name="T8" fmla="*/ 96 w 96"/>
                  <a:gd name="T9" fmla="*/ 24 h 30"/>
                  <a:gd name="T10" fmla="*/ 96 w 96"/>
                  <a:gd name="T11" fmla="*/ 18 h 30"/>
                  <a:gd name="T12" fmla="*/ 48 w 96"/>
                  <a:gd name="T13" fmla="*/ 12 h 30"/>
                  <a:gd name="T14" fmla="*/ 0 w 96"/>
                  <a:gd name="T15" fmla="*/ 0 h 30"/>
                  <a:gd name="T16" fmla="*/ 0 w 96"/>
                  <a:gd name="T17"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7" name="Oval 15"/>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grpSp>
        <p:grpSp>
          <p:nvGrpSpPr>
            <p:cNvPr id="7" name="Group 16"/>
            <p:cNvGrpSpPr>
              <a:grpSpLocks/>
            </p:cNvGrpSpPr>
            <p:nvPr userDrawn="1"/>
          </p:nvGrpSpPr>
          <p:grpSpPr bwMode="auto">
            <a:xfrm>
              <a:off x="1776" y="3631"/>
              <a:ext cx="1626" cy="683"/>
              <a:chOff x="1776" y="3631"/>
              <a:chExt cx="1626" cy="683"/>
            </a:xfrm>
          </p:grpSpPr>
          <p:sp>
            <p:nvSpPr>
              <p:cNvPr id="39" name="Oval 17"/>
              <p:cNvSpPr>
                <a:spLocks noChangeArrowheads="1"/>
              </p:cNvSpPr>
              <p:nvPr/>
            </p:nvSpPr>
            <p:spPr bwMode="hidden">
              <a:xfrm>
                <a:off x="2268" y="3934"/>
                <a:ext cx="638" cy="377"/>
              </a:xfrm>
              <a:prstGeom prst="ellipse">
                <a:avLst/>
              </a:prstGeom>
              <a:gradFill rotWithShape="0">
                <a:gsLst>
                  <a:gs pos="0">
                    <a:schemeClr val="accent2">
                      <a:gamma/>
                      <a:shade val="87843"/>
                      <a:invGamma/>
                    </a:schemeClr>
                  </a:gs>
                  <a:gs pos="100000">
                    <a:schemeClr val="accent2"/>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40" name="Oval 18"/>
              <p:cNvSpPr>
                <a:spLocks noChangeArrowheads="1"/>
              </p:cNvSpPr>
              <p:nvPr/>
            </p:nvSpPr>
            <p:spPr bwMode="hidden">
              <a:xfrm>
                <a:off x="2314" y="3958"/>
                <a:ext cx="543" cy="332"/>
              </a:xfrm>
              <a:prstGeom prst="ellipse">
                <a:avLst/>
              </a:prstGeom>
              <a:gradFill rotWithShape="0">
                <a:gsLst>
                  <a:gs pos="0">
                    <a:schemeClr val="accent2"/>
                  </a:gs>
                  <a:gs pos="100000">
                    <a:schemeClr val="accent2">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41" name="Oval 19"/>
              <p:cNvSpPr>
                <a:spLocks noChangeArrowheads="1"/>
              </p:cNvSpPr>
              <p:nvPr/>
            </p:nvSpPr>
            <p:spPr bwMode="hidden">
              <a:xfrm>
                <a:off x="2341" y="3979"/>
                <a:ext cx="501" cy="299"/>
              </a:xfrm>
              <a:prstGeom prst="ellipse">
                <a:avLst/>
              </a:prstGeom>
              <a:gradFill rotWithShape="0">
                <a:gsLst>
                  <a:gs pos="0">
                    <a:schemeClr val="accent2">
                      <a:gamma/>
                      <a:shade val="90980"/>
                      <a:invGamma/>
                    </a:schemeClr>
                  </a:gs>
                  <a:gs pos="100000">
                    <a:schemeClr val="accent2"/>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42" name="Oval 20"/>
              <p:cNvSpPr>
                <a:spLocks noChangeArrowheads="1"/>
              </p:cNvSpPr>
              <p:nvPr/>
            </p:nvSpPr>
            <p:spPr bwMode="hidden">
              <a:xfrm>
                <a:off x="2368" y="3997"/>
                <a:ext cx="444" cy="258"/>
              </a:xfrm>
              <a:prstGeom prst="ellipse">
                <a:avLst/>
              </a:prstGeom>
              <a:gradFill rotWithShape="0">
                <a:gsLst>
                  <a:gs pos="0">
                    <a:schemeClr val="accent2">
                      <a:gamma/>
                      <a:shade val="8784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43" name="Oval 21"/>
              <p:cNvSpPr>
                <a:spLocks noChangeArrowheads="1"/>
              </p:cNvSpPr>
              <p:nvPr/>
            </p:nvSpPr>
            <p:spPr bwMode="hidden">
              <a:xfrm>
                <a:off x="2385" y="4005"/>
                <a:ext cx="413" cy="240"/>
              </a:xfrm>
              <a:prstGeom prst="ellipse">
                <a:avLst/>
              </a:prstGeom>
              <a:gradFill rotWithShape="0">
                <a:gsLst>
                  <a:gs pos="0">
                    <a:schemeClr val="accent2">
                      <a:gamma/>
                      <a:shade val="94118"/>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44" name="Oval 22"/>
              <p:cNvSpPr>
                <a:spLocks noChangeArrowheads="1"/>
              </p:cNvSpPr>
              <p:nvPr/>
            </p:nvSpPr>
            <p:spPr bwMode="hidden">
              <a:xfrm>
                <a:off x="2437" y="4026"/>
                <a:ext cx="306" cy="192"/>
              </a:xfrm>
              <a:prstGeom prst="ellipse">
                <a:avLst/>
              </a:prstGeom>
              <a:gradFill rotWithShape="0">
                <a:gsLst>
                  <a:gs pos="0">
                    <a:schemeClr val="accent2">
                      <a:gamma/>
                      <a:shade val="8784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45" name="Oval 23"/>
              <p:cNvSpPr>
                <a:spLocks noChangeArrowheads="1"/>
              </p:cNvSpPr>
              <p:nvPr/>
            </p:nvSpPr>
            <p:spPr bwMode="hidden">
              <a:xfrm>
                <a:off x="2476" y="4056"/>
                <a:ext cx="227" cy="135"/>
              </a:xfrm>
              <a:prstGeom prst="ellipse">
                <a:avLst/>
              </a:prstGeom>
              <a:gradFill rotWithShape="0">
                <a:gsLst>
                  <a:gs pos="0">
                    <a:schemeClr val="accent2"/>
                  </a:gs>
                  <a:gs pos="100000">
                    <a:schemeClr val="accent2">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46" name="Oval 24"/>
              <p:cNvSpPr>
                <a:spLocks noChangeArrowheads="1"/>
              </p:cNvSpPr>
              <p:nvPr/>
            </p:nvSpPr>
            <p:spPr bwMode="hidden">
              <a:xfrm>
                <a:off x="2542" y="4097"/>
                <a:ext cx="90" cy="60"/>
              </a:xfrm>
              <a:prstGeom prst="ellipse">
                <a:avLst/>
              </a:prstGeom>
              <a:gradFill rotWithShape="0">
                <a:gsLst>
                  <a:gs pos="0">
                    <a:schemeClr val="accent2"/>
                  </a:gs>
                  <a:gs pos="100000">
                    <a:schemeClr val="accent2">
                      <a:gamma/>
                      <a:shade val="90980"/>
                      <a:invGamma/>
                    </a:schemeClr>
                  </a:gs>
                </a:gsLst>
                <a:lin ang="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47" name="Freeform 25"/>
              <p:cNvSpPr>
                <a:spLocks/>
              </p:cNvSpPr>
              <p:nvPr/>
            </p:nvSpPr>
            <p:spPr bwMode="hidden">
              <a:xfrm>
                <a:off x="2585" y="3822"/>
                <a:ext cx="449" cy="186"/>
              </a:xfrm>
              <a:custGeom>
                <a:avLst/>
                <a:gdLst>
                  <a:gd name="T0" fmla="*/ 6 w 448"/>
                  <a:gd name="T1" fmla="*/ 6 h 186"/>
                  <a:gd name="T2" fmla="*/ 78 w 448"/>
                  <a:gd name="T3" fmla="*/ 12 h 186"/>
                  <a:gd name="T4" fmla="*/ 150 w 448"/>
                  <a:gd name="T5" fmla="*/ 18 h 186"/>
                  <a:gd name="T6" fmla="*/ 215 w 448"/>
                  <a:gd name="T7" fmla="*/ 36 h 186"/>
                  <a:gd name="T8" fmla="*/ 275 w 448"/>
                  <a:gd name="T9" fmla="*/ 60 h 186"/>
                  <a:gd name="T10" fmla="*/ 329 w 448"/>
                  <a:gd name="T11" fmla="*/ 84 h 186"/>
                  <a:gd name="T12" fmla="*/ 377 w 448"/>
                  <a:gd name="T13" fmla="*/ 114 h 186"/>
                  <a:gd name="T14" fmla="*/ 419 w 448"/>
                  <a:gd name="T15" fmla="*/ 150 h 186"/>
                  <a:gd name="T16" fmla="*/ 448 w 448"/>
                  <a:gd name="T17" fmla="*/ 186 h 186"/>
                  <a:gd name="T18" fmla="*/ 448 w 448"/>
                  <a:gd name="T19" fmla="*/ 162 h 186"/>
                  <a:gd name="T20" fmla="*/ 413 w 448"/>
                  <a:gd name="T21" fmla="*/ 126 h 186"/>
                  <a:gd name="T22" fmla="*/ 371 w 448"/>
                  <a:gd name="T23" fmla="*/ 96 h 186"/>
                  <a:gd name="T24" fmla="*/ 323 w 448"/>
                  <a:gd name="T25" fmla="*/ 66 h 186"/>
                  <a:gd name="T26" fmla="*/ 269 w 448"/>
                  <a:gd name="T27" fmla="*/ 48 h 186"/>
                  <a:gd name="T28" fmla="*/ 144 w 448"/>
                  <a:gd name="T29" fmla="*/ 12 h 186"/>
                  <a:gd name="T30" fmla="*/ 78 w 448"/>
                  <a:gd name="T31" fmla="*/ 6 h 186"/>
                  <a:gd name="T32" fmla="*/ 6 w 448"/>
                  <a:gd name="T33" fmla="*/ 0 h 186"/>
                  <a:gd name="T34" fmla="*/ 0 w 448"/>
                  <a:gd name="T35" fmla="*/ 0 h 186"/>
                  <a:gd name="T36" fmla="*/ 0 w 448"/>
                  <a:gd name="T37" fmla="*/ 0 h 186"/>
                  <a:gd name="T38" fmla="*/ 0 w 448"/>
                  <a:gd name="T39" fmla="*/ 6 h 186"/>
                  <a:gd name="T40" fmla="*/ 0 w 448"/>
                  <a:gd name="T41" fmla="*/ 6 h 186"/>
                  <a:gd name="T42" fmla="*/ 6 w 448"/>
                  <a:gd name="T43" fmla="*/ 6 h 186"/>
                  <a:gd name="T44" fmla="*/ 6 w 448"/>
                  <a:gd name="T45" fmla="*/ 6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48" name="Freeform 26"/>
              <p:cNvSpPr>
                <a:spLocks/>
              </p:cNvSpPr>
              <p:nvPr/>
            </p:nvSpPr>
            <p:spPr bwMode="hidden">
              <a:xfrm>
                <a:off x="2142" y="3852"/>
                <a:ext cx="892" cy="462"/>
              </a:xfrm>
              <a:custGeom>
                <a:avLst/>
                <a:gdLst>
                  <a:gd name="T0" fmla="*/ 23 w 890"/>
                  <a:gd name="T1" fmla="*/ 276 h 462"/>
                  <a:gd name="T2" fmla="*/ 29 w 890"/>
                  <a:gd name="T3" fmla="*/ 222 h 462"/>
                  <a:gd name="T4" fmla="*/ 59 w 890"/>
                  <a:gd name="T5" fmla="*/ 174 h 462"/>
                  <a:gd name="T6" fmla="*/ 95 w 890"/>
                  <a:gd name="T7" fmla="*/ 132 h 462"/>
                  <a:gd name="T8" fmla="*/ 149 w 890"/>
                  <a:gd name="T9" fmla="*/ 96 h 462"/>
                  <a:gd name="T10" fmla="*/ 209 w 890"/>
                  <a:gd name="T11" fmla="*/ 60 h 462"/>
                  <a:gd name="T12" fmla="*/ 281 w 890"/>
                  <a:gd name="T13" fmla="*/ 36 h 462"/>
                  <a:gd name="T14" fmla="*/ 364 w 890"/>
                  <a:gd name="T15" fmla="*/ 24 h 462"/>
                  <a:gd name="T16" fmla="*/ 448 w 890"/>
                  <a:gd name="T17" fmla="*/ 18 h 462"/>
                  <a:gd name="T18" fmla="*/ 532 w 890"/>
                  <a:gd name="T19" fmla="*/ 24 h 462"/>
                  <a:gd name="T20" fmla="*/ 609 w 890"/>
                  <a:gd name="T21" fmla="*/ 36 h 462"/>
                  <a:gd name="T22" fmla="*/ 681 w 890"/>
                  <a:gd name="T23" fmla="*/ 60 h 462"/>
                  <a:gd name="T24" fmla="*/ 741 w 890"/>
                  <a:gd name="T25" fmla="*/ 96 h 462"/>
                  <a:gd name="T26" fmla="*/ 795 w 890"/>
                  <a:gd name="T27" fmla="*/ 132 h 462"/>
                  <a:gd name="T28" fmla="*/ 831 w 890"/>
                  <a:gd name="T29" fmla="*/ 174 h 462"/>
                  <a:gd name="T30" fmla="*/ 861 w 890"/>
                  <a:gd name="T31" fmla="*/ 222 h 462"/>
                  <a:gd name="T32" fmla="*/ 867 w 890"/>
                  <a:gd name="T33" fmla="*/ 276 h 462"/>
                  <a:gd name="T34" fmla="*/ 855 w 890"/>
                  <a:gd name="T35" fmla="*/ 330 h 462"/>
                  <a:gd name="T36" fmla="*/ 831 w 890"/>
                  <a:gd name="T37" fmla="*/ 378 h 462"/>
                  <a:gd name="T38" fmla="*/ 783 w 890"/>
                  <a:gd name="T39" fmla="*/ 426 h 462"/>
                  <a:gd name="T40" fmla="*/ 723 w 890"/>
                  <a:gd name="T41" fmla="*/ 462 h 462"/>
                  <a:gd name="T42" fmla="*/ 765 w 890"/>
                  <a:gd name="T43" fmla="*/ 462 h 462"/>
                  <a:gd name="T44" fmla="*/ 819 w 890"/>
                  <a:gd name="T45" fmla="*/ 426 h 462"/>
                  <a:gd name="T46" fmla="*/ 855 w 890"/>
                  <a:gd name="T47" fmla="*/ 378 h 462"/>
                  <a:gd name="T48" fmla="*/ 884 w 890"/>
                  <a:gd name="T49" fmla="*/ 330 h 462"/>
                  <a:gd name="T50" fmla="*/ 890 w 890"/>
                  <a:gd name="T51" fmla="*/ 276 h 462"/>
                  <a:gd name="T52" fmla="*/ 884 w 890"/>
                  <a:gd name="T53" fmla="*/ 222 h 462"/>
                  <a:gd name="T54" fmla="*/ 855 w 890"/>
                  <a:gd name="T55" fmla="*/ 168 h 462"/>
                  <a:gd name="T56" fmla="*/ 813 w 890"/>
                  <a:gd name="T57" fmla="*/ 120 h 462"/>
                  <a:gd name="T58" fmla="*/ 759 w 890"/>
                  <a:gd name="T59" fmla="*/ 84 h 462"/>
                  <a:gd name="T60" fmla="*/ 693 w 890"/>
                  <a:gd name="T61" fmla="*/ 48 h 462"/>
                  <a:gd name="T62" fmla="*/ 621 w 890"/>
                  <a:gd name="T63" fmla="*/ 24 h 462"/>
                  <a:gd name="T64" fmla="*/ 538 w 890"/>
                  <a:gd name="T65" fmla="*/ 6 h 462"/>
                  <a:gd name="T66" fmla="*/ 448 w 890"/>
                  <a:gd name="T67" fmla="*/ 0 h 462"/>
                  <a:gd name="T68" fmla="*/ 358 w 890"/>
                  <a:gd name="T69" fmla="*/ 6 h 462"/>
                  <a:gd name="T70" fmla="*/ 275 w 890"/>
                  <a:gd name="T71" fmla="*/ 24 h 462"/>
                  <a:gd name="T72" fmla="*/ 197 w 890"/>
                  <a:gd name="T73" fmla="*/ 48 h 462"/>
                  <a:gd name="T74" fmla="*/ 131 w 890"/>
                  <a:gd name="T75" fmla="*/ 84 h 462"/>
                  <a:gd name="T76" fmla="*/ 77 w 890"/>
                  <a:gd name="T77" fmla="*/ 120 h 462"/>
                  <a:gd name="T78" fmla="*/ 35 w 890"/>
                  <a:gd name="T79" fmla="*/ 168 h 462"/>
                  <a:gd name="T80" fmla="*/ 12 w 890"/>
                  <a:gd name="T81" fmla="*/ 222 h 462"/>
                  <a:gd name="T82" fmla="*/ 0 w 890"/>
                  <a:gd name="T83" fmla="*/ 276 h 462"/>
                  <a:gd name="T84" fmla="*/ 6 w 890"/>
                  <a:gd name="T85" fmla="*/ 330 h 462"/>
                  <a:gd name="T86" fmla="*/ 35 w 890"/>
                  <a:gd name="T87" fmla="*/ 378 h 462"/>
                  <a:gd name="T88" fmla="*/ 71 w 890"/>
                  <a:gd name="T89" fmla="*/ 426 h 462"/>
                  <a:gd name="T90" fmla="*/ 125 w 890"/>
                  <a:gd name="T91" fmla="*/ 462 h 462"/>
                  <a:gd name="T92" fmla="*/ 167 w 890"/>
                  <a:gd name="T93" fmla="*/ 462 h 462"/>
                  <a:gd name="T94" fmla="*/ 107 w 890"/>
                  <a:gd name="T95" fmla="*/ 426 h 462"/>
                  <a:gd name="T96" fmla="*/ 59 w 890"/>
                  <a:gd name="T97" fmla="*/ 378 h 462"/>
                  <a:gd name="T98" fmla="*/ 35 w 890"/>
                  <a:gd name="T99" fmla="*/ 330 h 462"/>
                  <a:gd name="T100" fmla="*/ 23 w 890"/>
                  <a:gd name="T101" fmla="*/ 276 h 462"/>
                  <a:gd name="T102" fmla="*/ 23 w 890"/>
                  <a:gd name="T103" fmla="*/ 276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49" name="Freeform 27"/>
              <p:cNvSpPr>
                <a:spLocks/>
              </p:cNvSpPr>
              <p:nvPr/>
            </p:nvSpPr>
            <p:spPr bwMode="hidden">
              <a:xfrm>
                <a:off x="2082" y="3828"/>
                <a:ext cx="407" cy="486"/>
              </a:xfrm>
              <a:custGeom>
                <a:avLst/>
                <a:gdLst>
                  <a:gd name="T0" fmla="*/ 18 w 406"/>
                  <a:gd name="T1" fmla="*/ 300 h 486"/>
                  <a:gd name="T2" fmla="*/ 24 w 406"/>
                  <a:gd name="T3" fmla="*/ 246 h 486"/>
                  <a:gd name="T4" fmla="*/ 48 w 406"/>
                  <a:gd name="T5" fmla="*/ 198 h 486"/>
                  <a:gd name="T6" fmla="*/ 83 w 406"/>
                  <a:gd name="T7" fmla="*/ 150 h 486"/>
                  <a:gd name="T8" fmla="*/ 131 w 406"/>
                  <a:gd name="T9" fmla="*/ 108 h 486"/>
                  <a:gd name="T10" fmla="*/ 185 w 406"/>
                  <a:gd name="T11" fmla="*/ 72 h 486"/>
                  <a:gd name="T12" fmla="*/ 251 w 406"/>
                  <a:gd name="T13" fmla="*/ 42 h 486"/>
                  <a:gd name="T14" fmla="*/ 329 w 406"/>
                  <a:gd name="T15" fmla="*/ 24 h 486"/>
                  <a:gd name="T16" fmla="*/ 406 w 406"/>
                  <a:gd name="T17" fmla="*/ 6 h 486"/>
                  <a:gd name="T18" fmla="*/ 406 w 406"/>
                  <a:gd name="T19" fmla="*/ 0 h 486"/>
                  <a:gd name="T20" fmla="*/ 323 w 406"/>
                  <a:gd name="T21" fmla="*/ 12 h 486"/>
                  <a:gd name="T22" fmla="*/ 245 w 406"/>
                  <a:gd name="T23" fmla="*/ 36 h 486"/>
                  <a:gd name="T24" fmla="*/ 179 w 406"/>
                  <a:gd name="T25" fmla="*/ 66 h 486"/>
                  <a:gd name="T26" fmla="*/ 119 w 406"/>
                  <a:gd name="T27" fmla="*/ 102 h 486"/>
                  <a:gd name="T28" fmla="*/ 72 w 406"/>
                  <a:gd name="T29" fmla="*/ 144 h 486"/>
                  <a:gd name="T30" fmla="*/ 30 w 406"/>
                  <a:gd name="T31" fmla="*/ 192 h 486"/>
                  <a:gd name="T32" fmla="*/ 6 w 406"/>
                  <a:gd name="T33" fmla="*/ 246 h 486"/>
                  <a:gd name="T34" fmla="*/ 0 w 406"/>
                  <a:gd name="T35" fmla="*/ 300 h 486"/>
                  <a:gd name="T36" fmla="*/ 6 w 406"/>
                  <a:gd name="T37" fmla="*/ 348 h 486"/>
                  <a:gd name="T38" fmla="*/ 30 w 406"/>
                  <a:gd name="T39" fmla="*/ 396 h 486"/>
                  <a:gd name="T40" fmla="*/ 66 w 406"/>
                  <a:gd name="T41" fmla="*/ 444 h 486"/>
                  <a:gd name="T42" fmla="*/ 107 w 406"/>
                  <a:gd name="T43" fmla="*/ 486 h 486"/>
                  <a:gd name="T44" fmla="*/ 131 w 406"/>
                  <a:gd name="T45" fmla="*/ 486 h 486"/>
                  <a:gd name="T46" fmla="*/ 83 w 406"/>
                  <a:gd name="T47" fmla="*/ 450 h 486"/>
                  <a:gd name="T48" fmla="*/ 48 w 406"/>
                  <a:gd name="T49" fmla="*/ 402 h 486"/>
                  <a:gd name="T50" fmla="*/ 24 w 406"/>
                  <a:gd name="T51" fmla="*/ 354 h 486"/>
                  <a:gd name="T52" fmla="*/ 18 w 406"/>
                  <a:gd name="T53" fmla="*/ 300 h 486"/>
                  <a:gd name="T54" fmla="*/ 18 w 406"/>
                  <a:gd name="T55" fmla="*/ 300 h 4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50" name="Freeform 28"/>
              <p:cNvSpPr>
                <a:spLocks/>
              </p:cNvSpPr>
              <p:nvPr/>
            </p:nvSpPr>
            <p:spPr bwMode="hidden">
              <a:xfrm>
                <a:off x="2987" y="4044"/>
                <a:ext cx="108" cy="252"/>
              </a:xfrm>
              <a:custGeom>
                <a:avLst/>
                <a:gdLst>
                  <a:gd name="T0" fmla="*/ 89 w 107"/>
                  <a:gd name="T1" fmla="*/ 84 h 252"/>
                  <a:gd name="T2" fmla="*/ 83 w 107"/>
                  <a:gd name="T3" fmla="*/ 132 h 252"/>
                  <a:gd name="T4" fmla="*/ 65 w 107"/>
                  <a:gd name="T5" fmla="*/ 174 h 252"/>
                  <a:gd name="T6" fmla="*/ 36 w 107"/>
                  <a:gd name="T7" fmla="*/ 216 h 252"/>
                  <a:gd name="T8" fmla="*/ 0 w 107"/>
                  <a:gd name="T9" fmla="*/ 252 h 252"/>
                  <a:gd name="T10" fmla="*/ 18 w 107"/>
                  <a:gd name="T11" fmla="*/ 252 h 252"/>
                  <a:gd name="T12" fmla="*/ 53 w 107"/>
                  <a:gd name="T13" fmla="*/ 216 h 252"/>
                  <a:gd name="T14" fmla="*/ 83 w 107"/>
                  <a:gd name="T15" fmla="*/ 174 h 252"/>
                  <a:gd name="T16" fmla="*/ 101 w 107"/>
                  <a:gd name="T17" fmla="*/ 132 h 252"/>
                  <a:gd name="T18" fmla="*/ 107 w 107"/>
                  <a:gd name="T19" fmla="*/ 84 h 252"/>
                  <a:gd name="T20" fmla="*/ 101 w 107"/>
                  <a:gd name="T21" fmla="*/ 42 h 252"/>
                  <a:gd name="T22" fmla="*/ 89 w 107"/>
                  <a:gd name="T23" fmla="*/ 0 h 252"/>
                  <a:gd name="T24" fmla="*/ 65 w 107"/>
                  <a:gd name="T25" fmla="*/ 0 h 252"/>
                  <a:gd name="T26" fmla="*/ 83 w 107"/>
                  <a:gd name="T27" fmla="*/ 42 h 252"/>
                  <a:gd name="T28" fmla="*/ 89 w 107"/>
                  <a:gd name="T29" fmla="*/ 84 h 252"/>
                  <a:gd name="T30" fmla="*/ 89 w 107"/>
                  <a:gd name="T31" fmla="*/ 84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51" name="Freeform 29"/>
              <p:cNvSpPr>
                <a:spLocks/>
              </p:cNvSpPr>
              <p:nvPr/>
            </p:nvSpPr>
            <p:spPr bwMode="hidden">
              <a:xfrm>
                <a:off x="2068" y="3685"/>
                <a:ext cx="835" cy="150"/>
              </a:xfrm>
              <a:custGeom>
                <a:avLst/>
                <a:gdLst>
                  <a:gd name="T0" fmla="*/ 518 w 835"/>
                  <a:gd name="T1" fmla="*/ 18 h 150"/>
                  <a:gd name="T2" fmla="*/ 597 w 835"/>
                  <a:gd name="T3" fmla="*/ 24 h 150"/>
                  <a:gd name="T4" fmla="*/ 682 w 835"/>
                  <a:gd name="T5" fmla="*/ 30 h 150"/>
                  <a:gd name="T6" fmla="*/ 755 w 835"/>
                  <a:gd name="T7" fmla="*/ 42 h 150"/>
                  <a:gd name="T8" fmla="*/ 828 w 835"/>
                  <a:gd name="T9" fmla="*/ 60 h 150"/>
                  <a:gd name="T10" fmla="*/ 835 w 835"/>
                  <a:gd name="T11" fmla="*/ 42 h 150"/>
                  <a:gd name="T12" fmla="*/ 761 w 835"/>
                  <a:gd name="T13" fmla="*/ 24 h 150"/>
                  <a:gd name="T14" fmla="*/ 688 w 835"/>
                  <a:gd name="T15" fmla="*/ 12 h 150"/>
                  <a:gd name="T16" fmla="*/ 603 w 835"/>
                  <a:gd name="T17" fmla="*/ 6 h 150"/>
                  <a:gd name="T18" fmla="*/ 518 w 835"/>
                  <a:gd name="T19" fmla="*/ 0 h 150"/>
                  <a:gd name="T20" fmla="*/ 372 w 835"/>
                  <a:gd name="T21" fmla="*/ 12 h 150"/>
                  <a:gd name="T22" fmla="*/ 232 w 835"/>
                  <a:gd name="T23" fmla="*/ 36 h 150"/>
                  <a:gd name="T24" fmla="*/ 110 w 835"/>
                  <a:gd name="T25" fmla="*/ 78 h 150"/>
                  <a:gd name="T26" fmla="*/ 0 w 835"/>
                  <a:gd name="T27" fmla="*/ 132 h 150"/>
                  <a:gd name="T28" fmla="*/ 19 w 835"/>
                  <a:gd name="T29" fmla="*/ 150 h 150"/>
                  <a:gd name="T30" fmla="*/ 122 w 835"/>
                  <a:gd name="T31" fmla="*/ 96 h 150"/>
                  <a:gd name="T32" fmla="*/ 244 w 835"/>
                  <a:gd name="T33" fmla="*/ 54 h 150"/>
                  <a:gd name="T34" fmla="*/ 378 w 835"/>
                  <a:gd name="T35" fmla="*/ 30 h 150"/>
                  <a:gd name="T36" fmla="*/ 518 w 835"/>
                  <a:gd name="T37" fmla="*/ 18 h 150"/>
                  <a:gd name="T38" fmla="*/ 518 w 835"/>
                  <a:gd name="T39" fmla="*/ 18 h 15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2" name="Freeform 30"/>
              <p:cNvSpPr>
                <a:spLocks/>
              </p:cNvSpPr>
              <p:nvPr/>
            </p:nvSpPr>
            <p:spPr bwMode="hidden">
              <a:xfrm>
                <a:off x="1867" y="3853"/>
                <a:ext cx="171" cy="461"/>
              </a:xfrm>
              <a:custGeom>
                <a:avLst/>
                <a:gdLst>
                  <a:gd name="T0" fmla="*/ 31 w 171"/>
                  <a:gd name="T1" fmla="*/ 263 h 461"/>
                  <a:gd name="T2" fmla="*/ 43 w 171"/>
                  <a:gd name="T3" fmla="*/ 191 h 461"/>
                  <a:gd name="T4" fmla="*/ 67 w 171"/>
                  <a:gd name="T5" fmla="*/ 131 h 461"/>
                  <a:gd name="T6" fmla="*/ 116 w 171"/>
                  <a:gd name="T7" fmla="*/ 72 h 461"/>
                  <a:gd name="T8" fmla="*/ 171 w 171"/>
                  <a:gd name="T9" fmla="*/ 18 h 461"/>
                  <a:gd name="T10" fmla="*/ 153 w 171"/>
                  <a:gd name="T11" fmla="*/ 0 h 461"/>
                  <a:gd name="T12" fmla="*/ 86 w 171"/>
                  <a:gd name="T13" fmla="*/ 60 h 461"/>
                  <a:gd name="T14" fmla="*/ 43 w 171"/>
                  <a:gd name="T15" fmla="*/ 120 h 461"/>
                  <a:gd name="T16" fmla="*/ 13 w 171"/>
                  <a:gd name="T17" fmla="*/ 191 h 461"/>
                  <a:gd name="T18" fmla="*/ 0 w 171"/>
                  <a:gd name="T19" fmla="*/ 263 h 461"/>
                  <a:gd name="T20" fmla="*/ 6 w 171"/>
                  <a:gd name="T21" fmla="*/ 317 h 461"/>
                  <a:gd name="T22" fmla="*/ 25 w 171"/>
                  <a:gd name="T23" fmla="*/ 365 h 461"/>
                  <a:gd name="T24" fmla="*/ 49 w 171"/>
                  <a:gd name="T25" fmla="*/ 413 h 461"/>
                  <a:gd name="T26" fmla="*/ 86 w 171"/>
                  <a:gd name="T27" fmla="*/ 461 h 461"/>
                  <a:gd name="T28" fmla="*/ 122 w 171"/>
                  <a:gd name="T29" fmla="*/ 461 h 461"/>
                  <a:gd name="T30" fmla="*/ 86 w 171"/>
                  <a:gd name="T31" fmla="*/ 413 h 461"/>
                  <a:gd name="T32" fmla="*/ 55 w 171"/>
                  <a:gd name="T33" fmla="*/ 365 h 461"/>
                  <a:gd name="T34" fmla="*/ 37 w 171"/>
                  <a:gd name="T35" fmla="*/ 317 h 461"/>
                  <a:gd name="T36" fmla="*/ 31 w 171"/>
                  <a:gd name="T37" fmla="*/ 263 h 461"/>
                  <a:gd name="T38" fmla="*/ 31 w 171"/>
                  <a:gd name="T39" fmla="*/ 263 h 46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3" name="Freeform 31"/>
              <p:cNvSpPr>
                <a:spLocks/>
              </p:cNvSpPr>
              <p:nvPr/>
            </p:nvSpPr>
            <p:spPr bwMode="hidden">
              <a:xfrm>
                <a:off x="2951" y="3751"/>
                <a:ext cx="360" cy="563"/>
              </a:xfrm>
              <a:custGeom>
                <a:avLst/>
                <a:gdLst>
                  <a:gd name="T0" fmla="*/ 360 w 360"/>
                  <a:gd name="T1" fmla="*/ 365 h 563"/>
                  <a:gd name="T2" fmla="*/ 353 w 360"/>
                  <a:gd name="T3" fmla="*/ 305 h 563"/>
                  <a:gd name="T4" fmla="*/ 335 w 360"/>
                  <a:gd name="T5" fmla="*/ 251 h 563"/>
                  <a:gd name="T6" fmla="*/ 305 w 360"/>
                  <a:gd name="T7" fmla="*/ 204 h 563"/>
                  <a:gd name="T8" fmla="*/ 262 w 360"/>
                  <a:gd name="T9" fmla="*/ 156 h 563"/>
                  <a:gd name="T10" fmla="*/ 213 w 360"/>
                  <a:gd name="T11" fmla="*/ 108 h 563"/>
                  <a:gd name="T12" fmla="*/ 159 w 360"/>
                  <a:gd name="T13" fmla="*/ 66 h 563"/>
                  <a:gd name="T14" fmla="*/ 92 w 360"/>
                  <a:gd name="T15" fmla="*/ 30 h 563"/>
                  <a:gd name="T16" fmla="*/ 19 w 360"/>
                  <a:gd name="T17" fmla="*/ 0 h 563"/>
                  <a:gd name="T18" fmla="*/ 0 w 360"/>
                  <a:gd name="T19" fmla="*/ 12 h 563"/>
                  <a:gd name="T20" fmla="*/ 67 w 360"/>
                  <a:gd name="T21" fmla="*/ 42 h 563"/>
                  <a:gd name="T22" fmla="*/ 134 w 360"/>
                  <a:gd name="T23" fmla="*/ 78 h 563"/>
                  <a:gd name="T24" fmla="*/ 189 w 360"/>
                  <a:gd name="T25" fmla="*/ 114 h 563"/>
                  <a:gd name="T26" fmla="*/ 238 w 360"/>
                  <a:gd name="T27" fmla="*/ 162 h 563"/>
                  <a:gd name="T28" fmla="*/ 274 w 360"/>
                  <a:gd name="T29" fmla="*/ 210 h 563"/>
                  <a:gd name="T30" fmla="*/ 299 w 360"/>
                  <a:gd name="T31" fmla="*/ 257 h 563"/>
                  <a:gd name="T32" fmla="*/ 317 w 360"/>
                  <a:gd name="T33" fmla="*/ 311 h 563"/>
                  <a:gd name="T34" fmla="*/ 323 w 360"/>
                  <a:gd name="T35" fmla="*/ 365 h 563"/>
                  <a:gd name="T36" fmla="*/ 317 w 360"/>
                  <a:gd name="T37" fmla="*/ 419 h 563"/>
                  <a:gd name="T38" fmla="*/ 299 w 360"/>
                  <a:gd name="T39" fmla="*/ 467 h 563"/>
                  <a:gd name="T40" fmla="*/ 274 w 360"/>
                  <a:gd name="T41" fmla="*/ 515 h 563"/>
                  <a:gd name="T42" fmla="*/ 238 w 360"/>
                  <a:gd name="T43" fmla="*/ 563 h 563"/>
                  <a:gd name="T44" fmla="*/ 268 w 360"/>
                  <a:gd name="T45" fmla="*/ 563 h 563"/>
                  <a:gd name="T46" fmla="*/ 311 w 360"/>
                  <a:gd name="T47" fmla="*/ 515 h 563"/>
                  <a:gd name="T48" fmla="*/ 335 w 360"/>
                  <a:gd name="T49" fmla="*/ 467 h 563"/>
                  <a:gd name="T50" fmla="*/ 353 w 360"/>
                  <a:gd name="T51" fmla="*/ 419 h 563"/>
                  <a:gd name="T52" fmla="*/ 360 w 360"/>
                  <a:gd name="T53" fmla="*/ 365 h 563"/>
                  <a:gd name="T54" fmla="*/ 360 w 360"/>
                  <a:gd name="T55" fmla="*/ 365 h 5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54" name="Freeform 32"/>
              <p:cNvSpPr>
                <a:spLocks/>
              </p:cNvSpPr>
              <p:nvPr/>
            </p:nvSpPr>
            <p:spPr bwMode="hidden">
              <a:xfrm>
                <a:off x="2318" y="3631"/>
                <a:ext cx="1078" cy="425"/>
              </a:xfrm>
              <a:custGeom>
                <a:avLst/>
                <a:gdLst>
                  <a:gd name="T0" fmla="*/ 1053 w 1078"/>
                  <a:gd name="T1" fmla="*/ 425 h 425"/>
                  <a:gd name="T2" fmla="*/ 1078 w 1078"/>
                  <a:gd name="T3" fmla="*/ 419 h 425"/>
                  <a:gd name="T4" fmla="*/ 1066 w 1078"/>
                  <a:gd name="T5" fmla="*/ 377 h 425"/>
                  <a:gd name="T6" fmla="*/ 1047 w 1078"/>
                  <a:gd name="T7" fmla="*/ 336 h 425"/>
                  <a:gd name="T8" fmla="*/ 986 w 1078"/>
                  <a:gd name="T9" fmla="*/ 252 h 425"/>
                  <a:gd name="T10" fmla="*/ 907 w 1078"/>
                  <a:gd name="T11" fmla="*/ 180 h 425"/>
                  <a:gd name="T12" fmla="*/ 810 w 1078"/>
                  <a:gd name="T13" fmla="*/ 120 h 425"/>
                  <a:gd name="T14" fmla="*/ 694 w 1078"/>
                  <a:gd name="T15" fmla="*/ 72 h 425"/>
                  <a:gd name="T16" fmla="*/ 560 w 1078"/>
                  <a:gd name="T17" fmla="*/ 30 h 425"/>
                  <a:gd name="T18" fmla="*/ 420 w 1078"/>
                  <a:gd name="T19" fmla="*/ 6 h 425"/>
                  <a:gd name="T20" fmla="*/ 268 w 1078"/>
                  <a:gd name="T21" fmla="*/ 0 h 425"/>
                  <a:gd name="T22" fmla="*/ 134 w 1078"/>
                  <a:gd name="T23" fmla="*/ 6 h 425"/>
                  <a:gd name="T24" fmla="*/ 0 w 1078"/>
                  <a:gd name="T25" fmla="*/ 24 h 425"/>
                  <a:gd name="T26" fmla="*/ 12 w 1078"/>
                  <a:gd name="T27" fmla="*/ 36 h 425"/>
                  <a:gd name="T28" fmla="*/ 134 w 1078"/>
                  <a:gd name="T29" fmla="*/ 18 h 425"/>
                  <a:gd name="T30" fmla="*/ 268 w 1078"/>
                  <a:gd name="T31" fmla="*/ 12 h 425"/>
                  <a:gd name="T32" fmla="*/ 420 w 1078"/>
                  <a:gd name="T33" fmla="*/ 18 h 425"/>
                  <a:gd name="T34" fmla="*/ 554 w 1078"/>
                  <a:gd name="T35" fmla="*/ 42 h 425"/>
                  <a:gd name="T36" fmla="*/ 682 w 1078"/>
                  <a:gd name="T37" fmla="*/ 84 h 425"/>
                  <a:gd name="T38" fmla="*/ 798 w 1078"/>
                  <a:gd name="T39" fmla="*/ 132 h 425"/>
                  <a:gd name="T40" fmla="*/ 895 w 1078"/>
                  <a:gd name="T41" fmla="*/ 192 h 425"/>
                  <a:gd name="T42" fmla="*/ 968 w 1078"/>
                  <a:gd name="T43" fmla="*/ 264 h 425"/>
                  <a:gd name="T44" fmla="*/ 999 w 1078"/>
                  <a:gd name="T45" fmla="*/ 300 h 425"/>
                  <a:gd name="T46" fmla="*/ 1023 w 1078"/>
                  <a:gd name="T47" fmla="*/ 342 h 425"/>
                  <a:gd name="T48" fmla="*/ 1041 w 1078"/>
                  <a:gd name="T49" fmla="*/ 383 h 425"/>
                  <a:gd name="T50" fmla="*/ 1053 w 1078"/>
                  <a:gd name="T51" fmla="*/ 425 h 425"/>
                  <a:gd name="T52" fmla="*/ 1053 w 1078"/>
                  <a:gd name="T53" fmla="*/ 425 h 4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55" name="Freeform 33"/>
              <p:cNvSpPr>
                <a:spLocks/>
              </p:cNvSpPr>
              <p:nvPr/>
            </p:nvSpPr>
            <p:spPr bwMode="hidden">
              <a:xfrm>
                <a:off x="3304" y="4080"/>
                <a:ext cx="98" cy="234"/>
              </a:xfrm>
              <a:custGeom>
                <a:avLst/>
                <a:gdLst>
                  <a:gd name="T0" fmla="*/ 0 w 98"/>
                  <a:gd name="T1" fmla="*/ 234 h 234"/>
                  <a:gd name="T2" fmla="*/ 25 w 98"/>
                  <a:gd name="T3" fmla="*/ 234 h 234"/>
                  <a:gd name="T4" fmla="*/ 55 w 98"/>
                  <a:gd name="T5" fmla="*/ 186 h 234"/>
                  <a:gd name="T6" fmla="*/ 80 w 98"/>
                  <a:gd name="T7" fmla="*/ 138 h 234"/>
                  <a:gd name="T8" fmla="*/ 92 w 98"/>
                  <a:gd name="T9" fmla="*/ 90 h 234"/>
                  <a:gd name="T10" fmla="*/ 98 w 98"/>
                  <a:gd name="T11" fmla="*/ 36 h 234"/>
                  <a:gd name="T12" fmla="*/ 98 w 98"/>
                  <a:gd name="T13" fmla="*/ 0 h 234"/>
                  <a:gd name="T14" fmla="*/ 74 w 98"/>
                  <a:gd name="T15" fmla="*/ 0 h 234"/>
                  <a:gd name="T16" fmla="*/ 74 w 98"/>
                  <a:gd name="T17" fmla="*/ 36 h 234"/>
                  <a:gd name="T18" fmla="*/ 67 w 98"/>
                  <a:gd name="T19" fmla="*/ 90 h 234"/>
                  <a:gd name="T20" fmla="*/ 55 w 98"/>
                  <a:gd name="T21" fmla="*/ 138 h 234"/>
                  <a:gd name="T22" fmla="*/ 31 w 98"/>
                  <a:gd name="T23" fmla="*/ 186 h 234"/>
                  <a:gd name="T24" fmla="*/ 0 w 98"/>
                  <a:gd name="T25" fmla="*/ 234 h 234"/>
                  <a:gd name="T26" fmla="*/ 0 w 98"/>
                  <a:gd name="T27" fmla="*/ 2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56" name="Freeform 34"/>
              <p:cNvSpPr>
                <a:spLocks/>
              </p:cNvSpPr>
              <p:nvPr/>
            </p:nvSpPr>
            <p:spPr bwMode="hidden">
              <a:xfrm>
                <a:off x="1776" y="3673"/>
                <a:ext cx="481" cy="641"/>
              </a:xfrm>
              <a:custGeom>
                <a:avLst/>
                <a:gdLst>
                  <a:gd name="T0" fmla="*/ 18 w 481"/>
                  <a:gd name="T1" fmla="*/ 443 h 641"/>
                  <a:gd name="T2" fmla="*/ 24 w 481"/>
                  <a:gd name="T3" fmla="*/ 371 h 641"/>
                  <a:gd name="T4" fmla="*/ 55 w 481"/>
                  <a:gd name="T5" fmla="*/ 305 h 641"/>
                  <a:gd name="T6" fmla="*/ 91 w 481"/>
                  <a:gd name="T7" fmla="*/ 246 h 641"/>
                  <a:gd name="T8" fmla="*/ 146 w 481"/>
                  <a:gd name="T9" fmla="*/ 186 h 641"/>
                  <a:gd name="T10" fmla="*/ 213 w 481"/>
                  <a:gd name="T11" fmla="*/ 132 h 641"/>
                  <a:gd name="T12" fmla="*/ 292 w 481"/>
                  <a:gd name="T13" fmla="*/ 84 h 641"/>
                  <a:gd name="T14" fmla="*/ 384 w 481"/>
                  <a:gd name="T15" fmla="*/ 48 h 641"/>
                  <a:gd name="T16" fmla="*/ 481 w 481"/>
                  <a:gd name="T17" fmla="*/ 12 h 641"/>
                  <a:gd name="T18" fmla="*/ 457 w 481"/>
                  <a:gd name="T19" fmla="*/ 0 h 641"/>
                  <a:gd name="T20" fmla="*/ 359 w 481"/>
                  <a:gd name="T21" fmla="*/ 36 h 641"/>
                  <a:gd name="T22" fmla="*/ 274 w 481"/>
                  <a:gd name="T23" fmla="*/ 78 h 641"/>
                  <a:gd name="T24" fmla="*/ 195 w 481"/>
                  <a:gd name="T25" fmla="*/ 126 h 641"/>
                  <a:gd name="T26" fmla="*/ 128 w 481"/>
                  <a:gd name="T27" fmla="*/ 180 h 641"/>
                  <a:gd name="T28" fmla="*/ 73 w 481"/>
                  <a:gd name="T29" fmla="*/ 240 h 641"/>
                  <a:gd name="T30" fmla="*/ 37 w 481"/>
                  <a:gd name="T31" fmla="*/ 305 h 641"/>
                  <a:gd name="T32" fmla="*/ 6 w 481"/>
                  <a:gd name="T33" fmla="*/ 371 h 641"/>
                  <a:gd name="T34" fmla="*/ 0 w 481"/>
                  <a:gd name="T35" fmla="*/ 443 h 641"/>
                  <a:gd name="T36" fmla="*/ 6 w 481"/>
                  <a:gd name="T37" fmla="*/ 497 h 641"/>
                  <a:gd name="T38" fmla="*/ 18 w 481"/>
                  <a:gd name="T39" fmla="*/ 545 h 641"/>
                  <a:gd name="T40" fmla="*/ 43 w 481"/>
                  <a:gd name="T41" fmla="*/ 593 h 641"/>
                  <a:gd name="T42" fmla="*/ 73 w 481"/>
                  <a:gd name="T43" fmla="*/ 641 h 641"/>
                  <a:gd name="T44" fmla="*/ 97 w 481"/>
                  <a:gd name="T45" fmla="*/ 641 h 641"/>
                  <a:gd name="T46" fmla="*/ 67 w 481"/>
                  <a:gd name="T47" fmla="*/ 593 h 641"/>
                  <a:gd name="T48" fmla="*/ 43 w 481"/>
                  <a:gd name="T49" fmla="*/ 545 h 641"/>
                  <a:gd name="T50" fmla="*/ 24 w 481"/>
                  <a:gd name="T51" fmla="*/ 497 h 641"/>
                  <a:gd name="T52" fmla="*/ 18 w 481"/>
                  <a:gd name="T53" fmla="*/ 443 h 641"/>
                  <a:gd name="T54" fmla="*/ 18 w 481"/>
                  <a:gd name="T55" fmla="*/ 443 h 641"/>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8" name="Group 35"/>
            <p:cNvGrpSpPr>
              <a:grpSpLocks/>
            </p:cNvGrpSpPr>
            <p:nvPr userDrawn="1"/>
          </p:nvGrpSpPr>
          <p:grpSpPr bwMode="auto">
            <a:xfrm>
              <a:off x="4128" y="3360"/>
              <a:ext cx="1351" cy="821"/>
              <a:chOff x="4128" y="3360"/>
              <a:chExt cx="1351" cy="821"/>
            </a:xfrm>
          </p:grpSpPr>
          <p:sp>
            <p:nvSpPr>
              <p:cNvPr id="22" name="Freeform 36"/>
              <p:cNvSpPr>
                <a:spLocks noEditPoints="1"/>
              </p:cNvSpPr>
              <p:nvPr/>
            </p:nvSpPr>
            <p:spPr bwMode="hidden">
              <a:xfrm>
                <a:off x="4200" y="3402"/>
                <a:ext cx="1201" cy="731"/>
              </a:xfrm>
              <a:custGeom>
                <a:avLst/>
                <a:gdLst>
                  <a:gd name="T0" fmla="*/ 484 w 1201"/>
                  <a:gd name="T1" fmla="*/ 6 h 731"/>
                  <a:gd name="T2" fmla="*/ 263 w 1201"/>
                  <a:gd name="T3" fmla="*/ 60 h 731"/>
                  <a:gd name="T4" fmla="*/ 101 w 1201"/>
                  <a:gd name="T5" fmla="*/ 162 h 731"/>
                  <a:gd name="T6" fmla="*/ 12 w 1201"/>
                  <a:gd name="T7" fmla="*/ 294 h 731"/>
                  <a:gd name="T8" fmla="*/ 0 w 1201"/>
                  <a:gd name="T9" fmla="*/ 366 h 731"/>
                  <a:gd name="T10" fmla="*/ 12 w 1201"/>
                  <a:gd name="T11" fmla="*/ 437 h 731"/>
                  <a:gd name="T12" fmla="*/ 101 w 1201"/>
                  <a:gd name="T13" fmla="*/ 569 h 731"/>
                  <a:gd name="T14" fmla="*/ 263 w 1201"/>
                  <a:gd name="T15" fmla="*/ 671 h 731"/>
                  <a:gd name="T16" fmla="*/ 484 w 1201"/>
                  <a:gd name="T17" fmla="*/ 725 h 731"/>
                  <a:gd name="T18" fmla="*/ 723 w 1201"/>
                  <a:gd name="T19" fmla="*/ 725 h 731"/>
                  <a:gd name="T20" fmla="*/ 938 w 1201"/>
                  <a:gd name="T21" fmla="*/ 671 h 731"/>
                  <a:gd name="T22" fmla="*/ 1100 w 1201"/>
                  <a:gd name="T23" fmla="*/ 569 h 731"/>
                  <a:gd name="T24" fmla="*/ 1189 w 1201"/>
                  <a:gd name="T25" fmla="*/ 437 h 731"/>
                  <a:gd name="T26" fmla="*/ 1201 w 1201"/>
                  <a:gd name="T27" fmla="*/ 366 h 731"/>
                  <a:gd name="T28" fmla="*/ 1189 w 1201"/>
                  <a:gd name="T29" fmla="*/ 294 h 731"/>
                  <a:gd name="T30" fmla="*/ 1100 w 1201"/>
                  <a:gd name="T31" fmla="*/ 162 h 731"/>
                  <a:gd name="T32" fmla="*/ 938 w 1201"/>
                  <a:gd name="T33" fmla="*/ 60 h 731"/>
                  <a:gd name="T34" fmla="*/ 723 w 1201"/>
                  <a:gd name="T35" fmla="*/ 6 h 731"/>
                  <a:gd name="T36" fmla="*/ 604 w 1201"/>
                  <a:gd name="T37" fmla="*/ 0 h 731"/>
                  <a:gd name="T38" fmla="*/ 490 w 1201"/>
                  <a:gd name="T39" fmla="*/ 701 h 731"/>
                  <a:gd name="T40" fmla="*/ 287 w 1201"/>
                  <a:gd name="T41" fmla="*/ 647 h 731"/>
                  <a:gd name="T42" fmla="*/ 131 w 1201"/>
                  <a:gd name="T43" fmla="*/ 557 h 731"/>
                  <a:gd name="T44" fmla="*/ 48 w 1201"/>
                  <a:gd name="T45" fmla="*/ 437 h 731"/>
                  <a:gd name="T46" fmla="*/ 36 w 1201"/>
                  <a:gd name="T47" fmla="*/ 366 h 731"/>
                  <a:gd name="T48" fmla="*/ 48 w 1201"/>
                  <a:gd name="T49" fmla="*/ 300 h 731"/>
                  <a:gd name="T50" fmla="*/ 131 w 1201"/>
                  <a:gd name="T51" fmla="*/ 174 h 731"/>
                  <a:gd name="T52" fmla="*/ 287 w 1201"/>
                  <a:gd name="T53" fmla="*/ 84 h 731"/>
                  <a:gd name="T54" fmla="*/ 490 w 1201"/>
                  <a:gd name="T55" fmla="*/ 30 h 731"/>
                  <a:gd name="T56" fmla="*/ 717 w 1201"/>
                  <a:gd name="T57" fmla="*/ 30 h 731"/>
                  <a:gd name="T58" fmla="*/ 920 w 1201"/>
                  <a:gd name="T59" fmla="*/ 84 h 731"/>
                  <a:gd name="T60" fmla="*/ 1070 w 1201"/>
                  <a:gd name="T61" fmla="*/ 174 h 731"/>
                  <a:gd name="T62" fmla="*/ 1153 w 1201"/>
                  <a:gd name="T63" fmla="*/ 300 h 731"/>
                  <a:gd name="T64" fmla="*/ 1153 w 1201"/>
                  <a:gd name="T65" fmla="*/ 437 h 731"/>
                  <a:gd name="T66" fmla="*/ 1070 w 1201"/>
                  <a:gd name="T67" fmla="*/ 557 h 731"/>
                  <a:gd name="T68" fmla="*/ 920 w 1201"/>
                  <a:gd name="T69" fmla="*/ 647 h 731"/>
                  <a:gd name="T70" fmla="*/ 717 w 1201"/>
                  <a:gd name="T71" fmla="*/ 701 h 731"/>
                  <a:gd name="T72" fmla="*/ 604 w 1201"/>
                  <a:gd name="T73" fmla="*/ 707 h 7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23" name="Freeform 37"/>
              <p:cNvSpPr>
                <a:spLocks/>
              </p:cNvSpPr>
              <p:nvPr/>
            </p:nvSpPr>
            <p:spPr bwMode="hidden">
              <a:xfrm>
                <a:off x="4128" y="3366"/>
                <a:ext cx="544" cy="737"/>
              </a:xfrm>
              <a:custGeom>
                <a:avLst/>
                <a:gdLst>
                  <a:gd name="T0" fmla="*/ 24 w 544"/>
                  <a:gd name="T1" fmla="*/ 402 h 737"/>
                  <a:gd name="T2" fmla="*/ 36 w 544"/>
                  <a:gd name="T3" fmla="*/ 330 h 737"/>
                  <a:gd name="T4" fmla="*/ 66 w 544"/>
                  <a:gd name="T5" fmla="*/ 264 h 737"/>
                  <a:gd name="T6" fmla="*/ 108 w 544"/>
                  <a:gd name="T7" fmla="*/ 204 h 737"/>
                  <a:gd name="T8" fmla="*/ 173 w 544"/>
                  <a:gd name="T9" fmla="*/ 150 h 737"/>
                  <a:gd name="T10" fmla="*/ 251 w 544"/>
                  <a:gd name="T11" fmla="*/ 102 h 737"/>
                  <a:gd name="T12" fmla="*/ 335 w 544"/>
                  <a:gd name="T13" fmla="*/ 60 h 737"/>
                  <a:gd name="T14" fmla="*/ 436 w 544"/>
                  <a:gd name="T15" fmla="*/ 30 h 737"/>
                  <a:gd name="T16" fmla="*/ 544 w 544"/>
                  <a:gd name="T17" fmla="*/ 12 h 737"/>
                  <a:gd name="T18" fmla="*/ 544 w 544"/>
                  <a:gd name="T19" fmla="*/ 0 h 737"/>
                  <a:gd name="T20" fmla="*/ 430 w 544"/>
                  <a:gd name="T21" fmla="*/ 18 h 737"/>
                  <a:gd name="T22" fmla="*/ 329 w 544"/>
                  <a:gd name="T23" fmla="*/ 48 h 737"/>
                  <a:gd name="T24" fmla="*/ 233 w 544"/>
                  <a:gd name="T25" fmla="*/ 90 h 737"/>
                  <a:gd name="T26" fmla="*/ 155 w 544"/>
                  <a:gd name="T27" fmla="*/ 138 h 737"/>
                  <a:gd name="T28" fmla="*/ 90 w 544"/>
                  <a:gd name="T29" fmla="*/ 198 h 737"/>
                  <a:gd name="T30" fmla="*/ 42 w 544"/>
                  <a:gd name="T31" fmla="*/ 258 h 737"/>
                  <a:gd name="T32" fmla="*/ 12 w 544"/>
                  <a:gd name="T33" fmla="*/ 330 h 737"/>
                  <a:gd name="T34" fmla="*/ 0 w 544"/>
                  <a:gd name="T35" fmla="*/ 402 h 737"/>
                  <a:gd name="T36" fmla="*/ 6 w 544"/>
                  <a:gd name="T37" fmla="*/ 455 h 737"/>
                  <a:gd name="T38" fmla="*/ 18 w 544"/>
                  <a:gd name="T39" fmla="*/ 503 h 737"/>
                  <a:gd name="T40" fmla="*/ 42 w 544"/>
                  <a:gd name="T41" fmla="*/ 545 h 737"/>
                  <a:gd name="T42" fmla="*/ 78 w 544"/>
                  <a:gd name="T43" fmla="*/ 593 h 737"/>
                  <a:gd name="T44" fmla="*/ 114 w 544"/>
                  <a:gd name="T45" fmla="*/ 635 h 737"/>
                  <a:gd name="T46" fmla="*/ 161 w 544"/>
                  <a:gd name="T47" fmla="*/ 671 h 737"/>
                  <a:gd name="T48" fmla="*/ 221 w 544"/>
                  <a:gd name="T49" fmla="*/ 707 h 737"/>
                  <a:gd name="T50" fmla="*/ 281 w 544"/>
                  <a:gd name="T51" fmla="*/ 737 h 737"/>
                  <a:gd name="T52" fmla="*/ 323 w 544"/>
                  <a:gd name="T53" fmla="*/ 737 h 737"/>
                  <a:gd name="T54" fmla="*/ 257 w 544"/>
                  <a:gd name="T55" fmla="*/ 707 h 737"/>
                  <a:gd name="T56" fmla="*/ 203 w 544"/>
                  <a:gd name="T57" fmla="*/ 671 h 737"/>
                  <a:gd name="T58" fmla="*/ 149 w 544"/>
                  <a:gd name="T59" fmla="*/ 635 h 737"/>
                  <a:gd name="T60" fmla="*/ 108 w 544"/>
                  <a:gd name="T61" fmla="*/ 593 h 737"/>
                  <a:gd name="T62" fmla="*/ 72 w 544"/>
                  <a:gd name="T63" fmla="*/ 551 h 737"/>
                  <a:gd name="T64" fmla="*/ 48 w 544"/>
                  <a:gd name="T65" fmla="*/ 503 h 737"/>
                  <a:gd name="T66" fmla="*/ 30 w 544"/>
                  <a:gd name="T67" fmla="*/ 455 h 737"/>
                  <a:gd name="T68" fmla="*/ 24 w 544"/>
                  <a:gd name="T69" fmla="*/ 402 h 737"/>
                  <a:gd name="T70" fmla="*/ 24 w 544"/>
                  <a:gd name="T71" fmla="*/ 402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24" name="Freeform 38"/>
              <p:cNvSpPr>
                <a:spLocks/>
              </p:cNvSpPr>
              <p:nvPr/>
            </p:nvSpPr>
            <p:spPr bwMode="hidden">
              <a:xfrm>
                <a:off x="4792" y="3360"/>
                <a:ext cx="609" cy="252"/>
              </a:xfrm>
              <a:custGeom>
                <a:avLst/>
                <a:gdLst>
                  <a:gd name="T0" fmla="*/ 12 w 609"/>
                  <a:gd name="T1" fmla="*/ 12 h 252"/>
                  <a:gd name="T2" fmla="*/ 113 w 609"/>
                  <a:gd name="T3" fmla="*/ 18 h 252"/>
                  <a:gd name="T4" fmla="*/ 203 w 609"/>
                  <a:gd name="T5" fmla="*/ 30 h 252"/>
                  <a:gd name="T6" fmla="*/ 292 w 609"/>
                  <a:gd name="T7" fmla="*/ 48 h 252"/>
                  <a:gd name="T8" fmla="*/ 376 w 609"/>
                  <a:gd name="T9" fmla="*/ 78 h 252"/>
                  <a:gd name="T10" fmla="*/ 448 w 609"/>
                  <a:gd name="T11" fmla="*/ 114 h 252"/>
                  <a:gd name="T12" fmla="*/ 514 w 609"/>
                  <a:gd name="T13" fmla="*/ 156 h 252"/>
                  <a:gd name="T14" fmla="*/ 567 w 609"/>
                  <a:gd name="T15" fmla="*/ 198 h 252"/>
                  <a:gd name="T16" fmla="*/ 609 w 609"/>
                  <a:gd name="T17" fmla="*/ 252 h 252"/>
                  <a:gd name="T18" fmla="*/ 609 w 609"/>
                  <a:gd name="T19" fmla="*/ 216 h 252"/>
                  <a:gd name="T20" fmla="*/ 561 w 609"/>
                  <a:gd name="T21" fmla="*/ 168 h 252"/>
                  <a:gd name="T22" fmla="*/ 502 w 609"/>
                  <a:gd name="T23" fmla="*/ 126 h 252"/>
                  <a:gd name="T24" fmla="*/ 436 w 609"/>
                  <a:gd name="T25" fmla="*/ 90 h 252"/>
                  <a:gd name="T26" fmla="*/ 364 w 609"/>
                  <a:gd name="T27" fmla="*/ 60 h 252"/>
                  <a:gd name="T28" fmla="*/ 286 w 609"/>
                  <a:gd name="T29" fmla="*/ 36 h 252"/>
                  <a:gd name="T30" fmla="*/ 197 w 609"/>
                  <a:gd name="T31" fmla="*/ 18 h 252"/>
                  <a:gd name="T32" fmla="*/ 107 w 609"/>
                  <a:gd name="T33" fmla="*/ 6 h 252"/>
                  <a:gd name="T34" fmla="*/ 12 w 609"/>
                  <a:gd name="T35" fmla="*/ 0 h 252"/>
                  <a:gd name="T36" fmla="*/ 6 w 609"/>
                  <a:gd name="T37" fmla="*/ 0 h 252"/>
                  <a:gd name="T38" fmla="*/ 0 w 609"/>
                  <a:gd name="T39" fmla="*/ 0 h 252"/>
                  <a:gd name="T40" fmla="*/ 0 w 609"/>
                  <a:gd name="T41" fmla="*/ 12 h 252"/>
                  <a:gd name="T42" fmla="*/ 6 w 609"/>
                  <a:gd name="T43" fmla="*/ 12 h 252"/>
                  <a:gd name="T44" fmla="*/ 12 w 609"/>
                  <a:gd name="T45" fmla="*/ 12 h 252"/>
                  <a:gd name="T46" fmla="*/ 12 w 609"/>
                  <a:gd name="T47" fmla="*/ 12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25" name="Freeform 39"/>
              <p:cNvSpPr>
                <a:spLocks/>
              </p:cNvSpPr>
              <p:nvPr/>
            </p:nvSpPr>
            <p:spPr bwMode="hidden">
              <a:xfrm>
                <a:off x="5246" y="4007"/>
                <a:ext cx="72" cy="54"/>
              </a:xfrm>
              <a:custGeom>
                <a:avLst/>
                <a:gdLst>
                  <a:gd name="T0" fmla="*/ 72 w 72"/>
                  <a:gd name="T1" fmla="*/ 0 h 54"/>
                  <a:gd name="T2" fmla="*/ 36 w 72"/>
                  <a:gd name="T3" fmla="*/ 30 h 54"/>
                  <a:gd name="T4" fmla="*/ 0 w 72"/>
                  <a:gd name="T5" fmla="*/ 54 h 54"/>
                  <a:gd name="T6" fmla="*/ 36 w 72"/>
                  <a:gd name="T7" fmla="*/ 54 h 54"/>
                  <a:gd name="T8" fmla="*/ 54 w 72"/>
                  <a:gd name="T9" fmla="*/ 42 h 54"/>
                  <a:gd name="T10" fmla="*/ 72 w 72"/>
                  <a:gd name="T11" fmla="*/ 24 h 54"/>
                  <a:gd name="T12" fmla="*/ 72 w 72"/>
                  <a:gd name="T13" fmla="*/ 24 h 54"/>
                  <a:gd name="T14" fmla="*/ 72 w 72"/>
                  <a:gd name="T15" fmla="*/ 0 h 54"/>
                  <a:gd name="T16" fmla="*/ 72 w 72"/>
                  <a:gd name="T17" fmla="*/ 0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26" name="Freeform 40"/>
              <p:cNvSpPr>
                <a:spLocks/>
              </p:cNvSpPr>
              <p:nvPr/>
            </p:nvSpPr>
            <p:spPr bwMode="hidden">
              <a:xfrm>
                <a:off x="4505" y="4073"/>
                <a:ext cx="705" cy="108"/>
              </a:xfrm>
              <a:custGeom>
                <a:avLst/>
                <a:gdLst>
                  <a:gd name="T0" fmla="*/ 299 w 705"/>
                  <a:gd name="T1" fmla="*/ 90 h 108"/>
                  <a:gd name="T2" fmla="*/ 221 w 705"/>
                  <a:gd name="T3" fmla="*/ 90 h 108"/>
                  <a:gd name="T4" fmla="*/ 143 w 705"/>
                  <a:gd name="T5" fmla="*/ 78 h 108"/>
                  <a:gd name="T6" fmla="*/ 0 w 705"/>
                  <a:gd name="T7" fmla="*/ 48 h 108"/>
                  <a:gd name="T8" fmla="*/ 0 w 705"/>
                  <a:gd name="T9" fmla="*/ 66 h 108"/>
                  <a:gd name="T10" fmla="*/ 143 w 705"/>
                  <a:gd name="T11" fmla="*/ 96 h 108"/>
                  <a:gd name="T12" fmla="*/ 221 w 705"/>
                  <a:gd name="T13" fmla="*/ 108 h 108"/>
                  <a:gd name="T14" fmla="*/ 299 w 705"/>
                  <a:gd name="T15" fmla="*/ 108 h 108"/>
                  <a:gd name="T16" fmla="*/ 412 w 705"/>
                  <a:gd name="T17" fmla="*/ 102 h 108"/>
                  <a:gd name="T18" fmla="*/ 520 w 705"/>
                  <a:gd name="T19" fmla="*/ 84 h 108"/>
                  <a:gd name="T20" fmla="*/ 615 w 705"/>
                  <a:gd name="T21" fmla="*/ 60 h 108"/>
                  <a:gd name="T22" fmla="*/ 705 w 705"/>
                  <a:gd name="T23" fmla="*/ 24 h 108"/>
                  <a:gd name="T24" fmla="*/ 705 w 705"/>
                  <a:gd name="T25" fmla="*/ 0 h 108"/>
                  <a:gd name="T26" fmla="*/ 615 w 705"/>
                  <a:gd name="T27" fmla="*/ 42 h 108"/>
                  <a:gd name="T28" fmla="*/ 520 w 705"/>
                  <a:gd name="T29" fmla="*/ 66 h 108"/>
                  <a:gd name="T30" fmla="*/ 412 w 705"/>
                  <a:gd name="T31" fmla="*/ 84 h 108"/>
                  <a:gd name="T32" fmla="*/ 299 w 705"/>
                  <a:gd name="T33" fmla="*/ 90 h 108"/>
                  <a:gd name="T34" fmla="*/ 299 w 705"/>
                  <a:gd name="T35" fmla="*/ 90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27" name="Freeform 41"/>
              <p:cNvSpPr>
                <a:spLocks/>
              </p:cNvSpPr>
              <p:nvPr/>
            </p:nvSpPr>
            <p:spPr bwMode="hidden">
              <a:xfrm>
                <a:off x="5336" y="3654"/>
                <a:ext cx="143" cy="341"/>
              </a:xfrm>
              <a:custGeom>
                <a:avLst/>
                <a:gdLst>
                  <a:gd name="T0" fmla="*/ 119 w 143"/>
                  <a:gd name="T1" fmla="*/ 114 h 341"/>
                  <a:gd name="T2" fmla="*/ 113 w 143"/>
                  <a:gd name="T3" fmla="*/ 173 h 341"/>
                  <a:gd name="T4" fmla="*/ 89 w 143"/>
                  <a:gd name="T5" fmla="*/ 239 h 341"/>
                  <a:gd name="T6" fmla="*/ 47 w 143"/>
                  <a:gd name="T7" fmla="*/ 293 h 341"/>
                  <a:gd name="T8" fmla="*/ 0 w 143"/>
                  <a:gd name="T9" fmla="*/ 341 h 341"/>
                  <a:gd name="T10" fmla="*/ 29 w 143"/>
                  <a:gd name="T11" fmla="*/ 341 h 341"/>
                  <a:gd name="T12" fmla="*/ 77 w 143"/>
                  <a:gd name="T13" fmla="*/ 287 h 341"/>
                  <a:gd name="T14" fmla="*/ 113 w 143"/>
                  <a:gd name="T15" fmla="*/ 233 h 341"/>
                  <a:gd name="T16" fmla="*/ 137 w 143"/>
                  <a:gd name="T17" fmla="*/ 173 h 341"/>
                  <a:gd name="T18" fmla="*/ 143 w 143"/>
                  <a:gd name="T19" fmla="*/ 114 h 341"/>
                  <a:gd name="T20" fmla="*/ 137 w 143"/>
                  <a:gd name="T21" fmla="*/ 60 h 341"/>
                  <a:gd name="T22" fmla="*/ 119 w 143"/>
                  <a:gd name="T23" fmla="*/ 0 h 341"/>
                  <a:gd name="T24" fmla="*/ 89 w 143"/>
                  <a:gd name="T25" fmla="*/ 0 h 341"/>
                  <a:gd name="T26" fmla="*/ 113 w 143"/>
                  <a:gd name="T27" fmla="*/ 60 h 341"/>
                  <a:gd name="T28" fmla="*/ 119 w 143"/>
                  <a:gd name="T29" fmla="*/ 114 h 341"/>
                  <a:gd name="T30" fmla="*/ 119 w 143"/>
                  <a:gd name="T31" fmla="*/ 114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28" name="Freeform 42"/>
              <p:cNvSpPr>
                <a:spLocks/>
              </p:cNvSpPr>
              <p:nvPr/>
            </p:nvSpPr>
            <p:spPr bwMode="hidden">
              <a:xfrm>
                <a:off x="5061" y="3624"/>
                <a:ext cx="83" cy="90"/>
              </a:xfrm>
              <a:custGeom>
                <a:avLst/>
                <a:gdLst>
                  <a:gd name="T0" fmla="*/ 59 w 83"/>
                  <a:gd name="T1" fmla="*/ 90 h 90"/>
                  <a:gd name="T2" fmla="*/ 83 w 83"/>
                  <a:gd name="T3" fmla="*/ 84 h 90"/>
                  <a:gd name="T4" fmla="*/ 71 w 83"/>
                  <a:gd name="T5" fmla="*/ 60 h 90"/>
                  <a:gd name="T6" fmla="*/ 53 w 83"/>
                  <a:gd name="T7" fmla="*/ 42 h 90"/>
                  <a:gd name="T8" fmla="*/ 6 w 83"/>
                  <a:gd name="T9" fmla="*/ 0 h 90"/>
                  <a:gd name="T10" fmla="*/ 0 w 83"/>
                  <a:gd name="T11" fmla="*/ 18 h 90"/>
                  <a:gd name="T12" fmla="*/ 35 w 83"/>
                  <a:gd name="T13" fmla="*/ 48 h 90"/>
                  <a:gd name="T14" fmla="*/ 59 w 83"/>
                  <a:gd name="T15" fmla="*/ 90 h 90"/>
                  <a:gd name="T16" fmla="*/ 59 w 83"/>
                  <a:gd name="T17" fmla="*/ 9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29" name="Freeform 43"/>
              <p:cNvSpPr>
                <a:spLocks/>
              </p:cNvSpPr>
              <p:nvPr/>
            </p:nvSpPr>
            <p:spPr bwMode="hidden">
              <a:xfrm>
                <a:off x="4445" y="3552"/>
                <a:ext cx="717" cy="431"/>
              </a:xfrm>
              <a:custGeom>
                <a:avLst/>
                <a:gdLst>
                  <a:gd name="T0" fmla="*/ 693 w 717"/>
                  <a:gd name="T1" fmla="*/ 216 h 431"/>
                  <a:gd name="T2" fmla="*/ 687 w 717"/>
                  <a:gd name="T3" fmla="*/ 257 h 431"/>
                  <a:gd name="T4" fmla="*/ 669 w 717"/>
                  <a:gd name="T5" fmla="*/ 293 h 431"/>
                  <a:gd name="T6" fmla="*/ 633 w 717"/>
                  <a:gd name="T7" fmla="*/ 329 h 431"/>
                  <a:gd name="T8" fmla="*/ 598 w 717"/>
                  <a:gd name="T9" fmla="*/ 359 h 431"/>
                  <a:gd name="T10" fmla="*/ 544 w 717"/>
                  <a:gd name="T11" fmla="*/ 383 h 431"/>
                  <a:gd name="T12" fmla="*/ 490 w 717"/>
                  <a:gd name="T13" fmla="*/ 401 h 431"/>
                  <a:gd name="T14" fmla="*/ 424 w 717"/>
                  <a:gd name="T15" fmla="*/ 413 h 431"/>
                  <a:gd name="T16" fmla="*/ 359 w 717"/>
                  <a:gd name="T17" fmla="*/ 419 h 431"/>
                  <a:gd name="T18" fmla="*/ 293 w 717"/>
                  <a:gd name="T19" fmla="*/ 413 h 431"/>
                  <a:gd name="T20" fmla="*/ 227 w 717"/>
                  <a:gd name="T21" fmla="*/ 401 h 431"/>
                  <a:gd name="T22" fmla="*/ 173 w 717"/>
                  <a:gd name="T23" fmla="*/ 383 h 431"/>
                  <a:gd name="T24" fmla="*/ 119 w 717"/>
                  <a:gd name="T25" fmla="*/ 359 h 431"/>
                  <a:gd name="T26" fmla="*/ 84 w 717"/>
                  <a:gd name="T27" fmla="*/ 329 h 431"/>
                  <a:gd name="T28" fmla="*/ 48 w 717"/>
                  <a:gd name="T29" fmla="*/ 293 h 431"/>
                  <a:gd name="T30" fmla="*/ 30 w 717"/>
                  <a:gd name="T31" fmla="*/ 257 h 431"/>
                  <a:gd name="T32" fmla="*/ 24 w 717"/>
                  <a:gd name="T33" fmla="*/ 216 h 431"/>
                  <a:gd name="T34" fmla="*/ 30 w 717"/>
                  <a:gd name="T35" fmla="*/ 174 h 431"/>
                  <a:gd name="T36" fmla="*/ 48 w 717"/>
                  <a:gd name="T37" fmla="*/ 138 h 431"/>
                  <a:gd name="T38" fmla="*/ 84 w 717"/>
                  <a:gd name="T39" fmla="*/ 102 h 431"/>
                  <a:gd name="T40" fmla="*/ 119 w 717"/>
                  <a:gd name="T41" fmla="*/ 72 h 431"/>
                  <a:gd name="T42" fmla="*/ 173 w 717"/>
                  <a:gd name="T43" fmla="*/ 48 h 431"/>
                  <a:gd name="T44" fmla="*/ 227 w 717"/>
                  <a:gd name="T45" fmla="*/ 30 h 431"/>
                  <a:gd name="T46" fmla="*/ 293 w 717"/>
                  <a:gd name="T47" fmla="*/ 18 h 431"/>
                  <a:gd name="T48" fmla="*/ 359 w 717"/>
                  <a:gd name="T49" fmla="*/ 12 h 431"/>
                  <a:gd name="T50" fmla="*/ 418 w 717"/>
                  <a:gd name="T51" fmla="*/ 18 h 431"/>
                  <a:gd name="T52" fmla="*/ 478 w 717"/>
                  <a:gd name="T53" fmla="*/ 30 h 431"/>
                  <a:gd name="T54" fmla="*/ 532 w 717"/>
                  <a:gd name="T55" fmla="*/ 48 h 431"/>
                  <a:gd name="T56" fmla="*/ 580 w 717"/>
                  <a:gd name="T57" fmla="*/ 66 h 431"/>
                  <a:gd name="T58" fmla="*/ 586 w 717"/>
                  <a:gd name="T59" fmla="*/ 48 h 431"/>
                  <a:gd name="T60" fmla="*/ 478 w 717"/>
                  <a:gd name="T61" fmla="*/ 12 h 431"/>
                  <a:gd name="T62" fmla="*/ 418 w 717"/>
                  <a:gd name="T63" fmla="*/ 6 h 431"/>
                  <a:gd name="T64" fmla="*/ 359 w 717"/>
                  <a:gd name="T65" fmla="*/ 0 h 431"/>
                  <a:gd name="T66" fmla="*/ 287 w 717"/>
                  <a:gd name="T67" fmla="*/ 6 h 431"/>
                  <a:gd name="T68" fmla="*/ 221 w 717"/>
                  <a:gd name="T69" fmla="*/ 18 h 431"/>
                  <a:gd name="T70" fmla="*/ 161 w 717"/>
                  <a:gd name="T71" fmla="*/ 36 h 431"/>
                  <a:gd name="T72" fmla="*/ 107 w 717"/>
                  <a:gd name="T73" fmla="*/ 66 h 431"/>
                  <a:gd name="T74" fmla="*/ 60 w 717"/>
                  <a:gd name="T75" fmla="*/ 96 h 431"/>
                  <a:gd name="T76" fmla="*/ 30 w 717"/>
                  <a:gd name="T77" fmla="*/ 132 h 431"/>
                  <a:gd name="T78" fmla="*/ 6 w 717"/>
                  <a:gd name="T79" fmla="*/ 174 h 431"/>
                  <a:gd name="T80" fmla="*/ 0 w 717"/>
                  <a:gd name="T81" fmla="*/ 216 h 431"/>
                  <a:gd name="T82" fmla="*/ 6 w 717"/>
                  <a:gd name="T83" fmla="*/ 257 h 431"/>
                  <a:gd name="T84" fmla="*/ 30 w 717"/>
                  <a:gd name="T85" fmla="*/ 299 h 431"/>
                  <a:gd name="T86" fmla="*/ 60 w 717"/>
                  <a:gd name="T87" fmla="*/ 335 h 431"/>
                  <a:gd name="T88" fmla="*/ 107 w 717"/>
                  <a:gd name="T89" fmla="*/ 371 h 431"/>
                  <a:gd name="T90" fmla="*/ 161 w 717"/>
                  <a:gd name="T91" fmla="*/ 395 h 431"/>
                  <a:gd name="T92" fmla="*/ 221 w 717"/>
                  <a:gd name="T93" fmla="*/ 413 h 431"/>
                  <a:gd name="T94" fmla="*/ 287 w 717"/>
                  <a:gd name="T95" fmla="*/ 425 h 431"/>
                  <a:gd name="T96" fmla="*/ 359 w 717"/>
                  <a:gd name="T97" fmla="*/ 431 h 431"/>
                  <a:gd name="T98" fmla="*/ 430 w 717"/>
                  <a:gd name="T99" fmla="*/ 425 h 431"/>
                  <a:gd name="T100" fmla="*/ 496 w 717"/>
                  <a:gd name="T101" fmla="*/ 413 h 431"/>
                  <a:gd name="T102" fmla="*/ 562 w 717"/>
                  <a:gd name="T103" fmla="*/ 395 h 431"/>
                  <a:gd name="T104" fmla="*/ 610 w 717"/>
                  <a:gd name="T105" fmla="*/ 371 h 431"/>
                  <a:gd name="T106" fmla="*/ 657 w 717"/>
                  <a:gd name="T107" fmla="*/ 335 h 431"/>
                  <a:gd name="T108" fmla="*/ 687 w 717"/>
                  <a:gd name="T109" fmla="*/ 299 h 431"/>
                  <a:gd name="T110" fmla="*/ 711 w 717"/>
                  <a:gd name="T111" fmla="*/ 257 h 431"/>
                  <a:gd name="T112" fmla="*/ 717 w 717"/>
                  <a:gd name="T113" fmla="*/ 216 h 431"/>
                  <a:gd name="T114" fmla="*/ 717 w 717"/>
                  <a:gd name="T115" fmla="*/ 204 h 431"/>
                  <a:gd name="T116" fmla="*/ 711 w 717"/>
                  <a:gd name="T117" fmla="*/ 192 h 431"/>
                  <a:gd name="T118" fmla="*/ 687 w 717"/>
                  <a:gd name="T119" fmla="*/ 198 h 431"/>
                  <a:gd name="T120" fmla="*/ 693 w 717"/>
                  <a:gd name="T121" fmla="*/ 210 h 431"/>
                  <a:gd name="T122" fmla="*/ 693 w 717"/>
                  <a:gd name="T123" fmla="*/ 216 h 431"/>
                  <a:gd name="T124" fmla="*/ 693 w 717"/>
                  <a:gd name="T125" fmla="*/ 216 h 43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 name="Freeform 44"/>
              <p:cNvSpPr>
                <a:spLocks/>
              </p:cNvSpPr>
              <p:nvPr/>
            </p:nvSpPr>
            <p:spPr bwMode="hidden">
              <a:xfrm>
                <a:off x="4349" y="3510"/>
                <a:ext cx="909" cy="533"/>
              </a:xfrm>
              <a:custGeom>
                <a:avLst/>
                <a:gdLst>
                  <a:gd name="T0" fmla="*/ 616 w 909"/>
                  <a:gd name="T1" fmla="*/ 0 h 533"/>
                  <a:gd name="T2" fmla="*/ 616 w 909"/>
                  <a:gd name="T3" fmla="*/ 18 h 533"/>
                  <a:gd name="T4" fmla="*/ 724 w 909"/>
                  <a:gd name="T5" fmla="*/ 60 h 533"/>
                  <a:gd name="T6" fmla="*/ 765 w 909"/>
                  <a:gd name="T7" fmla="*/ 84 h 533"/>
                  <a:gd name="T8" fmla="*/ 807 w 909"/>
                  <a:gd name="T9" fmla="*/ 114 h 533"/>
                  <a:gd name="T10" fmla="*/ 837 w 909"/>
                  <a:gd name="T11" fmla="*/ 144 h 533"/>
                  <a:gd name="T12" fmla="*/ 861 w 909"/>
                  <a:gd name="T13" fmla="*/ 180 h 533"/>
                  <a:gd name="T14" fmla="*/ 873 w 909"/>
                  <a:gd name="T15" fmla="*/ 216 h 533"/>
                  <a:gd name="T16" fmla="*/ 879 w 909"/>
                  <a:gd name="T17" fmla="*/ 258 h 533"/>
                  <a:gd name="T18" fmla="*/ 873 w 909"/>
                  <a:gd name="T19" fmla="*/ 311 h 533"/>
                  <a:gd name="T20" fmla="*/ 843 w 909"/>
                  <a:gd name="T21" fmla="*/ 359 h 533"/>
                  <a:gd name="T22" fmla="*/ 807 w 909"/>
                  <a:gd name="T23" fmla="*/ 401 h 533"/>
                  <a:gd name="T24" fmla="*/ 753 w 909"/>
                  <a:gd name="T25" fmla="*/ 443 h 533"/>
                  <a:gd name="T26" fmla="*/ 694 w 909"/>
                  <a:gd name="T27" fmla="*/ 473 h 533"/>
                  <a:gd name="T28" fmla="*/ 622 w 909"/>
                  <a:gd name="T29" fmla="*/ 497 h 533"/>
                  <a:gd name="T30" fmla="*/ 538 w 909"/>
                  <a:gd name="T31" fmla="*/ 509 h 533"/>
                  <a:gd name="T32" fmla="*/ 455 w 909"/>
                  <a:gd name="T33" fmla="*/ 515 h 533"/>
                  <a:gd name="T34" fmla="*/ 371 w 909"/>
                  <a:gd name="T35" fmla="*/ 509 h 533"/>
                  <a:gd name="T36" fmla="*/ 287 w 909"/>
                  <a:gd name="T37" fmla="*/ 497 h 533"/>
                  <a:gd name="T38" fmla="*/ 215 w 909"/>
                  <a:gd name="T39" fmla="*/ 473 h 533"/>
                  <a:gd name="T40" fmla="*/ 156 w 909"/>
                  <a:gd name="T41" fmla="*/ 443 h 533"/>
                  <a:gd name="T42" fmla="*/ 102 w 909"/>
                  <a:gd name="T43" fmla="*/ 401 h 533"/>
                  <a:gd name="T44" fmla="*/ 66 w 909"/>
                  <a:gd name="T45" fmla="*/ 359 h 533"/>
                  <a:gd name="T46" fmla="*/ 36 w 909"/>
                  <a:gd name="T47" fmla="*/ 311 h 533"/>
                  <a:gd name="T48" fmla="*/ 30 w 909"/>
                  <a:gd name="T49" fmla="*/ 258 h 533"/>
                  <a:gd name="T50" fmla="*/ 36 w 909"/>
                  <a:gd name="T51" fmla="*/ 222 h 533"/>
                  <a:gd name="T52" fmla="*/ 48 w 909"/>
                  <a:gd name="T53" fmla="*/ 186 h 533"/>
                  <a:gd name="T54" fmla="*/ 66 w 909"/>
                  <a:gd name="T55" fmla="*/ 156 h 533"/>
                  <a:gd name="T56" fmla="*/ 90 w 909"/>
                  <a:gd name="T57" fmla="*/ 126 h 533"/>
                  <a:gd name="T58" fmla="*/ 66 w 909"/>
                  <a:gd name="T59" fmla="*/ 114 h 533"/>
                  <a:gd name="T60" fmla="*/ 36 w 909"/>
                  <a:gd name="T61" fmla="*/ 144 h 533"/>
                  <a:gd name="T62" fmla="*/ 18 w 909"/>
                  <a:gd name="T63" fmla="*/ 180 h 533"/>
                  <a:gd name="T64" fmla="*/ 6 w 909"/>
                  <a:gd name="T65" fmla="*/ 216 h 533"/>
                  <a:gd name="T66" fmla="*/ 0 w 909"/>
                  <a:gd name="T67" fmla="*/ 258 h 533"/>
                  <a:gd name="T68" fmla="*/ 12 w 909"/>
                  <a:gd name="T69" fmla="*/ 311 h 533"/>
                  <a:gd name="T70" fmla="*/ 36 w 909"/>
                  <a:gd name="T71" fmla="*/ 365 h 533"/>
                  <a:gd name="T72" fmla="*/ 78 w 909"/>
                  <a:gd name="T73" fmla="*/ 413 h 533"/>
                  <a:gd name="T74" fmla="*/ 132 w 909"/>
                  <a:gd name="T75" fmla="*/ 449 h 533"/>
                  <a:gd name="T76" fmla="*/ 203 w 909"/>
                  <a:gd name="T77" fmla="*/ 485 h 533"/>
                  <a:gd name="T78" fmla="*/ 275 w 909"/>
                  <a:gd name="T79" fmla="*/ 509 h 533"/>
                  <a:gd name="T80" fmla="*/ 365 w 909"/>
                  <a:gd name="T81" fmla="*/ 527 h 533"/>
                  <a:gd name="T82" fmla="*/ 455 w 909"/>
                  <a:gd name="T83" fmla="*/ 533 h 533"/>
                  <a:gd name="T84" fmla="*/ 544 w 909"/>
                  <a:gd name="T85" fmla="*/ 527 h 533"/>
                  <a:gd name="T86" fmla="*/ 634 w 909"/>
                  <a:gd name="T87" fmla="*/ 509 h 533"/>
                  <a:gd name="T88" fmla="*/ 712 w 909"/>
                  <a:gd name="T89" fmla="*/ 485 h 533"/>
                  <a:gd name="T90" fmla="*/ 777 w 909"/>
                  <a:gd name="T91" fmla="*/ 449 h 533"/>
                  <a:gd name="T92" fmla="*/ 831 w 909"/>
                  <a:gd name="T93" fmla="*/ 413 h 533"/>
                  <a:gd name="T94" fmla="*/ 873 w 909"/>
                  <a:gd name="T95" fmla="*/ 365 h 533"/>
                  <a:gd name="T96" fmla="*/ 897 w 909"/>
                  <a:gd name="T97" fmla="*/ 311 h 533"/>
                  <a:gd name="T98" fmla="*/ 909 w 909"/>
                  <a:gd name="T99" fmla="*/ 258 h 533"/>
                  <a:gd name="T100" fmla="*/ 903 w 909"/>
                  <a:gd name="T101" fmla="*/ 216 h 533"/>
                  <a:gd name="T102" fmla="*/ 885 w 909"/>
                  <a:gd name="T103" fmla="*/ 174 h 533"/>
                  <a:gd name="T104" fmla="*/ 861 w 909"/>
                  <a:gd name="T105" fmla="*/ 132 h 533"/>
                  <a:gd name="T106" fmla="*/ 825 w 909"/>
                  <a:gd name="T107" fmla="*/ 102 h 533"/>
                  <a:gd name="T108" fmla="*/ 783 w 909"/>
                  <a:gd name="T109" fmla="*/ 66 h 533"/>
                  <a:gd name="T110" fmla="*/ 735 w 909"/>
                  <a:gd name="T111" fmla="*/ 42 h 533"/>
                  <a:gd name="T112" fmla="*/ 616 w 909"/>
                  <a:gd name="T113" fmla="*/ 0 h 533"/>
                  <a:gd name="T114" fmla="*/ 616 w 909"/>
                  <a:gd name="T115" fmla="*/ 0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31" name="Freeform 45"/>
              <p:cNvSpPr>
                <a:spLocks/>
              </p:cNvSpPr>
              <p:nvPr/>
            </p:nvSpPr>
            <p:spPr bwMode="hidden">
              <a:xfrm>
                <a:off x="4564" y="3492"/>
                <a:ext cx="365" cy="66"/>
              </a:xfrm>
              <a:custGeom>
                <a:avLst/>
                <a:gdLst>
                  <a:gd name="T0" fmla="*/ 240 w 365"/>
                  <a:gd name="T1" fmla="*/ 18 h 66"/>
                  <a:gd name="T2" fmla="*/ 299 w 365"/>
                  <a:gd name="T3" fmla="*/ 24 h 66"/>
                  <a:gd name="T4" fmla="*/ 359 w 365"/>
                  <a:gd name="T5" fmla="*/ 30 h 66"/>
                  <a:gd name="T6" fmla="*/ 365 w 365"/>
                  <a:gd name="T7" fmla="*/ 12 h 66"/>
                  <a:gd name="T8" fmla="*/ 305 w 365"/>
                  <a:gd name="T9" fmla="*/ 6 h 66"/>
                  <a:gd name="T10" fmla="*/ 240 w 365"/>
                  <a:gd name="T11" fmla="*/ 0 h 66"/>
                  <a:gd name="T12" fmla="*/ 174 w 365"/>
                  <a:gd name="T13" fmla="*/ 6 h 66"/>
                  <a:gd name="T14" fmla="*/ 114 w 365"/>
                  <a:gd name="T15" fmla="*/ 12 h 66"/>
                  <a:gd name="T16" fmla="*/ 0 w 365"/>
                  <a:gd name="T17" fmla="*/ 42 h 66"/>
                  <a:gd name="T18" fmla="*/ 0 w 365"/>
                  <a:gd name="T19" fmla="*/ 66 h 66"/>
                  <a:gd name="T20" fmla="*/ 54 w 365"/>
                  <a:gd name="T21" fmla="*/ 48 h 66"/>
                  <a:gd name="T22" fmla="*/ 114 w 365"/>
                  <a:gd name="T23" fmla="*/ 30 h 66"/>
                  <a:gd name="T24" fmla="*/ 174 w 365"/>
                  <a:gd name="T25" fmla="*/ 24 h 66"/>
                  <a:gd name="T26" fmla="*/ 240 w 365"/>
                  <a:gd name="T27" fmla="*/ 18 h 66"/>
                  <a:gd name="T28" fmla="*/ 240 w 365"/>
                  <a:gd name="T29" fmla="*/ 18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32" name="Freeform 46"/>
              <p:cNvSpPr>
                <a:spLocks/>
              </p:cNvSpPr>
              <p:nvPr/>
            </p:nvSpPr>
            <p:spPr bwMode="hidden">
              <a:xfrm>
                <a:off x="4463" y="3558"/>
                <a:ext cx="66" cy="48"/>
              </a:xfrm>
              <a:custGeom>
                <a:avLst/>
                <a:gdLst>
                  <a:gd name="T0" fmla="*/ 66 w 66"/>
                  <a:gd name="T1" fmla="*/ 18 h 48"/>
                  <a:gd name="T2" fmla="*/ 48 w 66"/>
                  <a:gd name="T3" fmla="*/ 0 h 48"/>
                  <a:gd name="T4" fmla="*/ 24 w 66"/>
                  <a:gd name="T5" fmla="*/ 12 h 48"/>
                  <a:gd name="T6" fmla="*/ 0 w 66"/>
                  <a:gd name="T7" fmla="*/ 30 h 48"/>
                  <a:gd name="T8" fmla="*/ 12 w 66"/>
                  <a:gd name="T9" fmla="*/ 48 h 48"/>
                  <a:gd name="T10" fmla="*/ 42 w 66"/>
                  <a:gd name="T11" fmla="*/ 30 h 48"/>
                  <a:gd name="T12" fmla="*/ 66 w 66"/>
                  <a:gd name="T13" fmla="*/ 18 h 48"/>
                  <a:gd name="T14" fmla="*/ 66 w 66"/>
                  <a:gd name="T15" fmla="*/ 18 h 4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33" name="Oval 47"/>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34" name="Oval 48"/>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35" name="Oval 49"/>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36" name="Oval 50"/>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37" name="Oval 51"/>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38" name="Oval 52"/>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grpSp>
        <p:grpSp>
          <p:nvGrpSpPr>
            <p:cNvPr id="9" name="Group 53"/>
            <p:cNvGrpSpPr>
              <a:grpSpLocks/>
            </p:cNvGrpSpPr>
            <p:nvPr userDrawn="1"/>
          </p:nvGrpSpPr>
          <p:grpSpPr bwMode="auto">
            <a:xfrm>
              <a:off x="5280" y="3024"/>
              <a:ext cx="425" cy="258"/>
              <a:chOff x="5280" y="3024"/>
              <a:chExt cx="425" cy="258"/>
            </a:xfrm>
          </p:grpSpPr>
          <p:sp>
            <p:nvSpPr>
              <p:cNvPr id="10" name="Freeform 54"/>
              <p:cNvSpPr>
                <a:spLocks/>
              </p:cNvSpPr>
              <p:nvPr/>
            </p:nvSpPr>
            <p:spPr bwMode="hidden">
              <a:xfrm>
                <a:off x="5280" y="3186"/>
                <a:ext cx="383" cy="96"/>
              </a:xfrm>
              <a:custGeom>
                <a:avLst/>
                <a:gdLst>
                  <a:gd name="T0" fmla="*/ 222 w 382"/>
                  <a:gd name="T1" fmla="*/ 96 h 96"/>
                  <a:gd name="T2" fmla="*/ 143 w 382"/>
                  <a:gd name="T3" fmla="*/ 90 h 96"/>
                  <a:gd name="T4" fmla="*/ 83 w 382"/>
                  <a:gd name="T5" fmla="*/ 66 h 96"/>
                  <a:gd name="T6" fmla="*/ 35 w 382"/>
                  <a:gd name="T7" fmla="*/ 36 h 96"/>
                  <a:gd name="T8" fmla="*/ 6 w 382"/>
                  <a:gd name="T9" fmla="*/ 0 h 96"/>
                  <a:gd name="T10" fmla="*/ 0 w 382"/>
                  <a:gd name="T11" fmla="*/ 6 h 96"/>
                  <a:gd name="T12" fmla="*/ 29 w 382"/>
                  <a:gd name="T13" fmla="*/ 42 h 96"/>
                  <a:gd name="T14" fmla="*/ 77 w 382"/>
                  <a:gd name="T15" fmla="*/ 72 h 96"/>
                  <a:gd name="T16" fmla="*/ 137 w 382"/>
                  <a:gd name="T17" fmla="*/ 90 h 96"/>
                  <a:gd name="T18" fmla="*/ 222 w 382"/>
                  <a:gd name="T19" fmla="*/ 96 h 96"/>
                  <a:gd name="T20" fmla="*/ 276 w 382"/>
                  <a:gd name="T21" fmla="*/ 90 h 96"/>
                  <a:gd name="T22" fmla="*/ 324 w 382"/>
                  <a:gd name="T23" fmla="*/ 84 h 96"/>
                  <a:gd name="T24" fmla="*/ 365 w 382"/>
                  <a:gd name="T25" fmla="*/ 66 h 96"/>
                  <a:gd name="T26" fmla="*/ 395 w 382"/>
                  <a:gd name="T27" fmla="*/ 42 h 96"/>
                  <a:gd name="T28" fmla="*/ 389 w 382"/>
                  <a:gd name="T29" fmla="*/ 42 h 96"/>
                  <a:gd name="T30" fmla="*/ 359 w 382"/>
                  <a:gd name="T31" fmla="*/ 66 h 96"/>
                  <a:gd name="T32" fmla="*/ 318 w 382"/>
                  <a:gd name="T33" fmla="*/ 78 h 96"/>
                  <a:gd name="T34" fmla="*/ 276 w 382"/>
                  <a:gd name="T35" fmla="*/ 90 h 96"/>
                  <a:gd name="T36" fmla="*/ 222 w 382"/>
                  <a:gd name="T37" fmla="*/ 96 h 96"/>
                  <a:gd name="T38" fmla="*/ 222 w 382"/>
                  <a:gd name="T39" fmla="*/ 96 h 9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 name="Freeform 55"/>
              <p:cNvSpPr>
                <a:spLocks/>
              </p:cNvSpPr>
              <p:nvPr/>
            </p:nvSpPr>
            <p:spPr bwMode="hidden">
              <a:xfrm>
                <a:off x="5315" y="3024"/>
                <a:ext cx="258" cy="54"/>
              </a:xfrm>
              <a:custGeom>
                <a:avLst/>
                <a:gdLst>
                  <a:gd name="T0" fmla="*/ 174 w 258"/>
                  <a:gd name="T1" fmla="*/ 0 h 54"/>
                  <a:gd name="T2" fmla="*/ 216 w 258"/>
                  <a:gd name="T3" fmla="*/ 6 h 54"/>
                  <a:gd name="T4" fmla="*/ 258 w 258"/>
                  <a:gd name="T5" fmla="*/ 12 h 54"/>
                  <a:gd name="T6" fmla="*/ 252 w 258"/>
                  <a:gd name="T7" fmla="*/ 6 h 54"/>
                  <a:gd name="T8" fmla="*/ 216 w 258"/>
                  <a:gd name="T9" fmla="*/ 0 h 54"/>
                  <a:gd name="T10" fmla="*/ 174 w 258"/>
                  <a:gd name="T11" fmla="*/ 0 h 54"/>
                  <a:gd name="T12" fmla="*/ 120 w 258"/>
                  <a:gd name="T13" fmla="*/ 6 h 54"/>
                  <a:gd name="T14" fmla="*/ 78 w 258"/>
                  <a:gd name="T15" fmla="*/ 12 h 54"/>
                  <a:gd name="T16" fmla="*/ 36 w 258"/>
                  <a:gd name="T17" fmla="*/ 30 h 54"/>
                  <a:gd name="T18" fmla="*/ 0 w 258"/>
                  <a:gd name="T19" fmla="*/ 48 h 54"/>
                  <a:gd name="T20" fmla="*/ 6 w 258"/>
                  <a:gd name="T21" fmla="*/ 54 h 54"/>
                  <a:gd name="T22" fmla="*/ 36 w 258"/>
                  <a:gd name="T23" fmla="*/ 36 h 54"/>
                  <a:gd name="T24" fmla="*/ 78 w 258"/>
                  <a:gd name="T25" fmla="*/ 18 h 54"/>
                  <a:gd name="T26" fmla="*/ 120 w 258"/>
                  <a:gd name="T27" fmla="*/ 6 h 54"/>
                  <a:gd name="T28" fmla="*/ 174 w 258"/>
                  <a:gd name="T29" fmla="*/ 0 h 54"/>
                  <a:gd name="T30" fmla="*/ 174 w 258"/>
                  <a:gd name="T31" fmla="*/ 0 h 5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56"/>
              <p:cNvSpPr>
                <a:spLocks/>
              </p:cNvSpPr>
              <p:nvPr/>
            </p:nvSpPr>
            <p:spPr bwMode="hidden">
              <a:xfrm>
                <a:off x="5645" y="3066"/>
                <a:ext cx="60" cy="156"/>
              </a:xfrm>
              <a:custGeom>
                <a:avLst/>
                <a:gdLst>
                  <a:gd name="T0" fmla="*/ 54 w 60"/>
                  <a:gd name="T1" fmla="*/ 90 h 156"/>
                  <a:gd name="T2" fmla="*/ 48 w 60"/>
                  <a:gd name="T3" fmla="*/ 126 h 156"/>
                  <a:gd name="T4" fmla="*/ 24 w 60"/>
                  <a:gd name="T5" fmla="*/ 156 h 156"/>
                  <a:gd name="T6" fmla="*/ 30 w 60"/>
                  <a:gd name="T7" fmla="*/ 156 h 156"/>
                  <a:gd name="T8" fmla="*/ 54 w 60"/>
                  <a:gd name="T9" fmla="*/ 126 h 156"/>
                  <a:gd name="T10" fmla="*/ 60 w 60"/>
                  <a:gd name="T11" fmla="*/ 90 h 156"/>
                  <a:gd name="T12" fmla="*/ 54 w 60"/>
                  <a:gd name="T13" fmla="*/ 66 h 156"/>
                  <a:gd name="T14" fmla="*/ 48 w 60"/>
                  <a:gd name="T15" fmla="*/ 42 h 156"/>
                  <a:gd name="T16" fmla="*/ 30 w 60"/>
                  <a:gd name="T17" fmla="*/ 18 h 156"/>
                  <a:gd name="T18" fmla="*/ 6 w 60"/>
                  <a:gd name="T19" fmla="*/ 0 h 156"/>
                  <a:gd name="T20" fmla="*/ 0 w 60"/>
                  <a:gd name="T21" fmla="*/ 6 h 156"/>
                  <a:gd name="T22" fmla="*/ 24 w 60"/>
                  <a:gd name="T23" fmla="*/ 24 h 156"/>
                  <a:gd name="T24" fmla="*/ 42 w 60"/>
                  <a:gd name="T25" fmla="*/ 42 h 156"/>
                  <a:gd name="T26" fmla="*/ 48 w 60"/>
                  <a:gd name="T27" fmla="*/ 66 h 156"/>
                  <a:gd name="T28" fmla="*/ 54 w 60"/>
                  <a:gd name="T29" fmla="*/ 90 h 156"/>
                  <a:gd name="T30" fmla="*/ 54 w 60"/>
                  <a:gd name="T31" fmla="*/ 90 h 15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 name="Freeform 57"/>
              <p:cNvSpPr>
                <a:spLocks/>
              </p:cNvSpPr>
              <p:nvPr/>
            </p:nvSpPr>
            <p:spPr bwMode="hidden">
              <a:xfrm>
                <a:off x="5375" y="3246"/>
                <a:ext cx="192" cy="18"/>
              </a:xfrm>
              <a:custGeom>
                <a:avLst/>
                <a:gdLst>
                  <a:gd name="T0" fmla="*/ 114 w 192"/>
                  <a:gd name="T1" fmla="*/ 12 h 18"/>
                  <a:gd name="T2" fmla="*/ 72 w 192"/>
                  <a:gd name="T3" fmla="*/ 6 h 18"/>
                  <a:gd name="T4" fmla="*/ 30 w 192"/>
                  <a:gd name="T5" fmla="*/ 0 h 18"/>
                  <a:gd name="T6" fmla="*/ 0 w 192"/>
                  <a:gd name="T7" fmla="*/ 0 h 18"/>
                  <a:gd name="T8" fmla="*/ 54 w 192"/>
                  <a:gd name="T9" fmla="*/ 12 h 18"/>
                  <a:gd name="T10" fmla="*/ 114 w 192"/>
                  <a:gd name="T11" fmla="*/ 18 h 18"/>
                  <a:gd name="T12" fmla="*/ 156 w 192"/>
                  <a:gd name="T13" fmla="*/ 18 h 18"/>
                  <a:gd name="T14" fmla="*/ 192 w 192"/>
                  <a:gd name="T15" fmla="*/ 12 h 18"/>
                  <a:gd name="T16" fmla="*/ 186 w 192"/>
                  <a:gd name="T17" fmla="*/ 0 h 18"/>
                  <a:gd name="T18" fmla="*/ 150 w 192"/>
                  <a:gd name="T19" fmla="*/ 6 h 18"/>
                  <a:gd name="T20" fmla="*/ 114 w 192"/>
                  <a:gd name="T21" fmla="*/ 12 h 18"/>
                  <a:gd name="T22" fmla="*/ 114 w 192"/>
                  <a:gd name="T23" fmla="*/ 12 h 1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 name="Freeform 58"/>
              <p:cNvSpPr>
                <a:spLocks/>
              </p:cNvSpPr>
              <p:nvPr/>
            </p:nvSpPr>
            <p:spPr bwMode="hidden">
              <a:xfrm>
                <a:off x="5304" y="3042"/>
                <a:ext cx="161" cy="186"/>
              </a:xfrm>
              <a:custGeom>
                <a:avLst/>
                <a:gdLst>
                  <a:gd name="T0" fmla="*/ 11 w 161"/>
                  <a:gd name="T1" fmla="*/ 114 h 186"/>
                  <a:gd name="T2" fmla="*/ 17 w 161"/>
                  <a:gd name="T3" fmla="*/ 96 h 186"/>
                  <a:gd name="T4" fmla="*/ 23 w 161"/>
                  <a:gd name="T5" fmla="*/ 78 h 186"/>
                  <a:gd name="T6" fmla="*/ 53 w 161"/>
                  <a:gd name="T7" fmla="*/ 42 h 186"/>
                  <a:gd name="T8" fmla="*/ 101 w 161"/>
                  <a:gd name="T9" fmla="*/ 18 h 186"/>
                  <a:gd name="T10" fmla="*/ 155 w 161"/>
                  <a:gd name="T11" fmla="*/ 6 h 186"/>
                  <a:gd name="T12" fmla="*/ 161 w 161"/>
                  <a:gd name="T13" fmla="*/ 0 h 186"/>
                  <a:gd name="T14" fmla="*/ 95 w 161"/>
                  <a:gd name="T15" fmla="*/ 12 h 186"/>
                  <a:gd name="T16" fmla="*/ 47 w 161"/>
                  <a:gd name="T17" fmla="*/ 36 h 186"/>
                  <a:gd name="T18" fmla="*/ 11 w 161"/>
                  <a:gd name="T19" fmla="*/ 72 h 186"/>
                  <a:gd name="T20" fmla="*/ 5 w 161"/>
                  <a:gd name="T21" fmla="*/ 90 h 186"/>
                  <a:gd name="T22" fmla="*/ 0 w 161"/>
                  <a:gd name="T23" fmla="*/ 114 h 186"/>
                  <a:gd name="T24" fmla="*/ 11 w 161"/>
                  <a:gd name="T25" fmla="*/ 150 h 186"/>
                  <a:gd name="T26" fmla="*/ 23 w 161"/>
                  <a:gd name="T27" fmla="*/ 168 h 186"/>
                  <a:gd name="T28" fmla="*/ 41 w 161"/>
                  <a:gd name="T29" fmla="*/ 186 h 186"/>
                  <a:gd name="T30" fmla="*/ 65 w 161"/>
                  <a:gd name="T31" fmla="*/ 186 h 186"/>
                  <a:gd name="T32" fmla="*/ 41 w 161"/>
                  <a:gd name="T33" fmla="*/ 168 h 186"/>
                  <a:gd name="T34" fmla="*/ 23 w 161"/>
                  <a:gd name="T35" fmla="*/ 150 h 186"/>
                  <a:gd name="T36" fmla="*/ 17 w 161"/>
                  <a:gd name="T37" fmla="*/ 132 h 186"/>
                  <a:gd name="T38" fmla="*/ 11 w 161"/>
                  <a:gd name="T39" fmla="*/ 114 h 186"/>
                  <a:gd name="T40" fmla="*/ 11 w 161"/>
                  <a:gd name="T41" fmla="*/ 114 h 18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 name="Freeform 59"/>
              <p:cNvSpPr>
                <a:spLocks/>
              </p:cNvSpPr>
              <p:nvPr/>
            </p:nvSpPr>
            <p:spPr bwMode="hidden">
              <a:xfrm>
                <a:off x="5489" y="3042"/>
                <a:ext cx="186" cy="210"/>
              </a:xfrm>
              <a:custGeom>
                <a:avLst/>
                <a:gdLst>
                  <a:gd name="T0" fmla="*/ 0 w 185"/>
                  <a:gd name="T1" fmla="*/ 6 h 210"/>
                  <a:gd name="T2" fmla="*/ 66 w 185"/>
                  <a:gd name="T3" fmla="*/ 12 h 210"/>
                  <a:gd name="T4" fmla="*/ 132 w 185"/>
                  <a:gd name="T5" fmla="*/ 36 h 210"/>
                  <a:gd name="T6" fmla="*/ 168 w 185"/>
                  <a:gd name="T7" fmla="*/ 72 h 210"/>
                  <a:gd name="T8" fmla="*/ 174 w 185"/>
                  <a:gd name="T9" fmla="*/ 90 h 210"/>
                  <a:gd name="T10" fmla="*/ 180 w 185"/>
                  <a:gd name="T11" fmla="*/ 114 h 210"/>
                  <a:gd name="T12" fmla="*/ 174 w 185"/>
                  <a:gd name="T13" fmla="*/ 138 h 210"/>
                  <a:gd name="T14" fmla="*/ 162 w 185"/>
                  <a:gd name="T15" fmla="*/ 162 h 210"/>
                  <a:gd name="T16" fmla="*/ 132 w 185"/>
                  <a:gd name="T17" fmla="*/ 180 h 210"/>
                  <a:gd name="T18" fmla="*/ 90 w 185"/>
                  <a:gd name="T19" fmla="*/ 198 h 210"/>
                  <a:gd name="T20" fmla="*/ 109 w 185"/>
                  <a:gd name="T21" fmla="*/ 210 h 210"/>
                  <a:gd name="T22" fmla="*/ 144 w 185"/>
                  <a:gd name="T23" fmla="*/ 192 h 210"/>
                  <a:gd name="T24" fmla="*/ 174 w 185"/>
                  <a:gd name="T25" fmla="*/ 168 h 210"/>
                  <a:gd name="T26" fmla="*/ 192 w 185"/>
                  <a:gd name="T27" fmla="*/ 144 h 210"/>
                  <a:gd name="T28" fmla="*/ 198 w 185"/>
                  <a:gd name="T29" fmla="*/ 114 h 210"/>
                  <a:gd name="T30" fmla="*/ 192 w 185"/>
                  <a:gd name="T31" fmla="*/ 90 h 210"/>
                  <a:gd name="T32" fmla="*/ 186 w 185"/>
                  <a:gd name="T33" fmla="*/ 66 h 210"/>
                  <a:gd name="T34" fmla="*/ 168 w 185"/>
                  <a:gd name="T35" fmla="*/ 48 h 210"/>
                  <a:gd name="T36" fmla="*/ 144 w 185"/>
                  <a:gd name="T37" fmla="*/ 30 h 210"/>
                  <a:gd name="T38" fmla="*/ 72 w 185"/>
                  <a:gd name="T39" fmla="*/ 6 h 210"/>
                  <a:gd name="T40" fmla="*/ 0 w 185"/>
                  <a:gd name="T41" fmla="*/ 0 h 210"/>
                  <a:gd name="T42" fmla="*/ 0 w 185"/>
                  <a:gd name="T43" fmla="*/ 6 h 210"/>
                  <a:gd name="T44" fmla="*/ 0 w 185"/>
                  <a:gd name="T45" fmla="*/ 6 h 210"/>
                  <a:gd name="T46" fmla="*/ 0 w 185"/>
                  <a:gd name="T47" fmla="*/ 6 h 210"/>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 name="Freeform 60"/>
              <p:cNvSpPr>
                <a:spLocks noEditPoints="1"/>
              </p:cNvSpPr>
              <p:nvPr/>
            </p:nvSpPr>
            <p:spPr bwMode="hidden">
              <a:xfrm>
                <a:off x="5345" y="3058"/>
                <a:ext cx="299" cy="186"/>
              </a:xfrm>
              <a:custGeom>
                <a:avLst/>
                <a:gdLst>
                  <a:gd name="T0" fmla="*/ 150 w 299"/>
                  <a:gd name="T1" fmla="*/ 0 h 186"/>
                  <a:gd name="T2" fmla="*/ 90 w 299"/>
                  <a:gd name="T3" fmla="*/ 6 h 186"/>
                  <a:gd name="T4" fmla="*/ 42 w 299"/>
                  <a:gd name="T5" fmla="*/ 30 h 186"/>
                  <a:gd name="T6" fmla="*/ 12 w 299"/>
                  <a:gd name="T7" fmla="*/ 54 h 186"/>
                  <a:gd name="T8" fmla="*/ 6 w 299"/>
                  <a:gd name="T9" fmla="*/ 72 h 186"/>
                  <a:gd name="T10" fmla="*/ 0 w 299"/>
                  <a:gd name="T11" fmla="*/ 90 h 186"/>
                  <a:gd name="T12" fmla="*/ 6 w 299"/>
                  <a:gd name="T13" fmla="*/ 108 h 186"/>
                  <a:gd name="T14" fmla="*/ 12 w 299"/>
                  <a:gd name="T15" fmla="*/ 126 h 186"/>
                  <a:gd name="T16" fmla="*/ 42 w 299"/>
                  <a:gd name="T17" fmla="*/ 156 h 186"/>
                  <a:gd name="T18" fmla="*/ 90 w 299"/>
                  <a:gd name="T19" fmla="*/ 180 h 186"/>
                  <a:gd name="T20" fmla="*/ 150 w 299"/>
                  <a:gd name="T21" fmla="*/ 186 h 186"/>
                  <a:gd name="T22" fmla="*/ 209 w 299"/>
                  <a:gd name="T23" fmla="*/ 180 h 186"/>
                  <a:gd name="T24" fmla="*/ 257 w 299"/>
                  <a:gd name="T25" fmla="*/ 156 h 186"/>
                  <a:gd name="T26" fmla="*/ 287 w 299"/>
                  <a:gd name="T27" fmla="*/ 126 h 186"/>
                  <a:gd name="T28" fmla="*/ 299 w 299"/>
                  <a:gd name="T29" fmla="*/ 108 h 186"/>
                  <a:gd name="T30" fmla="*/ 299 w 299"/>
                  <a:gd name="T31" fmla="*/ 90 h 186"/>
                  <a:gd name="T32" fmla="*/ 299 w 299"/>
                  <a:gd name="T33" fmla="*/ 72 h 186"/>
                  <a:gd name="T34" fmla="*/ 287 w 299"/>
                  <a:gd name="T35" fmla="*/ 54 h 186"/>
                  <a:gd name="T36" fmla="*/ 257 w 299"/>
                  <a:gd name="T37" fmla="*/ 30 h 186"/>
                  <a:gd name="T38" fmla="*/ 209 w 299"/>
                  <a:gd name="T39" fmla="*/ 6 h 186"/>
                  <a:gd name="T40" fmla="*/ 150 w 299"/>
                  <a:gd name="T41" fmla="*/ 0 h 186"/>
                  <a:gd name="T42" fmla="*/ 150 w 299"/>
                  <a:gd name="T43" fmla="*/ 0 h 186"/>
                  <a:gd name="T44" fmla="*/ 150 w 299"/>
                  <a:gd name="T45" fmla="*/ 180 h 186"/>
                  <a:gd name="T46" fmla="*/ 96 w 299"/>
                  <a:gd name="T47" fmla="*/ 174 h 186"/>
                  <a:gd name="T48" fmla="*/ 48 w 299"/>
                  <a:gd name="T49" fmla="*/ 156 h 186"/>
                  <a:gd name="T50" fmla="*/ 18 w 299"/>
                  <a:gd name="T51" fmla="*/ 126 h 186"/>
                  <a:gd name="T52" fmla="*/ 12 w 299"/>
                  <a:gd name="T53" fmla="*/ 108 h 186"/>
                  <a:gd name="T54" fmla="*/ 6 w 299"/>
                  <a:gd name="T55" fmla="*/ 90 h 186"/>
                  <a:gd name="T56" fmla="*/ 12 w 299"/>
                  <a:gd name="T57" fmla="*/ 72 h 186"/>
                  <a:gd name="T58" fmla="*/ 18 w 299"/>
                  <a:gd name="T59" fmla="*/ 54 h 186"/>
                  <a:gd name="T60" fmla="*/ 48 w 299"/>
                  <a:gd name="T61" fmla="*/ 30 h 186"/>
                  <a:gd name="T62" fmla="*/ 96 w 299"/>
                  <a:gd name="T63" fmla="*/ 12 h 186"/>
                  <a:gd name="T64" fmla="*/ 150 w 299"/>
                  <a:gd name="T65" fmla="*/ 6 h 186"/>
                  <a:gd name="T66" fmla="*/ 203 w 299"/>
                  <a:gd name="T67" fmla="*/ 12 h 186"/>
                  <a:gd name="T68" fmla="*/ 251 w 299"/>
                  <a:gd name="T69" fmla="*/ 30 h 186"/>
                  <a:gd name="T70" fmla="*/ 281 w 299"/>
                  <a:gd name="T71" fmla="*/ 54 h 186"/>
                  <a:gd name="T72" fmla="*/ 293 w 299"/>
                  <a:gd name="T73" fmla="*/ 72 h 186"/>
                  <a:gd name="T74" fmla="*/ 293 w 299"/>
                  <a:gd name="T75" fmla="*/ 90 h 186"/>
                  <a:gd name="T76" fmla="*/ 293 w 299"/>
                  <a:gd name="T77" fmla="*/ 108 h 186"/>
                  <a:gd name="T78" fmla="*/ 281 w 299"/>
                  <a:gd name="T79" fmla="*/ 126 h 186"/>
                  <a:gd name="T80" fmla="*/ 251 w 299"/>
                  <a:gd name="T81" fmla="*/ 156 h 186"/>
                  <a:gd name="T82" fmla="*/ 203 w 299"/>
                  <a:gd name="T83" fmla="*/ 174 h 186"/>
                  <a:gd name="T84" fmla="*/ 150 w 299"/>
                  <a:gd name="T85" fmla="*/ 180 h 186"/>
                  <a:gd name="T86" fmla="*/ 150 w 299"/>
                  <a:gd name="T87" fmla="*/ 180 h 18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17" name="Group 61"/>
              <p:cNvGrpSpPr>
                <a:grpSpLocks/>
              </p:cNvGrpSpPr>
              <p:nvPr/>
            </p:nvGrpSpPr>
            <p:grpSpPr bwMode="auto">
              <a:xfrm>
                <a:off x="5381" y="3085"/>
                <a:ext cx="227" cy="132"/>
                <a:chOff x="5381" y="3085"/>
                <a:chExt cx="227" cy="132"/>
              </a:xfrm>
            </p:grpSpPr>
            <p:sp>
              <p:nvSpPr>
                <p:cNvPr id="18" name="Oval 62"/>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solidFill>
                      <a:srgbClr val="FFFFFF"/>
                    </a:solidFill>
                    <a:latin typeface="Arial" charset="0"/>
                  </a:endParaRPr>
                </a:p>
              </p:txBody>
            </p:sp>
            <p:sp>
              <p:nvSpPr>
                <p:cNvPr id="19" name="Oval 63"/>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solidFill>
                      <a:srgbClr val="FFFFFF"/>
                    </a:solidFill>
                    <a:latin typeface="Arial" charset="0"/>
                  </a:endParaRPr>
                </a:p>
              </p:txBody>
            </p:sp>
            <p:sp>
              <p:nvSpPr>
                <p:cNvPr id="20" name="Oval 64"/>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solidFill>
                      <a:srgbClr val="FFFFFF"/>
                    </a:solidFill>
                    <a:latin typeface="Arial" charset="0"/>
                  </a:endParaRPr>
                </a:p>
              </p:txBody>
            </p:sp>
            <p:sp>
              <p:nvSpPr>
                <p:cNvPr id="21" name="Oval 65"/>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solidFill>
                      <a:srgbClr val="FFFFFF"/>
                    </a:solidFill>
                    <a:latin typeface="Arial" charset="0"/>
                  </a:endParaRPr>
                </a:p>
              </p:txBody>
            </p:sp>
          </p:grpSp>
        </p:grpSp>
      </p:grpSp>
      <p:sp>
        <p:nvSpPr>
          <p:cNvPr id="62530" name="Rectangle 66"/>
          <p:cNvSpPr>
            <a:spLocks noGrp="1" noChangeArrowheads="1"/>
          </p:cNvSpPr>
          <p:nvPr>
            <p:ph type="ctrTitle" sz="quarter"/>
          </p:nvPr>
        </p:nvSpPr>
        <p:spPr>
          <a:xfrm>
            <a:off x="685800" y="1692275"/>
            <a:ext cx="7772400" cy="1736725"/>
          </a:xfrm>
        </p:spPr>
        <p:txBody>
          <a:bodyPr anchor="b"/>
          <a:lstStyle>
            <a:lvl1pPr>
              <a:defRPr sz="5400"/>
            </a:lvl1pPr>
          </a:lstStyle>
          <a:p>
            <a:pPr lvl="0"/>
            <a:r>
              <a:rPr lang="en-US" noProof="0" smtClean="0"/>
              <a:t>Click to edit Master title style</a:t>
            </a:r>
          </a:p>
        </p:txBody>
      </p:sp>
      <p:sp>
        <p:nvSpPr>
          <p:cNvPr id="62531" name="Rectangle 67"/>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pPr lvl="0"/>
            <a:r>
              <a:rPr lang="en-US" noProof="0" smtClean="0"/>
              <a:t>Click to edit Master subtitle style</a:t>
            </a:r>
          </a:p>
        </p:txBody>
      </p:sp>
      <p:sp>
        <p:nvSpPr>
          <p:cNvPr id="68" name="Rectangle 68"/>
          <p:cNvSpPr>
            <a:spLocks noGrp="1" noChangeArrowheads="1"/>
          </p:cNvSpPr>
          <p:nvPr>
            <p:ph type="dt" sz="quarter" idx="10"/>
          </p:nvPr>
        </p:nvSpPr>
        <p:spPr>
          <a:xfrm>
            <a:off x="457200" y="6248400"/>
            <a:ext cx="2133600" cy="457200"/>
          </a:xfrm>
        </p:spPr>
        <p:txBody>
          <a:bodyPr/>
          <a:lstStyle>
            <a:lvl1pPr>
              <a:defRPr/>
            </a:lvl1pPr>
          </a:lstStyle>
          <a:p>
            <a:pPr>
              <a:defRPr/>
            </a:pPr>
            <a:endParaRPr lang="en-US"/>
          </a:p>
        </p:txBody>
      </p:sp>
      <p:sp>
        <p:nvSpPr>
          <p:cNvPr id="69" name="Rectangle 69"/>
          <p:cNvSpPr>
            <a:spLocks noGrp="1" noChangeArrowheads="1"/>
          </p:cNvSpPr>
          <p:nvPr>
            <p:ph type="ftr" sz="quarter" idx="11"/>
          </p:nvPr>
        </p:nvSpPr>
        <p:spPr>
          <a:xfrm>
            <a:off x="3124200" y="6248400"/>
            <a:ext cx="2895600" cy="457200"/>
          </a:xfrm>
        </p:spPr>
        <p:txBody>
          <a:bodyPr/>
          <a:lstStyle>
            <a:lvl1pPr>
              <a:defRPr/>
            </a:lvl1pPr>
          </a:lstStyle>
          <a:p>
            <a:pPr>
              <a:defRPr/>
            </a:pPr>
            <a:endParaRPr lang="en-US"/>
          </a:p>
        </p:txBody>
      </p:sp>
      <p:sp>
        <p:nvSpPr>
          <p:cNvPr id="70" name="Rectangle 70"/>
          <p:cNvSpPr>
            <a:spLocks noGrp="1" noChangeArrowheads="1"/>
          </p:cNvSpPr>
          <p:nvPr>
            <p:ph type="sldNum" sz="quarter" idx="12"/>
          </p:nvPr>
        </p:nvSpPr>
        <p:spPr>
          <a:xfrm>
            <a:off x="6553200" y="6248400"/>
            <a:ext cx="2133600" cy="457200"/>
          </a:xfrm>
        </p:spPr>
        <p:txBody>
          <a:bodyPr/>
          <a:lstStyle>
            <a:lvl1pPr>
              <a:defRPr/>
            </a:lvl1pPr>
          </a:lstStyle>
          <a:p>
            <a:pPr>
              <a:defRPr/>
            </a:pPr>
            <a:fld id="{CBF8F2C7-579A-4AEB-84BA-4FB872D2FE64}" type="slidenum">
              <a:rPr lang="en-US"/>
              <a:pPr>
                <a:defRPr/>
              </a:pPr>
              <a:t>‹#›</a:t>
            </a:fld>
            <a:endParaRPr lang="en-US"/>
          </a:p>
        </p:txBody>
      </p:sp>
    </p:spTree>
    <p:extLst>
      <p:ext uri="{BB962C8B-B14F-4D97-AF65-F5344CB8AC3E}">
        <p14:creationId xmlns:p14="http://schemas.microsoft.com/office/powerpoint/2010/main" val="147472862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9"/>
          <p:cNvSpPr>
            <a:spLocks noGrp="1" noChangeArrowheads="1"/>
          </p:cNvSpPr>
          <p:nvPr>
            <p:ph type="dt" sz="half" idx="10"/>
          </p:nvPr>
        </p:nvSpPr>
        <p:spPr>
          <a:ln/>
        </p:spPr>
        <p:txBody>
          <a:bodyPr/>
          <a:lstStyle>
            <a:lvl1pPr>
              <a:defRPr/>
            </a:lvl1pPr>
          </a:lstStyle>
          <a:p>
            <a:pPr>
              <a:defRPr/>
            </a:pPr>
            <a:endParaRPr lang="en-US"/>
          </a:p>
        </p:txBody>
      </p:sp>
      <p:sp>
        <p:nvSpPr>
          <p:cNvPr id="5" name="Rectangle 70"/>
          <p:cNvSpPr>
            <a:spLocks noGrp="1" noChangeArrowheads="1"/>
          </p:cNvSpPr>
          <p:nvPr>
            <p:ph type="ftr" sz="quarter" idx="11"/>
          </p:nvPr>
        </p:nvSpPr>
        <p:spPr>
          <a:ln/>
        </p:spPr>
        <p:txBody>
          <a:bodyPr/>
          <a:lstStyle>
            <a:lvl1pPr>
              <a:defRPr/>
            </a:lvl1pPr>
          </a:lstStyle>
          <a:p>
            <a:pPr>
              <a:defRPr/>
            </a:pPr>
            <a:endParaRPr lang="en-US"/>
          </a:p>
        </p:txBody>
      </p:sp>
      <p:sp>
        <p:nvSpPr>
          <p:cNvPr id="6" name="Rectangle 71"/>
          <p:cNvSpPr>
            <a:spLocks noGrp="1" noChangeArrowheads="1"/>
          </p:cNvSpPr>
          <p:nvPr>
            <p:ph type="sldNum" sz="quarter" idx="12"/>
          </p:nvPr>
        </p:nvSpPr>
        <p:spPr>
          <a:ln/>
        </p:spPr>
        <p:txBody>
          <a:bodyPr/>
          <a:lstStyle>
            <a:lvl1pPr>
              <a:defRPr/>
            </a:lvl1pPr>
          </a:lstStyle>
          <a:p>
            <a:pPr>
              <a:defRPr/>
            </a:pPr>
            <a:fld id="{A74BD586-10F6-4828-95AA-76BCD3EEED45}" type="slidenum">
              <a:rPr lang="en-US"/>
              <a:pPr>
                <a:defRPr/>
              </a:pPr>
              <a:t>‹#›</a:t>
            </a:fld>
            <a:endParaRPr lang="en-US"/>
          </a:p>
        </p:txBody>
      </p:sp>
    </p:spTree>
    <p:extLst>
      <p:ext uri="{BB962C8B-B14F-4D97-AF65-F5344CB8AC3E}">
        <p14:creationId xmlns:p14="http://schemas.microsoft.com/office/powerpoint/2010/main" val="89222107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9"/>
          <p:cNvSpPr>
            <a:spLocks noGrp="1" noChangeArrowheads="1"/>
          </p:cNvSpPr>
          <p:nvPr>
            <p:ph type="dt" sz="half" idx="10"/>
          </p:nvPr>
        </p:nvSpPr>
        <p:spPr>
          <a:ln/>
        </p:spPr>
        <p:txBody>
          <a:bodyPr/>
          <a:lstStyle>
            <a:lvl1pPr>
              <a:defRPr/>
            </a:lvl1pPr>
          </a:lstStyle>
          <a:p>
            <a:pPr>
              <a:defRPr/>
            </a:pPr>
            <a:endParaRPr lang="en-US"/>
          </a:p>
        </p:txBody>
      </p:sp>
      <p:sp>
        <p:nvSpPr>
          <p:cNvPr id="5" name="Rectangle 70"/>
          <p:cNvSpPr>
            <a:spLocks noGrp="1" noChangeArrowheads="1"/>
          </p:cNvSpPr>
          <p:nvPr>
            <p:ph type="ftr" sz="quarter" idx="11"/>
          </p:nvPr>
        </p:nvSpPr>
        <p:spPr>
          <a:ln/>
        </p:spPr>
        <p:txBody>
          <a:bodyPr/>
          <a:lstStyle>
            <a:lvl1pPr>
              <a:defRPr/>
            </a:lvl1pPr>
          </a:lstStyle>
          <a:p>
            <a:pPr>
              <a:defRPr/>
            </a:pPr>
            <a:endParaRPr lang="en-US"/>
          </a:p>
        </p:txBody>
      </p:sp>
      <p:sp>
        <p:nvSpPr>
          <p:cNvPr id="6" name="Rectangle 71"/>
          <p:cNvSpPr>
            <a:spLocks noGrp="1" noChangeArrowheads="1"/>
          </p:cNvSpPr>
          <p:nvPr>
            <p:ph type="sldNum" sz="quarter" idx="12"/>
          </p:nvPr>
        </p:nvSpPr>
        <p:spPr>
          <a:ln/>
        </p:spPr>
        <p:txBody>
          <a:bodyPr/>
          <a:lstStyle>
            <a:lvl1pPr>
              <a:defRPr/>
            </a:lvl1pPr>
          </a:lstStyle>
          <a:p>
            <a:pPr>
              <a:defRPr/>
            </a:pPr>
            <a:fld id="{90C2FD4C-7C55-4B77-B4FE-FAA1A58855DC}" type="slidenum">
              <a:rPr lang="en-US"/>
              <a:pPr>
                <a:defRPr/>
              </a:pPr>
              <a:t>‹#›</a:t>
            </a:fld>
            <a:endParaRPr lang="en-US"/>
          </a:p>
        </p:txBody>
      </p:sp>
    </p:spTree>
    <p:extLst>
      <p:ext uri="{BB962C8B-B14F-4D97-AF65-F5344CB8AC3E}">
        <p14:creationId xmlns:p14="http://schemas.microsoft.com/office/powerpoint/2010/main" val="424533517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9"/>
          <p:cNvSpPr>
            <a:spLocks noGrp="1" noChangeArrowheads="1"/>
          </p:cNvSpPr>
          <p:nvPr>
            <p:ph type="dt" sz="half" idx="10"/>
          </p:nvPr>
        </p:nvSpPr>
        <p:spPr>
          <a:ln/>
        </p:spPr>
        <p:txBody>
          <a:bodyPr/>
          <a:lstStyle>
            <a:lvl1pPr>
              <a:defRPr/>
            </a:lvl1pPr>
          </a:lstStyle>
          <a:p>
            <a:pPr>
              <a:defRPr/>
            </a:pPr>
            <a:endParaRPr lang="en-US"/>
          </a:p>
        </p:txBody>
      </p:sp>
      <p:sp>
        <p:nvSpPr>
          <p:cNvPr id="6" name="Rectangle 70"/>
          <p:cNvSpPr>
            <a:spLocks noGrp="1" noChangeArrowheads="1"/>
          </p:cNvSpPr>
          <p:nvPr>
            <p:ph type="ftr" sz="quarter" idx="11"/>
          </p:nvPr>
        </p:nvSpPr>
        <p:spPr>
          <a:ln/>
        </p:spPr>
        <p:txBody>
          <a:bodyPr/>
          <a:lstStyle>
            <a:lvl1pPr>
              <a:defRPr/>
            </a:lvl1pPr>
          </a:lstStyle>
          <a:p>
            <a:pPr>
              <a:defRPr/>
            </a:pPr>
            <a:endParaRPr lang="en-US"/>
          </a:p>
        </p:txBody>
      </p:sp>
      <p:sp>
        <p:nvSpPr>
          <p:cNvPr id="7" name="Rectangle 71"/>
          <p:cNvSpPr>
            <a:spLocks noGrp="1" noChangeArrowheads="1"/>
          </p:cNvSpPr>
          <p:nvPr>
            <p:ph type="sldNum" sz="quarter" idx="12"/>
          </p:nvPr>
        </p:nvSpPr>
        <p:spPr>
          <a:ln/>
        </p:spPr>
        <p:txBody>
          <a:bodyPr/>
          <a:lstStyle>
            <a:lvl1pPr>
              <a:defRPr/>
            </a:lvl1pPr>
          </a:lstStyle>
          <a:p>
            <a:pPr>
              <a:defRPr/>
            </a:pPr>
            <a:fld id="{27EDE028-F193-4FFE-87C4-4D3F8CE9E087}" type="slidenum">
              <a:rPr lang="en-US"/>
              <a:pPr>
                <a:defRPr/>
              </a:pPr>
              <a:t>‹#›</a:t>
            </a:fld>
            <a:endParaRPr lang="en-US"/>
          </a:p>
        </p:txBody>
      </p:sp>
    </p:spTree>
    <p:extLst>
      <p:ext uri="{BB962C8B-B14F-4D97-AF65-F5344CB8AC3E}">
        <p14:creationId xmlns:p14="http://schemas.microsoft.com/office/powerpoint/2010/main" val="71269833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9"/>
          <p:cNvSpPr>
            <a:spLocks noGrp="1" noChangeArrowheads="1"/>
          </p:cNvSpPr>
          <p:nvPr>
            <p:ph type="dt" sz="half" idx="10"/>
          </p:nvPr>
        </p:nvSpPr>
        <p:spPr>
          <a:ln/>
        </p:spPr>
        <p:txBody>
          <a:bodyPr/>
          <a:lstStyle>
            <a:lvl1pPr>
              <a:defRPr/>
            </a:lvl1pPr>
          </a:lstStyle>
          <a:p>
            <a:pPr>
              <a:defRPr/>
            </a:pPr>
            <a:endParaRPr lang="en-US"/>
          </a:p>
        </p:txBody>
      </p:sp>
      <p:sp>
        <p:nvSpPr>
          <p:cNvPr id="8" name="Rectangle 70"/>
          <p:cNvSpPr>
            <a:spLocks noGrp="1" noChangeArrowheads="1"/>
          </p:cNvSpPr>
          <p:nvPr>
            <p:ph type="ftr" sz="quarter" idx="11"/>
          </p:nvPr>
        </p:nvSpPr>
        <p:spPr>
          <a:ln/>
        </p:spPr>
        <p:txBody>
          <a:bodyPr/>
          <a:lstStyle>
            <a:lvl1pPr>
              <a:defRPr/>
            </a:lvl1pPr>
          </a:lstStyle>
          <a:p>
            <a:pPr>
              <a:defRPr/>
            </a:pPr>
            <a:endParaRPr lang="en-US"/>
          </a:p>
        </p:txBody>
      </p:sp>
      <p:sp>
        <p:nvSpPr>
          <p:cNvPr id="9" name="Rectangle 71"/>
          <p:cNvSpPr>
            <a:spLocks noGrp="1" noChangeArrowheads="1"/>
          </p:cNvSpPr>
          <p:nvPr>
            <p:ph type="sldNum" sz="quarter" idx="12"/>
          </p:nvPr>
        </p:nvSpPr>
        <p:spPr>
          <a:ln/>
        </p:spPr>
        <p:txBody>
          <a:bodyPr/>
          <a:lstStyle>
            <a:lvl1pPr>
              <a:defRPr/>
            </a:lvl1pPr>
          </a:lstStyle>
          <a:p>
            <a:pPr>
              <a:defRPr/>
            </a:pPr>
            <a:fld id="{19DA0683-0BF8-4344-845B-14BDB89A5C66}" type="slidenum">
              <a:rPr lang="en-US"/>
              <a:pPr>
                <a:defRPr/>
              </a:pPr>
              <a:t>‹#›</a:t>
            </a:fld>
            <a:endParaRPr lang="en-US"/>
          </a:p>
        </p:txBody>
      </p:sp>
    </p:spTree>
    <p:extLst>
      <p:ext uri="{BB962C8B-B14F-4D97-AF65-F5344CB8AC3E}">
        <p14:creationId xmlns:p14="http://schemas.microsoft.com/office/powerpoint/2010/main" val="15945364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9"/>
          <p:cNvSpPr>
            <a:spLocks noGrp="1" noChangeArrowheads="1"/>
          </p:cNvSpPr>
          <p:nvPr>
            <p:ph type="dt" sz="half" idx="10"/>
          </p:nvPr>
        </p:nvSpPr>
        <p:spPr>
          <a:ln/>
        </p:spPr>
        <p:txBody>
          <a:bodyPr/>
          <a:lstStyle>
            <a:lvl1pPr>
              <a:defRPr/>
            </a:lvl1pPr>
          </a:lstStyle>
          <a:p>
            <a:pPr>
              <a:defRPr/>
            </a:pPr>
            <a:endParaRPr lang="en-US"/>
          </a:p>
        </p:txBody>
      </p:sp>
      <p:sp>
        <p:nvSpPr>
          <p:cNvPr id="4" name="Rectangle 70"/>
          <p:cNvSpPr>
            <a:spLocks noGrp="1" noChangeArrowheads="1"/>
          </p:cNvSpPr>
          <p:nvPr>
            <p:ph type="ftr" sz="quarter" idx="11"/>
          </p:nvPr>
        </p:nvSpPr>
        <p:spPr>
          <a:ln/>
        </p:spPr>
        <p:txBody>
          <a:bodyPr/>
          <a:lstStyle>
            <a:lvl1pPr>
              <a:defRPr/>
            </a:lvl1pPr>
          </a:lstStyle>
          <a:p>
            <a:pPr>
              <a:defRPr/>
            </a:pPr>
            <a:endParaRPr lang="en-US"/>
          </a:p>
        </p:txBody>
      </p:sp>
      <p:sp>
        <p:nvSpPr>
          <p:cNvPr id="5" name="Rectangle 71"/>
          <p:cNvSpPr>
            <a:spLocks noGrp="1" noChangeArrowheads="1"/>
          </p:cNvSpPr>
          <p:nvPr>
            <p:ph type="sldNum" sz="quarter" idx="12"/>
          </p:nvPr>
        </p:nvSpPr>
        <p:spPr>
          <a:ln/>
        </p:spPr>
        <p:txBody>
          <a:bodyPr/>
          <a:lstStyle>
            <a:lvl1pPr>
              <a:defRPr/>
            </a:lvl1pPr>
          </a:lstStyle>
          <a:p>
            <a:pPr>
              <a:defRPr/>
            </a:pPr>
            <a:fld id="{5B033934-A9CD-460F-8573-A88FE90B7481}" type="slidenum">
              <a:rPr lang="en-US"/>
              <a:pPr>
                <a:defRPr/>
              </a:pPr>
              <a:t>‹#›</a:t>
            </a:fld>
            <a:endParaRPr lang="en-US"/>
          </a:p>
        </p:txBody>
      </p:sp>
    </p:spTree>
    <p:extLst>
      <p:ext uri="{BB962C8B-B14F-4D97-AF65-F5344CB8AC3E}">
        <p14:creationId xmlns:p14="http://schemas.microsoft.com/office/powerpoint/2010/main" val="10577465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B4CC1288-41D8-4153-A8C0-3F57FD6CDE66}" type="datetimeFigureOut">
              <a:rPr lang="en-US"/>
              <a:pPr>
                <a:defRPr/>
              </a:pPr>
              <a:t>3/11/2015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AF89D02-165E-420A-8171-5488E1944D27}" type="slidenum">
              <a:rPr lang="en-US"/>
              <a:pPr>
                <a:defRPr/>
              </a:pPr>
              <a:t>‹#›</a:t>
            </a:fld>
            <a:endParaRPr lang="en-US"/>
          </a:p>
        </p:txBody>
      </p:sp>
    </p:spTree>
    <p:extLst>
      <p:ext uri="{BB962C8B-B14F-4D97-AF65-F5344CB8AC3E}">
        <p14:creationId xmlns:p14="http://schemas.microsoft.com/office/powerpoint/2010/main" val="354451062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9"/>
          <p:cNvSpPr>
            <a:spLocks noGrp="1" noChangeArrowheads="1"/>
          </p:cNvSpPr>
          <p:nvPr>
            <p:ph type="dt" sz="half" idx="10"/>
          </p:nvPr>
        </p:nvSpPr>
        <p:spPr>
          <a:ln/>
        </p:spPr>
        <p:txBody>
          <a:bodyPr/>
          <a:lstStyle>
            <a:lvl1pPr>
              <a:defRPr/>
            </a:lvl1pPr>
          </a:lstStyle>
          <a:p>
            <a:pPr>
              <a:defRPr/>
            </a:pPr>
            <a:endParaRPr lang="en-US"/>
          </a:p>
        </p:txBody>
      </p:sp>
      <p:sp>
        <p:nvSpPr>
          <p:cNvPr id="3" name="Rectangle 70"/>
          <p:cNvSpPr>
            <a:spLocks noGrp="1" noChangeArrowheads="1"/>
          </p:cNvSpPr>
          <p:nvPr>
            <p:ph type="ftr" sz="quarter" idx="11"/>
          </p:nvPr>
        </p:nvSpPr>
        <p:spPr>
          <a:ln/>
        </p:spPr>
        <p:txBody>
          <a:bodyPr/>
          <a:lstStyle>
            <a:lvl1pPr>
              <a:defRPr/>
            </a:lvl1pPr>
          </a:lstStyle>
          <a:p>
            <a:pPr>
              <a:defRPr/>
            </a:pPr>
            <a:endParaRPr lang="en-US"/>
          </a:p>
        </p:txBody>
      </p:sp>
      <p:sp>
        <p:nvSpPr>
          <p:cNvPr id="4" name="Rectangle 71"/>
          <p:cNvSpPr>
            <a:spLocks noGrp="1" noChangeArrowheads="1"/>
          </p:cNvSpPr>
          <p:nvPr>
            <p:ph type="sldNum" sz="quarter" idx="12"/>
          </p:nvPr>
        </p:nvSpPr>
        <p:spPr>
          <a:ln/>
        </p:spPr>
        <p:txBody>
          <a:bodyPr/>
          <a:lstStyle>
            <a:lvl1pPr>
              <a:defRPr/>
            </a:lvl1pPr>
          </a:lstStyle>
          <a:p>
            <a:pPr>
              <a:defRPr/>
            </a:pPr>
            <a:fld id="{0A9D80BF-4F57-4E17-AF9F-CCB55CD11272}" type="slidenum">
              <a:rPr lang="en-US"/>
              <a:pPr>
                <a:defRPr/>
              </a:pPr>
              <a:t>‹#›</a:t>
            </a:fld>
            <a:endParaRPr lang="en-US"/>
          </a:p>
        </p:txBody>
      </p:sp>
    </p:spTree>
    <p:extLst>
      <p:ext uri="{BB962C8B-B14F-4D97-AF65-F5344CB8AC3E}">
        <p14:creationId xmlns:p14="http://schemas.microsoft.com/office/powerpoint/2010/main" val="413172390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9"/>
          <p:cNvSpPr>
            <a:spLocks noGrp="1" noChangeArrowheads="1"/>
          </p:cNvSpPr>
          <p:nvPr>
            <p:ph type="dt" sz="half" idx="10"/>
          </p:nvPr>
        </p:nvSpPr>
        <p:spPr>
          <a:ln/>
        </p:spPr>
        <p:txBody>
          <a:bodyPr/>
          <a:lstStyle>
            <a:lvl1pPr>
              <a:defRPr/>
            </a:lvl1pPr>
          </a:lstStyle>
          <a:p>
            <a:pPr>
              <a:defRPr/>
            </a:pPr>
            <a:endParaRPr lang="en-US"/>
          </a:p>
        </p:txBody>
      </p:sp>
      <p:sp>
        <p:nvSpPr>
          <p:cNvPr id="6" name="Rectangle 70"/>
          <p:cNvSpPr>
            <a:spLocks noGrp="1" noChangeArrowheads="1"/>
          </p:cNvSpPr>
          <p:nvPr>
            <p:ph type="ftr" sz="quarter" idx="11"/>
          </p:nvPr>
        </p:nvSpPr>
        <p:spPr>
          <a:ln/>
        </p:spPr>
        <p:txBody>
          <a:bodyPr/>
          <a:lstStyle>
            <a:lvl1pPr>
              <a:defRPr/>
            </a:lvl1pPr>
          </a:lstStyle>
          <a:p>
            <a:pPr>
              <a:defRPr/>
            </a:pPr>
            <a:endParaRPr lang="en-US"/>
          </a:p>
        </p:txBody>
      </p:sp>
      <p:sp>
        <p:nvSpPr>
          <p:cNvPr id="7" name="Rectangle 71"/>
          <p:cNvSpPr>
            <a:spLocks noGrp="1" noChangeArrowheads="1"/>
          </p:cNvSpPr>
          <p:nvPr>
            <p:ph type="sldNum" sz="quarter" idx="12"/>
          </p:nvPr>
        </p:nvSpPr>
        <p:spPr>
          <a:ln/>
        </p:spPr>
        <p:txBody>
          <a:bodyPr/>
          <a:lstStyle>
            <a:lvl1pPr>
              <a:defRPr/>
            </a:lvl1pPr>
          </a:lstStyle>
          <a:p>
            <a:pPr>
              <a:defRPr/>
            </a:pPr>
            <a:fld id="{E5C9CE17-E3B9-406C-9064-9908C9F3FC3A}" type="slidenum">
              <a:rPr lang="en-US"/>
              <a:pPr>
                <a:defRPr/>
              </a:pPr>
              <a:t>‹#›</a:t>
            </a:fld>
            <a:endParaRPr lang="en-US"/>
          </a:p>
        </p:txBody>
      </p:sp>
    </p:spTree>
    <p:extLst>
      <p:ext uri="{BB962C8B-B14F-4D97-AF65-F5344CB8AC3E}">
        <p14:creationId xmlns:p14="http://schemas.microsoft.com/office/powerpoint/2010/main" val="243802612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9"/>
          <p:cNvSpPr>
            <a:spLocks noGrp="1" noChangeArrowheads="1"/>
          </p:cNvSpPr>
          <p:nvPr>
            <p:ph type="dt" sz="half" idx="10"/>
          </p:nvPr>
        </p:nvSpPr>
        <p:spPr>
          <a:ln/>
        </p:spPr>
        <p:txBody>
          <a:bodyPr/>
          <a:lstStyle>
            <a:lvl1pPr>
              <a:defRPr/>
            </a:lvl1pPr>
          </a:lstStyle>
          <a:p>
            <a:pPr>
              <a:defRPr/>
            </a:pPr>
            <a:endParaRPr lang="en-US"/>
          </a:p>
        </p:txBody>
      </p:sp>
      <p:sp>
        <p:nvSpPr>
          <p:cNvPr id="6" name="Rectangle 70"/>
          <p:cNvSpPr>
            <a:spLocks noGrp="1" noChangeArrowheads="1"/>
          </p:cNvSpPr>
          <p:nvPr>
            <p:ph type="ftr" sz="quarter" idx="11"/>
          </p:nvPr>
        </p:nvSpPr>
        <p:spPr>
          <a:ln/>
        </p:spPr>
        <p:txBody>
          <a:bodyPr/>
          <a:lstStyle>
            <a:lvl1pPr>
              <a:defRPr/>
            </a:lvl1pPr>
          </a:lstStyle>
          <a:p>
            <a:pPr>
              <a:defRPr/>
            </a:pPr>
            <a:endParaRPr lang="en-US"/>
          </a:p>
        </p:txBody>
      </p:sp>
      <p:sp>
        <p:nvSpPr>
          <p:cNvPr id="7" name="Rectangle 71"/>
          <p:cNvSpPr>
            <a:spLocks noGrp="1" noChangeArrowheads="1"/>
          </p:cNvSpPr>
          <p:nvPr>
            <p:ph type="sldNum" sz="quarter" idx="12"/>
          </p:nvPr>
        </p:nvSpPr>
        <p:spPr>
          <a:ln/>
        </p:spPr>
        <p:txBody>
          <a:bodyPr/>
          <a:lstStyle>
            <a:lvl1pPr>
              <a:defRPr/>
            </a:lvl1pPr>
          </a:lstStyle>
          <a:p>
            <a:pPr>
              <a:defRPr/>
            </a:pPr>
            <a:fld id="{D2CD65BD-723A-44F1-9E15-D42F2C200370}" type="slidenum">
              <a:rPr lang="en-US"/>
              <a:pPr>
                <a:defRPr/>
              </a:pPr>
              <a:t>‹#›</a:t>
            </a:fld>
            <a:endParaRPr lang="en-US"/>
          </a:p>
        </p:txBody>
      </p:sp>
    </p:spTree>
    <p:extLst>
      <p:ext uri="{BB962C8B-B14F-4D97-AF65-F5344CB8AC3E}">
        <p14:creationId xmlns:p14="http://schemas.microsoft.com/office/powerpoint/2010/main" val="43951039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9"/>
          <p:cNvSpPr>
            <a:spLocks noGrp="1" noChangeArrowheads="1"/>
          </p:cNvSpPr>
          <p:nvPr>
            <p:ph type="dt" sz="half" idx="10"/>
          </p:nvPr>
        </p:nvSpPr>
        <p:spPr>
          <a:ln/>
        </p:spPr>
        <p:txBody>
          <a:bodyPr/>
          <a:lstStyle>
            <a:lvl1pPr>
              <a:defRPr/>
            </a:lvl1pPr>
          </a:lstStyle>
          <a:p>
            <a:pPr>
              <a:defRPr/>
            </a:pPr>
            <a:endParaRPr lang="en-US"/>
          </a:p>
        </p:txBody>
      </p:sp>
      <p:sp>
        <p:nvSpPr>
          <p:cNvPr id="5" name="Rectangle 70"/>
          <p:cNvSpPr>
            <a:spLocks noGrp="1" noChangeArrowheads="1"/>
          </p:cNvSpPr>
          <p:nvPr>
            <p:ph type="ftr" sz="quarter" idx="11"/>
          </p:nvPr>
        </p:nvSpPr>
        <p:spPr>
          <a:ln/>
        </p:spPr>
        <p:txBody>
          <a:bodyPr/>
          <a:lstStyle>
            <a:lvl1pPr>
              <a:defRPr/>
            </a:lvl1pPr>
          </a:lstStyle>
          <a:p>
            <a:pPr>
              <a:defRPr/>
            </a:pPr>
            <a:endParaRPr lang="en-US"/>
          </a:p>
        </p:txBody>
      </p:sp>
      <p:sp>
        <p:nvSpPr>
          <p:cNvPr id="6" name="Rectangle 71"/>
          <p:cNvSpPr>
            <a:spLocks noGrp="1" noChangeArrowheads="1"/>
          </p:cNvSpPr>
          <p:nvPr>
            <p:ph type="sldNum" sz="quarter" idx="12"/>
          </p:nvPr>
        </p:nvSpPr>
        <p:spPr>
          <a:ln/>
        </p:spPr>
        <p:txBody>
          <a:bodyPr/>
          <a:lstStyle>
            <a:lvl1pPr>
              <a:defRPr/>
            </a:lvl1pPr>
          </a:lstStyle>
          <a:p>
            <a:pPr>
              <a:defRPr/>
            </a:pPr>
            <a:fld id="{826557A2-6A54-44B2-974F-A5F75FD0DE1E}" type="slidenum">
              <a:rPr lang="en-US"/>
              <a:pPr>
                <a:defRPr/>
              </a:pPr>
              <a:t>‹#›</a:t>
            </a:fld>
            <a:endParaRPr lang="en-US"/>
          </a:p>
        </p:txBody>
      </p:sp>
    </p:spTree>
    <p:extLst>
      <p:ext uri="{BB962C8B-B14F-4D97-AF65-F5344CB8AC3E}">
        <p14:creationId xmlns:p14="http://schemas.microsoft.com/office/powerpoint/2010/main" val="28033672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483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483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9"/>
          <p:cNvSpPr>
            <a:spLocks noGrp="1" noChangeArrowheads="1"/>
          </p:cNvSpPr>
          <p:nvPr>
            <p:ph type="dt" sz="half" idx="10"/>
          </p:nvPr>
        </p:nvSpPr>
        <p:spPr>
          <a:ln/>
        </p:spPr>
        <p:txBody>
          <a:bodyPr/>
          <a:lstStyle>
            <a:lvl1pPr>
              <a:defRPr/>
            </a:lvl1pPr>
          </a:lstStyle>
          <a:p>
            <a:pPr>
              <a:defRPr/>
            </a:pPr>
            <a:endParaRPr lang="en-US"/>
          </a:p>
        </p:txBody>
      </p:sp>
      <p:sp>
        <p:nvSpPr>
          <p:cNvPr id="5" name="Rectangle 70"/>
          <p:cNvSpPr>
            <a:spLocks noGrp="1" noChangeArrowheads="1"/>
          </p:cNvSpPr>
          <p:nvPr>
            <p:ph type="ftr" sz="quarter" idx="11"/>
          </p:nvPr>
        </p:nvSpPr>
        <p:spPr>
          <a:ln/>
        </p:spPr>
        <p:txBody>
          <a:bodyPr/>
          <a:lstStyle>
            <a:lvl1pPr>
              <a:defRPr/>
            </a:lvl1pPr>
          </a:lstStyle>
          <a:p>
            <a:pPr>
              <a:defRPr/>
            </a:pPr>
            <a:endParaRPr lang="en-US"/>
          </a:p>
        </p:txBody>
      </p:sp>
      <p:sp>
        <p:nvSpPr>
          <p:cNvPr id="6" name="Rectangle 71"/>
          <p:cNvSpPr>
            <a:spLocks noGrp="1" noChangeArrowheads="1"/>
          </p:cNvSpPr>
          <p:nvPr>
            <p:ph type="sldNum" sz="quarter" idx="12"/>
          </p:nvPr>
        </p:nvSpPr>
        <p:spPr>
          <a:ln/>
        </p:spPr>
        <p:txBody>
          <a:bodyPr/>
          <a:lstStyle>
            <a:lvl1pPr>
              <a:defRPr/>
            </a:lvl1pPr>
          </a:lstStyle>
          <a:p>
            <a:pPr>
              <a:defRPr/>
            </a:pPr>
            <a:fld id="{3358BF16-D14C-45A9-A002-26FDE286A1C0}" type="slidenum">
              <a:rPr lang="en-US"/>
              <a:pPr>
                <a:defRPr/>
              </a:pPr>
              <a:t>‹#›</a:t>
            </a:fld>
            <a:endParaRPr lang="en-US"/>
          </a:p>
        </p:txBody>
      </p:sp>
    </p:spTree>
    <p:extLst>
      <p:ext uri="{BB962C8B-B14F-4D97-AF65-F5344CB8AC3E}">
        <p14:creationId xmlns:p14="http://schemas.microsoft.com/office/powerpoint/2010/main" val="186158713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457200" y="1600200"/>
            <a:ext cx="4038600" cy="4525963"/>
          </a:xfrm>
        </p:spPr>
        <p:txBody>
          <a:bodyPr/>
          <a:lstStyle/>
          <a:p>
            <a:pPr lvl="0"/>
            <a:endParaRPr lang="en-US" noProof="0" smtClean="0"/>
          </a:p>
        </p:txBody>
      </p:sp>
      <p:sp>
        <p:nvSpPr>
          <p:cNvPr id="4" name="Text Placeholder 3"/>
          <p:cNvSpPr>
            <a:spLocks noGrp="1"/>
          </p:cNvSpPr>
          <p:nvPr>
            <p:ph type="body"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9"/>
          <p:cNvSpPr>
            <a:spLocks noGrp="1" noChangeArrowheads="1"/>
          </p:cNvSpPr>
          <p:nvPr>
            <p:ph type="dt" sz="half" idx="10"/>
          </p:nvPr>
        </p:nvSpPr>
        <p:spPr>
          <a:ln/>
        </p:spPr>
        <p:txBody>
          <a:bodyPr/>
          <a:lstStyle>
            <a:lvl1pPr>
              <a:defRPr/>
            </a:lvl1pPr>
          </a:lstStyle>
          <a:p>
            <a:pPr>
              <a:defRPr/>
            </a:pPr>
            <a:endParaRPr lang="en-US"/>
          </a:p>
        </p:txBody>
      </p:sp>
      <p:sp>
        <p:nvSpPr>
          <p:cNvPr id="6" name="Rectangle 70"/>
          <p:cNvSpPr>
            <a:spLocks noGrp="1" noChangeArrowheads="1"/>
          </p:cNvSpPr>
          <p:nvPr>
            <p:ph type="ftr" sz="quarter" idx="11"/>
          </p:nvPr>
        </p:nvSpPr>
        <p:spPr>
          <a:ln/>
        </p:spPr>
        <p:txBody>
          <a:bodyPr/>
          <a:lstStyle>
            <a:lvl1pPr>
              <a:defRPr/>
            </a:lvl1pPr>
          </a:lstStyle>
          <a:p>
            <a:pPr>
              <a:defRPr/>
            </a:pPr>
            <a:endParaRPr lang="en-US"/>
          </a:p>
        </p:txBody>
      </p:sp>
      <p:sp>
        <p:nvSpPr>
          <p:cNvPr id="7" name="Rectangle 71"/>
          <p:cNvSpPr>
            <a:spLocks noGrp="1" noChangeArrowheads="1"/>
          </p:cNvSpPr>
          <p:nvPr>
            <p:ph type="sldNum" sz="quarter" idx="12"/>
          </p:nvPr>
        </p:nvSpPr>
        <p:spPr>
          <a:ln/>
        </p:spPr>
        <p:txBody>
          <a:bodyPr/>
          <a:lstStyle>
            <a:lvl1pPr>
              <a:defRPr/>
            </a:lvl1pPr>
          </a:lstStyle>
          <a:p>
            <a:pPr>
              <a:defRPr/>
            </a:pPr>
            <a:fld id="{49EF3785-1761-4F3E-91E1-F1126049B496}" type="slidenum">
              <a:rPr lang="en-US"/>
              <a:pPr>
                <a:defRPr/>
              </a:pPr>
              <a:t>‹#›</a:t>
            </a:fld>
            <a:endParaRPr lang="en-US"/>
          </a:p>
        </p:txBody>
      </p:sp>
    </p:spTree>
    <p:extLst>
      <p:ext uri="{BB962C8B-B14F-4D97-AF65-F5344CB8AC3E}">
        <p14:creationId xmlns:p14="http://schemas.microsoft.com/office/powerpoint/2010/main" val="364851388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3175" y="4267200"/>
            <a:ext cx="9140825" cy="2590800"/>
            <a:chOff x="2" y="2688"/>
            <a:chExt cx="5758" cy="1632"/>
          </a:xfrm>
        </p:grpSpPr>
        <p:sp>
          <p:nvSpPr>
            <p:cNvPr id="5" name="Freeform 3"/>
            <p:cNvSpPr>
              <a:spLocks/>
            </p:cNvSpPr>
            <p:nvPr/>
          </p:nvSpPr>
          <p:spPr bwMode="hidden">
            <a:xfrm>
              <a:off x="2" y="2688"/>
              <a:ext cx="5758" cy="1632"/>
            </a:xfrm>
            <a:custGeom>
              <a:avLst/>
              <a:gdLst>
                <a:gd name="T0" fmla="*/ 5978 w 5740"/>
                <a:gd name="T1" fmla="*/ 0 h 4316"/>
                <a:gd name="T2" fmla="*/ 0 w 5740"/>
                <a:gd name="T3" fmla="*/ 0 h 4316"/>
                <a:gd name="T4" fmla="*/ 0 w 5740"/>
                <a:gd name="T5" fmla="*/ 0 h 4316"/>
                <a:gd name="T6" fmla="*/ 5978 w 5740"/>
                <a:gd name="T7" fmla="*/ 0 h 4316"/>
                <a:gd name="T8" fmla="*/ 5978 w 5740"/>
                <a:gd name="T9" fmla="*/ 0 h 4316"/>
                <a:gd name="T10" fmla="*/ 5978 w 5740"/>
                <a:gd name="T11" fmla="*/ 0 h 431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4316">
                  <a:moveTo>
                    <a:pt x="5740" y="4316"/>
                  </a:moveTo>
                  <a:lnTo>
                    <a:pt x="0" y="4316"/>
                  </a:lnTo>
                  <a:lnTo>
                    <a:pt x="0" y="0"/>
                  </a:lnTo>
                  <a:lnTo>
                    <a:pt x="5740" y="0"/>
                  </a:lnTo>
                  <a:lnTo>
                    <a:pt x="5740" y="431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6" name="Group 4"/>
            <p:cNvGrpSpPr>
              <a:grpSpLocks/>
            </p:cNvGrpSpPr>
            <p:nvPr userDrawn="1"/>
          </p:nvGrpSpPr>
          <p:grpSpPr bwMode="auto">
            <a:xfrm>
              <a:off x="3528" y="3715"/>
              <a:ext cx="792" cy="521"/>
              <a:chOff x="3527" y="3715"/>
              <a:chExt cx="792" cy="521"/>
            </a:xfrm>
          </p:grpSpPr>
          <p:sp>
            <p:nvSpPr>
              <p:cNvPr id="57" name="Oval 5"/>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58" name="Oval 6"/>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59" name="Oval 7"/>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0" name="Oval 8"/>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 name="Oval 9"/>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2" name="Freeform 10"/>
              <p:cNvSpPr>
                <a:spLocks/>
              </p:cNvSpPr>
              <p:nvPr/>
            </p:nvSpPr>
            <p:spPr bwMode="hidden">
              <a:xfrm>
                <a:off x="3575" y="3715"/>
                <a:ext cx="383" cy="161"/>
              </a:xfrm>
              <a:custGeom>
                <a:avLst/>
                <a:gdLst>
                  <a:gd name="T0" fmla="*/ 376 w 382"/>
                  <a:gd name="T1" fmla="*/ 12 h 161"/>
                  <a:gd name="T2" fmla="*/ 257 w 382"/>
                  <a:gd name="T3" fmla="*/ 24 h 161"/>
                  <a:gd name="T4" fmla="*/ 149 w 382"/>
                  <a:gd name="T5" fmla="*/ 54 h 161"/>
                  <a:gd name="T6" fmla="*/ 101 w 382"/>
                  <a:gd name="T7" fmla="*/ 77 h 161"/>
                  <a:gd name="T8" fmla="*/ 59 w 382"/>
                  <a:gd name="T9" fmla="*/ 101 h 161"/>
                  <a:gd name="T10" fmla="*/ 24 w 382"/>
                  <a:gd name="T11" fmla="*/ 131 h 161"/>
                  <a:gd name="T12" fmla="*/ 0 w 382"/>
                  <a:gd name="T13" fmla="*/ 161 h 161"/>
                  <a:gd name="T14" fmla="*/ 0 w 382"/>
                  <a:gd name="T15" fmla="*/ 137 h 161"/>
                  <a:gd name="T16" fmla="*/ 29 w 382"/>
                  <a:gd name="T17" fmla="*/ 107 h 161"/>
                  <a:gd name="T18" fmla="*/ 65 w 382"/>
                  <a:gd name="T19" fmla="*/ 83 h 161"/>
                  <a:gd name="T20" fmla="*/ 155 w 382"/>
                  <a:gd name="T21" fmla="*/ 36 h 161"/>
                  <a:gd name="T22" fmla="*/ 257 w 382"/>
                  <a:gd name="T23" fmla="*/ 12 h 161"/>
                  <a:gd name="T24" fmla="*/ 376 w 382"/>
                  <a:gd name="T25" fmla="*/ 0 h 161"/>
                  <a:gd name="T26" fmla="*/ 376 w 382"/>
                  <a:gd name="T27" fmla="*/ 0 h 161"/>
                  <a:gd name="T28" fmla="*/ 382 w 382"/>
                  <a:gd name="T29" fmla="*/ 0 h 161"/>
                  <a:gd name="T30" fmla="*/ 382 w 382"/>
                  <a:gd name="T31" fmla="*/ 12 h 161"/>
                  <a:gd name="T32" fmla="*/ 376 w 382"/>
                  <a:gd name="T33" fmla="*/ 12 h 161"/>
                  <a:gd name="T34" fmla="*/ 376 w 382"/>
                  <a:gd name="T35" fmla="*/ 12 h 161"/>
                  <a:gd name="T36" fmla="*/ 376 w 382"/>
                  <a:gd name="T37" fmla="*/ 12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3" name="Freeform 11"/>
              <p:cNvSpPr>
                <a:spLocks/>
              </p:cNvSpPr>
              <p:nvPr/>
            </p:nvSpPr>
            <p:spPr bwMode="hidden">
              <a:xfrm>
                <a:off x="3695" y="4170"/>
                <a:ext cx="444" cy="66"/>
              </a:xfrm>
              <a:custGeom>
                <a:avLst/>
                <a:gdLst>
                  <a:gd name="T0" fmla="*/ 257 w 443"/>
                  <a:gd name="T1" fmla="*/ 54 h 66"/>
                  <a:gd name="T2" fmla="*/ 353 w 443"/>
                  <a:gd name="T3" fmla="*/ 48 h 66"/>
                  <a:gd name="T4" fmla="*/ 443 w 443"/>
                  <a:gd name="T5" fmla="*/ 24 h 66"/>
                  <a:gd name="T6" fmla="*/ 443 w 443"/>
                  <a:gd name="T7" fmla="*/ 36 h 66"/>
                  <a:gd name="T8" fmla="*/ 353 w 443"/>
                  <a:gd name="T9" fmla="*/ 60 h 66"/>
                  <a:gd name="T10" fmla="*/ 257 w 443"/>
                  <a:gd name="T11" fmla="*/ 66 h 66"/>
                  <a:gd name="T12" fmla="*/ 186 w 443"/>
                  <a:gd name="T13" fmla="*/ 60 h 66"/>
                  <a:gd name="T14" fmla="*/ 120 w 443"/>
                  <a:gd name="T15" fmla="*/ 48 h 66"/>
                  <a:gd name="T16" fmla="*/ 60 w 443"/>
                  <a:gd name="T17" fmla="*/ 36 h 66"/>
                  <a:gd name="T18" fmla="*/ 0 w 443"/>
                  <a:gd name="T19" fmla="*/ 12 h 66"/>
                  <a:gd name="T20" fmla="*/ 0 w 443"/>
                  <a:gd name="T21" fmla="*/ 0 h 66"/>
                  <a:gd name="T22" fmla="*/ 54 w 443"/>
                  <a:gd name="T23" fmla="*/ 24 h 66"/>
                  <a:gd name="T24" fmla="*/ 120 w 443"/>
                  <a:gd name="T25" fmla="*/ 36 h 66"/>
                  <a:gd name="T26" fmla="*/ 186 w 443"/>
                  <a:gd name="T27" fmla="*/ 48 h 66"/>
                  <a:gd name="T28" fmla="*/ 257 w 443"/>
                  <a:gd name="T29" fmla="*/ 54 h 66"/>
                  <a:gd name="T30" fmla="*/ 257 w 443"/>
                  <a:gd name="T31" fmla="*/ 54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4" name="Freeform 12"/>
              <p:cNvSpPr>
                <a:spLocks/>
              </p:cNvSpPr>
              <p:nvPr/>
            </p:nvSpPr>
            <p:spPr bwMode="hidden">
              <a:xfrm>
                <a:off x="3527" y="3906"/>
                <a:ext cx="89" cy="216"/>
              </a:xfrm>
              <a:custGeom>
                <a:avLst/>
                <a:gdLst>
                  <a:gd name="T0" fmla="*/ 12 w 89"/>
                  <a:gd name="T1" fmla="*/ 66 h 216"/>
                  <a:gd name="T2" fmla="*/ 18 w 89"/>
                  <a:gd name="T3" fmla="*/ 108 h 216"/>
                  <a:gd name="T4" fmla="*/ 36 w 89"/>
                  <a:gd name="T5" fmla="*/ 144 h 216"/>
                  <a:gd name="T6" fmla="*/ 60 w 89"/>
                  <a:gd name="T7" fmla="*/ 180 h 216"/>
                  <a:gd name="T8" fmla="*/ 89 w 89"/>
                  <a:gd name="T9" fmla="*/ 216 h 216"/>
                  <a:gd name="T10" fmla="*/ 72 w 89"/>
                  <a:gd name="T11" fmla="*/ 216 h 216"/>
                  <a:gd name="T12" fmla="*/ 42 w 89"/>
                  <a:gd name="T13" fmla="*/ 180 h 216"/>
                  <a:gd name="T14" fmla="*/ 18 w 89"/>
                  <a:gd name="T15" fmla="*/ 144 h 216"/>
                  <a:gd name="T16" fmla="*/ 6 w 89"/>
                  <a:gd name="T17" fmla="*/ 108 h 216"/>
                  <a:gd name="T18" fmla="*/ 0 w 89"/>
                  <a:gd name="T19" fmla="*/ 66 h 216"/>
                  <a:gd name="T20" fmla="*/ 0 w 89"/>
                  <a:gd name="T21" fmla="*/ 30 h 216"/>
                  <a:gd name="T22" fmla="*/ 12 w 89"/>
                  <a:gd name="T23" fmla="*/ 0 h 216"/>
                  <a:gd name="T24" fmla="*/ 30 w 89"/>
                  <a:gd name="T25" fmla="*/ 0 h 216"/>
                  <a:gd name="T26" fmla="*/ 18 w 89"/>
                  <a:gd name="T27" fmla="*/ 30 h 216"/>
                  <a:gd name="T28" fmla="*/ 12 w 89"/>
                  <a:gd name="T29" fmla="*/ 66 h 216"/>
                  <a:gd name="T30" fmla="*/ 12 w 89"/>
                  <a:gd name="T31" fmla="*/ 66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5" name="Freeform 13"/>
              <p:cNvSpPr>
                <a:spLocks/>
              </p:cNvSpPr>
              <p:nvPr/>
            </p:nvSpPr>
            <p:spPr bwMode="hidden">
              <a:xfrm>
                <a:off x="3569" y="3745"/>
                <a:ext cx="750" cy="461"/>
              </a:xfrm>
              <a:custGeom>
                <a:avLst/>
                <a:gdLst>
                  <a:gd name="T0" fmla="*/ 382 w 747"/>
                  <a:gd name="T1" fmla="*/ 443 h 461"/>
                  <a:gd name="T2" fmla="*/ 311 w 747"/>
                  <a:gd name="T3" fmla="*/ 437 h 461"/>
                  <a:gd name="T4" fmla="*/ 245 w 747"/>
                  <a:gd name="T5" fmla="*/ 425 h 461"/>
                  <a:gd name="T6" fmla="*/ 185 w 747"/>
                  <a:gd name="T7" fmla="*/ 407 h 461"/>
                  <a:gd name="T8" fmla="*/ 131 w 747"/>
                  <a:gd name="T9" fmla="*/ 383 h 461"/>
                  <a:gd name="T10" fmla="*/ 83 w 747"/>
                  <a:gd name="T11" fmla="*/ 347 h 461"/>
                  <a:gd name="T12" fmla="*/ 53 w 747"/>
                  <a:gd name="T13" fmla="*/ 311 h 461"/>
                  <a:gd name="T14" fmla="*/ 30 w 747"/>
                  <a:gd name="T15" fmla="*/ 269 h 461"/>
                  <a:gd name="T16" fmla="*/ 24 w 747"/>
                  <a:gd name="T17" fmla="*/ 227 h 461"/>
                  <a:gd name="T18" fmla="*/ 30 w 747"/>
                  <a:gd name="T19" fmla="*/ 185 h 461"/>
                  <a:gd name="T20" fmla="*/ 53 w 747"/>
                  <a:gd name="T21" fmla="*/ 143 h 461"/>
                  <a:gd name="T22" fmla="*/ 83 w 747"/>
                  <a:gd name="T23" fmla="*/ 107 h 461"/>
                  <a:gd name="T24" fmla="*/ 131 w 747"/>
                  <a:gd name="T25" fmla="*/ 77 h 461"/>
                  <a:gd name="T26" fmla="*/ 185 w 747"/>
                  <a:gd name="T27" fmla="*/ 47 h 461"/>
                  <a:gd name="T28" fmla="*/ 245 w 747"/>
                  <a:gd name="T29" fmla="*/ 30 h 461"/>
                  <a:gd name="T30" fmla="*/ 311 w 747"/>
                  <a:gd name="T31" fmla="*/ 18 h 461"/>
                  <a:gd name="T32" fmla="*/ 382 w 747"/>
                  <a:gd name="T33" fmla="*/ 12 h 461"/>
                  <a:gd name="T34" fmla="*/ 478 w 747"/>
                  <a:gd name="T35" fmla="*/ 18 h 461"/>
                  <a:gd name="T36" fmla="*/ 562 w 747"/>
                  <a:gd name="T37" fmla="*/ 41 h 461"/>
                  <a:gd name="T38" fmla="*/ 562 w 747"/>
                  <a:gd name="T39" fmla="*/ 36 h 461"/>
                  <a:gd name="T40" fmla="*/ 562 w 747"/>
                  <a:gd name="T41" fmla="*/ 30 h 461"/>
                  <a:gd name="T42" fmla="*/ 478 w 747"/>
                  <a:gd name="T43" fmla="*/ 6 h 461"/>
                  <a:gd name="T44" fmla="*/ 382 w 747"/>
                  <a:gd name="T45" fmla="*/ 0 h 461"/>
                  <a:gd name="T46" fmla="*/ 305 w 747"/>
                  <a:gd name="T47" fmla="*/ 6 h 461"/>
                  <a:gd name="T48" fmla="*/ 233 w 747"/>
                  <a:gd name="T49" fmla="*/ 18 h 461"/>
                  <a:gd name="T50" fmla="*/ 167 w 747"/>
                  <a:gd name="T51" fmla="*/ 41 h 461"/>
                  <a:gd name="T52" fmla="*/ 113 w 747"/>
                  <a:gd name="T53" fmla="*/ 65 h 461"/>
                  <a:gd name="T54" fmla="*/ 65 w 747"/>
                  <a:gd name="T55" fmla="*/ 101 h 461"/>
                  <a:gd name="T56" fmla="*/ 30 w 747"/>
                  <a:gd name="T57" fmla="*/ 137 h 461"/>
                  <a:gd name="T58" fmla="*/ 6 w 747"/>
                  <a:gd name="T59" fmla="*/ 179 h 461"/>
                  <a:gd name="T60" fmla="*/ 0 w 747"/>
                  <a:gd name="T61" fmla="*/ 227 h 461"/>
                  <a:gd name="T62" fmla="*/ 6 w 747"/>
                  <a:gd name="T63" fmla="*/ 275 h 461"/>
                  <a:gd name="T64" fmla="*/ 30 w 747"/>
                  <a:gd name="T65" fmla="*/ 317 h 461"/>
                  <a:gd name="T66" fmla="*/ 65 w 747"/>
                  <a:gd name="T67" fmla="*/ 359 h 461"/>
                  <a:gd name="T68" fmla="*/ 113 w 747"/>
                  <a:gd name="T69" fmla="*/ 395 h 461"/>
                  <a:gd name="T70" fmla="*/ 167 w 747"/>
                  <a:gd name="T71" fmla="*/ 419 h 461"/>
                  <a:gd name="T72" fmla="*/ 233 w 747"/>
                  <a:gd name="T73" fmla="*/ 443 h 461"/>
                  <a:gd name="T74" fmla="*/ 305 w 747"/>
                  <a:gd name="T75" fmla="*/ 455 h 461"/>
                  <a:gd name="T76" fmla="*/ 382 w 747"/>
                  <a:gd name="T77" fmla="*/ 461 h 461"/>
                  <a:gd name="T78" fmla="*/ 448 w 747"/>
                  <a:gd name="T79" fmla="*/ 455 h 461"/>
                  <a:gd name="T80" fmla="*/ 508 w 747"/>
                  <a:gd name="T81" fmla="*/ 449 h 461"/>
                  <a:gd name="T82" fmla="*/ 609 w 747"/>
                  <a:gd name="T83" fmla="*/ 413 h 461"/>
                  <a:gd name="T84" fmla="*/ 657 w 747"/>
                  <a:gd name="T85" fmla="*/ 389 h 461"/>
                  <a:gd name="T86" fmla="*/ 693 w 747"/>
                  <a:gd name="T87" fmla="*/ 359 h 461"/>
                  <a:gd name="T88" fmla="*/ 723 w 747"/>
                  <a:gd name="T89" fmla="*/ 329 h 461"/>
                  <a:gd name="T90" fmla="*/ 747 w 747"/>
                  <a:gd name="T91" fmla="*/ 293 h 461"/>
                  <a:gd name="T92" fmla="*/ 741 w 747"/>
                  <a:gd name="T93" fmla="*/ 287 h 461"/>
                  <a:gd name="T94" fmla="*/ 729 w 747"/>
                  <a:gd name="T95" fmla="*/ 281 h 461"/>
                  <a:gd name="T96" fmla="*/ 711 w 747"/>
                  <a:gd name="T97" fmla="*/ 317 h 461"/>
                  <a:gd name="T98" fmla="*/ 681 w 747"/>
                  <a:gd name="T99" fmla="*/ 347 h 461"/>
                  <a:gd name="T100" fmla="*/ 645 w 747"/>
                  <a:gd name="T101" fmla="*/ 377 h 461"/>
                  <a:gd name="T102" fmla="*/ 604 w 747"/>
                  <a:gd name="T103" fmla="*/ 401 h 461"/>
                  <a:gd name="T104" fmla="*/ 502 w 747"/>
                  <a:gd name="T105" fmla="*/ 431 h 461"/>
                  <a:gd name="T106" fmla="*/ 442 w 747"/>
                  <a:gd name="T107" fmla="*/ 443 h 461"/>
                  <a:gd name="T108" fmla="*/ 382 w 747"/>
                  <a:gd name="T109" fmla="*/ 443 h 461"/>
                  <a:gd name="T110" fmla="*/ 382 w 747"/>
                  <a:gd name="T111" fmla="*/ 443 h 4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6" name="Freeform 14"/>
              <p:cNvSpPr>
                <a:spLocks/>
              </p:cNvSpPr>
              <p:nvPr/>
            </p:nvSpPr>
            <p:spPr bwMode="hidden">
              <a:xfrm>
                <a:off x="4037" y="3721"/>
                <a:ext cx="96" cy="30"/>
              </a:xfrm>
              <a:custGeom>
                <a:avLst/>
                <a:gdLst>
                  <a:gd name="T0" fmla="*/ 0 w 96"/>
                  <a:gd name="T1" fmla="*/ 0 h 30"/>
                  <a:gd name="T2" fmla="*/ 0 w 96"/>
                  <a:gd name="T3" fmla="*/ 12 h 30"/>
                  <a:gd name="T4" fmla="*/ 48 w 96"/>
                  <a:gd name="T5" fmla="*/ 18 h 30"/>
                  <a:gd name="T6" fmla="*/ 96 w 96"/>
                  <a:gd name="T7" fmla="*/ 30 h 30"/>
                  <a:gd name="T8" fmla="*/ 96 w 96"/>
                  <a:gd name="T9" fmla="*/ 24 h 30"/>
                  <a:gd name="T10" fmla="*/ 96 w 96"/>
                  <a:gd name="T11" fmla="*/ 18 h 30"/>
                  <a:gd name="T12" fmla="*/ 48 w 96"/>
                  <a:gd name="T13" fmla="*/ 12 h 30"/>
                  <a:gd name="T14" fmla="*/ 0 w 96"/>
                  <a:gd name="T15" fmla="*/ 0 h 30"/>
                  <a:gd name="T16" fmla="*/ 0 w 96"/>
                  <a:gd name="T17"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7" name="Oval 15"/>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grpSp>
        <p:grpSp>
          <p:nvGrpSpPr>
            <p:cNvPr id="7" name="Group 16"/>
            <p:cNvGrpSpPr>
              <a:grpSpLocks/>
            </p:cNvGrpSpPr>
            <p:nvPr userDrawn="1"/>
          </p:nvGrpSpPr>
          <p:grpSpPr bwMode="auto">
            <a:xfrm>
              <a:off x="1776" y="3631"/>
              <a:ext cx="1626" cy="683"/>
              <a:chOff x="1776" y="3631"/>
              <a:chExt cx="1626" cy="683"/>
            </a:xfrm>
          </p:grpSpPr>
          <p:sp>
            <p:nvSpPr>
              <p:cNvPr id="39" name="Oval 17"/>
              <p:cNvSpPr>
                <a:spLocks noChangeArrowheads="1"/>
              </p:cNvSpPr>
              <p:nvPr/>
            </p:nvSpPr>
            <p:spPr bwMode="hidden">
              <a:xfrm>
                <a:off x="2268" y="3934"/>
                <a:ext cx="638" cy="377"/>
              </a:xfrm>
              <a:prstGeom prst="ellipse">
                <a:avLst/>
              </a:prstGeom>
              <a:gradFill rotWithShape="0">
                <a:gsLst>
                  <a:gs pos="0">
                    <a:schemeClr val="accent2">
                      <a:gamma/>
                      <a:shade val="87843"/>
                      <a:invGamma/>
                    </a:schemeClr>
                  </a:gs>
                  <a:gs pos="100000">
                    <a:schemeClr val="accent2"/>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40" name="Oval 18"/>
              <p:cNvSpPr>
                <a:spLocks noChangeArrowheads="1"/>
              </p:cNvSpPr>
              <p:nvPr/>
            </p:nvSpPr>
            <p:spPr bwMode="hidden">
              <a:xfrm>
                <a:off x="2314" y="3958"/>
                <a:ext cx="543" cy="332"/>
              </a:xfrm>
              <a:prstGeom prst="ellipse">
                <a:avLst/>
              </a:prstGeom>
              <a:gradFill rotWithShape="0">
                <a:gsLst>
                  <a:gs pos="0">
                    <a:schemeClr val="accent2"/>
                  </a:gs>
                  <a:gs pos="100000">
                    <a:schemeClr val="accent2">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41" name="Oval 19"/>
              <p:cNvSpPr>
                <a:spLocks noChangeArrowheads="1"/>
              </p:cNvSpPr>
              <p:nvPr/>
            </p:nvSpPr>
            <p:spPr bwMode="hidden">
              <a:xfrm>
                <a:off x="2341" y="3979"/>
                <a:ext cx="501" cy="299"/>
              </a:xfrm>
              <a:prstGeom prst="ellipse">
                <a:avLst/>
              </a:prstGeom>
              <a:gradFill rotWithShape="0">
                <a:gsLst>
                  <a:gs pos="0">
                    <a:schemeClr val="accent2">
                      <a:gamma/>
                      <a:shade val="90980"/>
                      <a:invGamma/>
                    </a:schemeClr>
                  </a:gs>
                  <a:gs pos="100000">
                    <a:schemeClr val="accent2"/>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42" name="Oval 20"/>
              <p:cNvSpPr>
                <a:spLocks noChangeArrowheads="1"/>
              </p:cNvSpPr>
              <p:nvPr/>
            </p:nvSpPr>
            <p:spPr bwMode="hidden">
              <a:xfrm>
                <a:off x="2368" y="3997"/>
                <a:ext cx="444" cy="258"/>
              </a:xfrm>
              <a:prstGeom prst="ellipse">
                <a:avLst/>
              </a:prstGeom>
              <a:gradFill rotWithShape="0">
                <a:gsLst>
                  <a:gs pos="0">
                    <a:schemeClr val="accent2">
                      <a:gamma/>
                      <a:shade val="8784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43" name="Oval 21"/>
              <p:cNvSpPr>
                <a:spLocks noChangeArrowheads="1"/>
              </p:cNvSpPr>
              <p:nvPr/>
            </p:nvSpPr>
            <p:spPr bwMode="hidden">
              <a:xfrm>
                <a:off x="2385" y="4005"/>
                <a:ext cx="413" cy="240"/>
              </a:xfrm>
              <a:prstGeom prst="ellipse">
                <a:avLst/>
              </a:prstGeom>
              <a:gradFill rotWithShape="0">
                <a:gsLst>
                  <a:gs pos="0">
                    <a:schemeClr val="accent2">
                      <a:gamma/>
                      <a:shade val="94118"/>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44" name="Oval 22"/>
              <p:cNvSpPr>
                <a:spLocks noChangeArrowheads="1"/>
              </p:cNvSpPr>
              <p:nvPr/>
            </p:nvSpPr>
            <p:spPr bwMode="hidden">
              <a:xfrm>
                <a:off x="2437" y="4026"/>
                <a:ext cx="306" cy="192"/>
              </a:xfrm>
              <a:prstGeom prst="ellipse">
                <a:avLst/>
              </a:prstGeom>
              <a:gradFill rotWithShape="0">
                <a:gsLst>
                  <a:gs pos="0">
                    <a:schemeClr val="accent2">
                      <a:gamma/>
                      <a:shade val="8784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45" name="Oval 23"/>
              <p:cNvSpPr>
                <a:spLocks noChangeArrowheads="1"/>
              </p:cNvSpPr>
              <p:nvPr/>
            </p:nvSpPr>
            <p:spPr bwMode="hidden">
              <a:xfrm>
                <a:off x="2476" y="4056"/>
                <a:ext cx="227" cy="135"/>
              </a:xfrm>
              <a:prstGeom prst="ellipse">
                <a:avLst/>
              </a:prstGeom>
              <a:gradFill rotWithShape="0">
                <a:gsLst>
                  <a:gs pos="0">
                    <a:schemeClr val="accent2"/>
                  </a:gs>
                  <a:gs pos="100000">
                    <a:schemeClr val="accent2">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46" name="Oval 24"/>
              <p:cNvSpPr>
                <a:spLocks noChangeArrowheads="1"/>
              </p:cNvSpPr>
              <p:nvPr/>
            </p:nvSpPr>
            <p:spPr bwMode="hidden">
              <a:xfrm>
                <a:off x="2542" y="4097"/>
                <a:ext cx="90" cy="60"/>
              </a:xfrm>
              <a:prstGeom prst="ellipse">
                <a:avLst/>
              </a:prstGeom>
              <a:gradFill rotWithShape="0">
                <a:gsLst>
                  <a:gs pos="0">
                    <a:schemeClr val="accent2"/>
                  </a:gs>
                  <a:gs pos="100000">
                    <a:schemeClr val="accent2">
                      <a:gamma/>
                      <a:shade val="90980"/>
                      <a:invGamma/>
                    </a:schemeClr>
                  </a:gs>
                </a:gsLst>
                <a:lin ang="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47" name="Freeform 25"/>
              <p:cNvSpPr>
                <a:spLocks/>
              </p:cNvSpPr>
              <p:nvPr/>
            </p:nvSpPr>
            <p:spPr bwMode="hidden">
              <a:xfrm>
                <a:off x="2585" y="3822"/>
                <a:ext cx="449" cy="186"/>
              </a:xfrm>
              <a:custGeom>
                <a:avLst/>
                <a:gdLst>
                  <a:gd name="T0" fmla="*/ 6 w 448"/>
                  <a:gd name="T1" fmla="*/ 6 h 186"/>
                  <a:gd name="T2" fmla="*/ 78 w 448"/>
                  <a:gd name="T3" fmla="*/ 12 h 186"/>
                  <a:gd name="T4" fmla="*/ 150 w 448"/>
                  <a:gd name="T5" fmla="*/ 18 h 186"/>
                  <a:gd name="T6" fmla="*/ 215 w 448"/>
                  <a:gd name="T7" fmla="*/ 36 h 186"/>
                  <a:gd name="T8" fmla="*/ 275 w 448"/>
                  <a:gd name="T9" fmla="*/ 60 h 186"/>
                  <a:gd name="T10" fmla="*/ 329 w 448"/>
                  <a:gd name="T11" fmla="*/ 84 h 186"/>
                  <a:gd name="T12" fmla="*/ 377 w 448"/>
                  <a:gd name="T13" fmla="*/ 114 h 186"/>
                  <a:gd name="T14" fmla="*/ 419 w 448"/>
                  <a:gd name="T15" fmla="*/ 150 h 186"/>
                  <a:gd name="T16" fmla="*/ 448 w 448"/>
                  <a:gd name="T17" fmla="*/ 186 h 186"/>
                  <a:gd name="T18" fmla="*/ 448 w 448"/>
                  <a:gd name="T19" fmla="*/ 162 h 186"/>
                  <a:gd name="T20" fmla="*/ 413 w 448"/>
                  <a:gd name="T21" fmla="*/ 126 h 186"/>
                  <a:gd name="T22" fmla="*/ 371 w 448"/>
                  <a:gd name="T23" fmla="*/ 96 h 186"/>
                  <a:gd name="T24" fmla="*/ 323 w 448"/>
                  <a:gd name="T25" fmla="*/ 66 h 186"/>
                  <a:gd name="T26" fmla="*/ 269 w 448"/>
                  <a:gd name="T27" fmla="*/ 48 h 186"/>
                  <a:gd name="T28" fmla="*/ 144 w 448"/>
                  <a:gd name="T29" fmla="*/ 12 h 186"/>
                  <a:gd name="T30" fmla="*/ 78 w 448"/>
                  <a:gd name="T31" fmla="*/ 6 h 186"/>
                  <a:gd name="T32" fmla="*/ 6 w 448"/>
                  <a:gd name="T33" fmla="*/ 0 h 186"/>
                  <a:gd name="T34" fmla="*/ 0 w 448"/>
                  <a:gd name="T35" fmla="*/ 0 h 186"/>
                  <a:gd name="T36" fmla="*/ 0 w 448"/>
                  <a:gd name="T37" fmla="*/ 0 h 186"/>
                  <a:gd name="T38" fmla="*/ 0 w 448"/>
                  <a:gd name="T39" fmla="*/ 6 h 186"/>
                  <a:gd name="T40" fmla="*/ 0 w 448"/>
                  <a:gd name="T41" fmla="*/ 6 h 186"/>
                  <a:gd name="T42" fmla="*/ 6 w 448"/>
                  <a:gd name="T43" fmla="*/ 6 h 186"/>
                  <a:gd name="T44" fmla="*/ 6 w 448"/>
                  <a:gd name="T45" fmla="*/ 6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48" name="Freeform 26"/>
              <p:cNvSpPr>
                <a:spLocks/>
              </p:cNvSpPr>
              <p:nvPr/>
            </p:nvSpPr>
            <p:spPr bwMode="hidden">
              <a:xfrm>
                <a:off x="2142" y="3852"/>
                <a:ext cx="892" cy="462"/>
              </a:xfrm>
              <a:custGeom>
                <a:avLst/>
                <a:gdLst>
                  <a:gd name="T0" fmla="*/ 23 w 890"/>
                  <a:gd name="T1" fmla="*/ 276 h 462"/>
                  <a:gd name="T2" fmla="*/ 29 w 890"/>
                  <a:gd name="T3" fmla="*/ 222 h 462"/>
                  <a:gd name="T4" fmla="*/ 59 w 890"/>
                  <a:gd name="T5" fmla="*/ 174 h 462"/>
                  <a:gd name="T6" fmla="*/ 95 w 890"/>
                  <a:gd name="T7" fmla="*/ 132 h 462"/>
                  <a:gd name="T8" fmla="*/ 149 w 890"/>
                  <a:gd name="T9" fmla="*/ 96 h 462"/>
                  <a:gd name="T10" fmla="*/ 209 w 890"/>
                  <a:gd name="T11" fmla="*/ 60 h 462"/>
                  <a:gd name="T12" fmla="*/ 281 w 890"/>
                  <a:gd name="T13" fmla="*/ 36 h 462"/>
                  <a:gd name="T14" fmla="*/ 364 w 890"/>
                  <a:gd name="T15" fmla="*/ 24 h 462"/>
                  <a:gd name="T16" fmla="*/ 448 w 890"/>
                  <a:gd name="T17" fmla="*/ 18 h 462"/>
                  <a:gd name="T18" fmla="*/ 532 w 890"/>
                  <a:gd name="T19" fmla="*/ 24 h 462"/>
                  <a:gd name="T20" fmla="*/ 609 w 890"/>
                  <a:gd name="T21" fmla="*/ 36 h 462"/>
                  <a:gd name="T22" fmla="*/ 681 w 890"/>
                  <a:gd name="T23" fmla="*/ 60 h 462"/>
                  <a:gd name="T24" fmla="*/ 741 w 890"/>
                  <a:gd name="T25" fmla="*/ 96 h 462"/>
                  <a:gd name="T26" fmla="*/ 795 w 890"/>
                  <a:gd name="T27" fmla="*/ 132 h 462"/>
                  <a:gd name="T28" fmla="*/ 831 w 890"/>
                  <a:gd name="T29" fmla="*/ 174 h 462"/>
                  <a:gd name="T30" fmla="*/ 861 w 890"/>
                  <a:gd name="T31" fmla="*/ 222 h 462"/>
                  <a:gd name="T32" fmla="*/ 867 w 890"/>
                  <a:gd name="T33" fmla="*/ 276 h 462"/>
                  <a:gd name="T34" fmla="*/ 855 w 890"/>
                  <a:gd name="T35" fmla="*/ 330 h 462"/>
                  <a:gd name="T36" fmla="*/ 831 w 890"/>
                  <a:gd name="T37" fmla="*/ 378 h 462"/>
                  <a:gd name="T38" fmla="*/ 783 w 890"/>
                  <a:gd name="T39" fmla="*/ 426 h 462"/>
                  <a:gd name="T40" fmla="*/ 723 w 890"/>
                  <a:gd name="T41" fmla="*/ 462 h 462"/>
                  <a:gd name="T42" fmla="*/ 765 w 890"/>
                  <a:gd name="T43" fmla="*/ 462 h 462"/>
                  <a:gd name="T44" fmla="*/ 819 w 890"/>
                  <a:gd name="T45" fmla="*/ 426 h 462"/>
                  <a:gd name="T46" fmla="*/ 855 w 890"/>
                  <a:gd name="T47" fmla="*/ 378 h 462"/>
                  <a:gd name="T48" fmla="*/ 884 w 890"/>
                  <a:gd name="T49" fmla="*/ 330 h 462"/>
                  <a:gd name="T50" fmla="*/ 890 w 890"/>
                  <a:gd name="T51" fmla="*/ 276 h 462"/>
                  <a:gd name="T52" fmla="*/ 884 w 890"/>
                  <a:gd name="T53" fmla="*/ 222 h 462"/>
                  <a:gd name="T54" fmla="*/ 855 w 890"/>
                  <a:gd name="T55" fmla="*/ 168 h 462"/>
                  <a:gd name="T56" fmla="*/ 813 w 890"/>
                  <a:gd name="T57" fmla="*/ 120 h 462"/>
                  <a:gd name="T58" fmla="*/ 759 w 890"/>
                  <a:gd name="T59" fmla="*/ 84 h 462"/>
                  <a:gd name="T60" fmla="*/ 693 w 890"/>
                  <a:gd name="T61" fmla="*/ 48 h 462"/>
                  <a:gd name="T62" fmla="*/ 621 w 890"/>
                  <a:gd name="T63" fmla="*/ 24 h 462"/>
                  <a:gd name="T64" fmla="*/ 538 w 890"/>
                  <a:gd name="T65" fmla="*/ 6 h 462"/>
                  <a:gd name="T66" fmla="*/ 448 w 890"/>
                  <a:gd name="T67" fmla="*/ 0 h 462"/>
                  <a:gd name="T68" fmla="*/ 358 w 890"/>
                  <a:gd name="T69" fmla="*/ 6 h 462"/>
                  <a:gd name="T70" fmla="*/ 275 w 890"/>
                  <a:gd name="T71" fmla="*/ 24 h 462"/>
                  <a:gd name="T72" fmla="*/ 197 w 890"/>
                  <a:gd name="T73" fmla="*/ 48 h 462"/>
                  <a:gd name="T74" fmla="*/ 131 w 890"/>
                  <a:gd name="T75" fmla="*/ 84 h 462"/>
                  <a:gd name="T76" fmla="*/ 77 w 890"/>
                  <a:gd name="T77" fmla="*/ 120 h 462"/>
                  <a:gd name="T78" fmla="*/ 35 w 890"/>
                  <a:gd name="T79" fmla="*/ 168 h 462"/>
                  <a:gd name="T80" fmla="*/ 12 w 890"/>
                  <a:gd name="T81" fmla="*/ 222 h 462"/>
                  <a:gd name="T82" fmla="*/ 0 w 890"/>
                  <a:gd name="T83" fmla="*/ 276 h 462"/>
                  <a:gd name="T84" fmla="*/ 6 w 890"/>
                  <a:gd name="T85" fmla="*/ 330 h 462"/>
                  <a:gd name="T86" fmla="*/ 35 w 890"/>
                  <a:gd name="T87" fmla="*/ 378 h 462"/>
                  <a:gd name="T88" fmla="*/ 71 w 890"/>
                  <a:gd name="T89" fmla="*/ 426 h 462"/>
                  <a:gd name="T90" fmla="*/ 125 w 890"/>
                  <a:gd name="T91" fmla="*/ 462 h 462"/>
                  <a:gd name="T92" fmla="*/ 167 w 890"/>
                  <a:gd name="T93" fmla="*/ 462 h 462"/>
                  <a:gd name="T94" fmla="*/ 107 w 890"/>
                  <a:gd name="T95" fmla="*/ 426 h 462"/>
                  <a:gd name="T96" fmla="*/ 59 w 890"/>
                  <a:gd name="T97" fmla="*/ 378 h 462"/>
                  <a:gd name="T98" fmla="*/ 35 w 890"/>
                  <a:gd name="T99" fmla="*/ 330 h 462"/>
                  <a:gd name="T100" fmla="*/ 23 w 890"/>
                  <a:gd name="T101" fmla="*/ 276 h 462"/>
                  <a:gd name="T102" fmla="*/ 23 w 890"/>
                  <a:gd name="T103" fmla="*/ 276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49" name="Freeform 27"/>
              <p:cNvSpPr>
                <a:spLocks/>
              </p:cNvSpPr>
              <p:nvPr/>
            </p:nvSpPr>
            <p:spPr bwMode="hidden">
              <a:xfrm>
                <a:off x="2082" y="3828"/>
                <a:ext cx="407" cy="486"/>
              </a:xfrm>
              <a:custGeom>
                <a:avLst/>
                <a:gdLst>
                  <a:gd name="T0" fmla="*/ 18 w 406"/>
                  <a:gd name="T1" fmla="*/ 300 h 486"/>
                  <a:gd name="T2" fmla="*/ 24 w 406"/>
                  <a:gd name="T3" fmla="*/ 246 h 486"/>
                  <a:gd name="T4" fmla="*/ 48 w 406"/>
                  <a:gd name="T5" fmla="*/ 198 h 486"/>
                  <a:gd name="T6" fmla="*/ 83 w 406"/>
                  <a:gd name="T7" fmla="*/ 150 h 486"/>
                  <a:gd name="T8" fmla="*/ 131 w 406"/>
                  <a:gd name="T9" fmla="*/ 108 h 486"/>
                  <a:gd name="T10" fmla="*/ 185 w 406"/>
                  <a:gd name="T11" fmla="*/ 72 h 486"/>
                  <a:gd name="T12" fmla="*/ 251 w 406"/>
                  <a:gd name="T13" fmla="*/ 42 h 486"/>
                  <a:gd name="T14" fmla="*/ 329 w 406"/>
                  <a:gd name="T15" fmla="*/ 24 h 486"/>
                  <a:gd name="T16" fmla="*/ 406 w 406"/>
                  <a:gd name="T17" fmla="*/ 6 h 486"/>
                  <a:gd name="T18" fmla="*/ 406 w 406"/>
                  <a:gd name="T19" fmla="*/ 0 h 486"/>
                  <a:gd name="T20" fmla="*/ 323 w 406"/>
                  <a:gd name="T21" fmla="*/ 12 h 486"/>
                  <a:gd name="T22" fmla="*/ 245 w 406"/>
                  <a:gd name="T23" fmla="*/ 36 h 486"/>
                  <a:gd name="T24" fmla="*/ 179 w 406"/>
                  <a:gd name="T25" fmla="*/ 66 h 486"/>
                  <a:gd name="T26" fmla="*/ 119 w 406"/>
                  <a:gd name="T27" fmla="*/ 102 h 486"/>
                  <a:gd name="T28" fmla="*/ 72 w 406"/>
                  <a:gd name="T29" fmla="*/ 144 h 486"/>
                  <a:gd name="T30" fmla="*/ 30 w 406"/>
                  <a:gd name="T31" fmla="*/ 192 h 486"/>
                  <a:gd name="T32" fmla="*/ 6 w 406"/>
                  <a:gd name="T33" fmla="*/ 246 h 486"/>
                  <a:gd name="T34" fmla="*/ 0 w 406"/>
                  <a:gd name="T35" fmla="*/ 300 h 486"/>
                  <a:gd name="T36" fmla="*/ 6 w 406"/>
                  <a:gd name="T37" fmla="*/ 348 h 486"/>
                  <a:gd name="T38" fmla="*/ 30 w 406"/>
                  <a:gd name="T39" fmla="*/ 396 h 486"/>
                  <a:gd name="T40" fmla="*/ 66 w 406"/>
                  <a:gd name="T41" fmla="*/ 444 h 486"/>
                  <a:gd name="T42" fmla="*/ 107 w 406"/>
                  <a:gd name="T43" fmla="*/ 486 h 486"/>
                  <a:gd name="T44" fmla="*/ 131 w 406"/>
                  <a:gd name="T45" fmla="*/ 486 h 486"/>
                  <a:gd name="T46" fmla="*/ 83 w 406"/>
                  <a:gd name="T47" fmla="*/ 450 h 486"/>
                  <a:gd name="T48" fmla="*/ 48 w 406"/>
                  <a:gd name="T49" fmla="*/ 402 h 486"/>
                  <a:gd name="T50" fmla="*/ 24 w 406"/>
                  <a:gd name="T51" fmla="*/ 354 h 486"/>
                  <a:gd name="T52" fmla="*/ 18 w 406"/>
                  <a:gd name="T53" fmla="*/ 300 h 486"/>
                  <a:gd name="T54" fmla="*/ 18 w 406"/>
                  <a:gd name="T55" fmla="*/ 300 h 4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50" name="Freeform 28"/>
              <p:cNvSpPr>
                <a:spLocks/>
              </p:cNvSpPr>
              <p:nvPr/>
            </p:nvSpPr>
            <p:spPr bwMode="hidden">
              <a:xfrm>
                <a:off x="2987" y="4044"/>
                <a:ext cx="108" cy="252"/>
              </a:xfrm>
              <a:custGeom>
                <a:avLst/>
                <a:gdLst>
                  <a:gd name="T0" fmla="*/ 89 w 107"/>
                  <a:gd name="T1" fmla="*/ 84 h 252"/>
                  <a:gd name="T2" fmla="*/ 83 w 107"/>
                  <a:gd name="T3" fmla="*/ 132 h 252"/>
                  <a:gd name="T4" fmla="*/ 65 w 107"/>
                  <a:gd name="T5" fmla="*/ 174 h 252"/>
                  <a:gd name="T6" fmla="*/ 36 w 107"/>
                  <a:gd name="T7" fmla="*/ 216 h 252"/>
                  <a:gd name="T8" fmla="*/ 0 w 107"/>
                  <a:gd name="T9" fmla="*/ 252 h 252"/>
                  <a:gd name="T10" fmla="*/ 18 w 107"/>
                  <a:gd name="T11" fmla="*/ 252 h 252"/>
                  <a:gd name="T12" fmla="*/ 53 w 107"/>
                  <a:gd name="T13" fmla="*/ 216 h 252"/>
                  <a:gd name="T14" fmla="*/ 83 w 107"/>
                  <a:gd name="T15" fmla="*/ 174 h 252"/>
                  <a:gd name="T16" fmla="*/ 101 w 107"/>
                  <a:gd name="T17" fmla="*/ 132 h 252"/>
                  <a:gd name="T18" fmla="*/ 107 w 107"/>
                  <a:gd name="T19" fmla="*/ 84 h 252"/>
                  <a:gd name="T20" fmla="*/ 101 w 107"/>
                  <a:gd name="T21" fmla="*/ 42 h 252"/>
                  <a:gd name="T22" fmla="*/ 89 w 107"/>
                  <a:gd name="T23" fmla="*/ 0 h 252"/>
                  <a:gd name="T24" fmla="*/ 65 w 107"/>
                  <a:gd name="T25" fmla="*/ 0 h 252"/>
                  <a:gd name="T26" fmla="*/ 83 w 107"/>
                  <a:gd name="T27" fmla="*/ 42 h 252"/>
                  <a:gd name="T28" fmla="*/ 89 w 107"/>
                  <a:gd name="T29" fmla="*/ 84 h 252"/>
                  <a:gd name="T30" fmla="*/ 89 w 107"/>
                  <a:gd name="T31" fmla="*/ 84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51" name="Freeform 29"/>
              <p:cNvSpPr>
                <a:spLocks/>
              </p:cNvSpPr>
              <p:nvPr/>
            </p:nvSpPr>
            <p:spPr bwMode="hidden">
              <a:xfrm>
                <a:off x="2068" y="3685"/>
                <a:ext cx="835" cy="150"/>
              </a:xfrm>
              <a:custGeom>
                <a:avLst/>
                <a:gdLst>
                  <a:gd name="T0" fmla="*/ 518 w 835"/>
                  <a:gd name="T1" fmla="*/ 18 h 150"/>
                  <a:gd name="T2" fmla="*/ 597 w 835"/>
                  <a:gd name="T3" fmla="*/ 24 h 150"/>
                  <a:gd name="T4" fmla="*/ 682 w 835"/>
                  <a:gd name="T5" fmla="*/ 30 h 150"/>
                  <a:gd name="T6" fmla="*/ 755 w 835"/>
                  <a:gd name="T7" fmla="*/ 42 h 150"/>
                  <a:gd name="T8" fmla="*/ 828 w 835"/>
                  <a:gd name="T9" fmla="*/ 60 h 150"/>
                  <a:gd name="T10" fmla="*/ 835 w 835"/>
                  <a:gd name="T11" fmla="*/ 42 h 150"/>
                  <a:gd name="T12" fmla="*/ 761 w 835"/>
                  <a:gd name="T13" fmla="*/ 24 h 150"/>
                  <a:gd name="T14" fmla="*/ 688 w 835"/>
                  <a:gd name="T15" fmla="*/ 12 h 150"/>
                  <a:gd name="T16" fmla="*/ 603 w 835"/>
                  <a:gd name="T17" fmla="*/ 6 h 150"/>
                  <a:gd name="T18" fmla="*/ 518 w 835"/>
                  <a:gd name="T19" fmla="*/ 0 h 150"/>
                  <a:gd name="T20" fmla="*/ 372 w 835"/>
                  <a:gd name="T21" fmla="*/ 12 h 150"/>
                  <a:gd name="T22" fmla="*/ 232 w 835"/>
                  <a:gd name="T23" fmla="*/ 36 h 150"/>
                  <a:gd name="T24" fmla="*/ 110 w 835"/>
                  <a:gd name="T25" fmla="*/ 78 h 150"/>
                  <a:gd name="T26" fmla="*/ 0 w 835"/>
                  <a:gd name="T27" fmla="*/ 132 h 150"/>
                  <a:gd name="T28" fmla="*/ 19 w 835"/>
                  <a:gd name="T29" fmla="*/ 150 h 150"/>
                  <a:gd name="T30" fmla="*/ 122 w 835"/>
                  <a:gd name="T31" fmla="*/ 96 h 150"/>
                  <a:gd name="T32" fmla="*/ 244 w 835"/>
                  <a:gd name="T33" fmla="*/ 54 h 150"/>
                  <a:gd name="T34" fmla="*/ 378 w 835"/>
                  <a:gd name="T35" fmla="*/ 30 h 150"/>
                  <a:gd name="T36" fmla="*/ 518 w 835"/>
                  <a:gd name="T37" fmla="*/ 18 h 150"/>
                  <a:gd name="T38" fmla="*/ 518 w 835"/>
                  <a:gd name="T39" fmla="*/ 18 h 15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2" name="Freeform 30"/>
              <p:cNvSpPr>
                <a:spLocks/>
              </p:cNvSpPr>
              <p:nvPr/>
            </p:nvSpPr>
            <p:spPr bwMode="hidden">
              <a:xfrm>
                <a:off x="1867" y="3853"/>
                <a:ext cx="171" cy="461"/>
              </a:xfrm>
              <a:custGeom>
                <a:avLst/>
                <a:gdLst>
                  <a:gd name="T0" fmla="*/ 31 w 171"/>
                  <a:gd name="T1" fmla="*/ 263 h 461"/>
                  <a:gd name="T2" fmla="*/ 43 w 171"/>
                  <a:gd name="T3" fmla="*/ 191 h 461"/>
                  <a:gd name="T4" fmla="*/ 67 w 171"/>
                  <a:gd name="T5" fmla="*/ 131 h 461"/>
                  <a:gd name="T6" fmla="*/ 116 w 171"/>
                  <a:gd name="T7" fmla="*/ 72 h 461"/>
                  <a:gd name="T8" fmla="*/ 171 w 171"/>
                  <a:gd name="T9" fmla="*/ 18 h 461"/>
                  <a:gd name="T10" fmla="*/ 153 w 171"/>
                  <a:gd name="T11" fmla="*/ 0 h 461"/>
                  <a:gd name="T12" fmla="*/ 86 w 171"/>
                  <a:gd name="T13" fmla="*/ 60 h 461"/>
                  <a:gd name="T14" fmla="*/ 43 w 171"/>
                  <a:gd name="T15" fmla="*/ 120 h 461"/>
                  <a:gd name="T16" fmla="*/ 13 w 171"/>
                  <a:gd name="T17" fmla="*/ 191 h 461"/>
                  <a:gd name="T18" fmla="*/ 0 w 171"/>
                  <a:gd name="T19" fmla="*/ 263 h 461"/>
                  <a:gd name="T20" fmla="*/ 6 w 171"/>
                  <a:gd name="T21" fmla="*/ 317 h 461"/>
                  <a:gd name="T22" fmla="*/ 25 w 171"/>
                  <a:gd name="T23" fmla="*/ 365 h 461"/>
                  <a:gd name="T24" fmla="*/ 49 w 171"/>
                  <a:gd name="T25" fmla="*/ 413 h 461"/>
                  <a:gd name="T26" fmla="*/ 86 w 171"/>
                  <a:gd name="T27" fmla="*/ 461 h 461"/>
                  <a:gd name="T28" fmla="*/ 122 w 171"/>
                  <a:gd name="T29" fmla="*/ 461 h 461"/>
                  <a:gd name="T30" fmla="*/ 86 w 171"/>
                  <a:gd name="T31" fmla="*/ 413 h 461"/>
                  <a:gd name="T32" fmla="*/ 55 w 171"/>
                  <a:gd name="T33" fmla="*/ 365 h 461"/>
                  <a:gd name="T34" fmla="*/ 37 w 171"/>
                  <a:gd name="T35" fmla="*/ 317 h 461"/>
                  <a:gd name="T36" fmla="*/ 31 w 171"/>
                  <a:gd name="T37" fmla="*/ 263 h 461"/>
                  <a:gd name="T38" fmla="*/ 31 w 171"/>
                  <a:gd name="T39" fmla="*/ 263 h 46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3" name="Freeform 31"/>
              <p:cNvSpPr>
                <a:spLocks/>
              </p:cNvSpPr>
              <p:nvPr/>
            </p:nvSpPr>
            <p:spPr bwMode="hidden">
              <a:xfrm>
                <a:off x="2951" y="3751"/>
                <a:ext cx="360" cy="563"/>
              </a:xfrm>
              <a:custGeom>
                <a:avLst/>
                <a:gdLst>
                  <a:gd name="T0" fmla="*/ 360 w 360"/>
                  <a:gd name="T1" fmla="*/ 365 h 563"/>
                  <a:gd name="T2" fmla="*/ 353 w 360"/>
                  <a:gd name="T3" fmla="*/ 305 h 563"/>
                  <a:gd name="T4" fmla="*/ 335 w 360"/>
                  <a:gd name="T5" fmla="*/ 251 h 563"/>
                  <a:gd name="T6" fmla="*/ 305 w 360"/>
                  <a:gd name="T7" fmla="*/ 204 h 563"/>
                  <a:gd name="T8" fmla="*/ 262 w 360"/>
                  <a:gd name="T9" fmla="*/ 156 h 563"/>
                  <a:gd name="T10" fmla="*/ 213 w 360"/>
                  <a:gd name="T11" fmla="*/ 108 h 563"/>
                  <a:gd name="T12" fmla="*/ 159 w 360"/>
                  <a:gd name="T13" fmla="*/ 66 h 563"/>
                  <a:gd name="T14" fmla="*/ 92 w 360"/>
                  <a:gd name="T15" fmla="*/ 30 h 563"/>
                  <a:gd name="T16" fmla="*/ 19 w 360"/>
                  <a:gd name="T17" fmla="*/ 0 h 563"/>
                  <a:gd name="T18" fmla="*/ 0 w 360"/>
                  <a:gd name="T19" fmla="*/ 12 h 563"/>
                  <a:gd name="T20" fmla="*/ 67 w 360"/>
                  <a:gd name="T21" fmla="*/ 42 h 563"/>
                  <a:gd name="T22" fmla="*/ 134 w 360"/>
                  <a:gd name="T23" fmla="*/ 78 h 563"/>
                  <a:gd name="T24" fmla="*/ 189 w 360"/>
                  <a:gd name="T25" fmla="*/ 114 h 563"/>
                  <a:gd name="T26" fmla="*/ 238 w 360"/>
                  <a:gd name="T27" fmla="*/ 162 h 563"/>
                  <a:gd name="T28" fmla="*/ 274 w 360"/>
                  <a:gd name="T29" fmla="*/ 210 h 563"/>
                  <a:gd name="T30" fmla="*/ 299 w 360"/>
                  <a:gd name="T31" fmla="*/ 257 h 563"/>
                  <a:gd name="T32" fmla="*/ 317 w 360"/>
                  <a:gd name="T33" fmla="*/ 311 h 563"/>
                  <a:gd name="T34" fmla="*/ 323 w 360"/>
                  <a:gd name="T35" fmla="*/ 365 h 563"/>
                  <a:gd name="T36" fmla="*/ 317 w 360"/>
                  <a:gd name="T37" fmla="*/ 419 h 563"/>
                  <a:gd name="T38" fmla="*/ 299 w 360"/>
                  <a:gd name="T39" fmla="*/ 467 h 563"/>
                  <a:gd name="T40" fmla="*/ 274 w 360"/>
                  <a:gd name="T41" fmla="*/ 515 h 563"/>
                  <a:gd name="T42" fmla="*/ 238 w 360"/>
                  <a:gd name="T43" fmla="*/ 563 h 563"/>
                  <a:gd name="T44" fmla="*/ 268 w 360"/>
                  <a:gd name="T45" fmla="*/ 563 h 563"/>
                  <a:gd name="T46" fmla="*/ 311 w 360"/>
                  <a:gd name="T47" fmla="*/ 515 h 563"/>
                  <a:gd name="T48" fmla="*/ 335 w 360"/>
                  <a:gd name="T49" fmla="*/ 467 h 563"/>
                  <a:gd name="T50" fmla="*/ 353 w 360"/>
                  <a:gd name="T51" fmla="*/ 419 h 563"/>
                  <a:gd name="T52" fmla="*/ 360 w 360"/>
                  <a:gd name="T53" fmla="*/ 365 h 563"/>
                  <a:gd name="T54" fmla="*/ 360 w 360"/>
                  <a:gd name="T55" fmla="*/ 365 h 5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54" name="Freeform 32"/>
              <p:cNvSpPr>
                <a:spLocks/>
              </p:cNvSpPr>
              <p:nvPr/>
            </p:nvSpPr>
            <p:spPr bwMode="hidden">
              <a:xfrm>
                <a:off x="2318" y="3631"/>
                <a:ext cx="1078" cy="425"/>
              </a:xfrm>
              <a:custGeom>
                <a:avLst/>
                <a:gdLst>
                  <a:gd name="T0" fmla="*/ 1053 w 1078"/>
                  <a:gd name="T1" fmla="*/ 425 h 425"/>
                  <a:gd name="T2" fmla="*/ 1078 w 1078"/>
                  <a:gd name="T3" fmla="*/ 419 h 425"/>
                  <a:gd name="T4" fmla="*/ 1066 w 1078"/>
                  <a:gd name="T5" fmla="*/ 377 h 425"/>
                  <a:gd name="T6" fmla="*/ 1047 w 1078"/>
                  <a:gd name="T7" fmla="*/ 336 h 425"/>
                  <a:gd name="T8" fmla="*/ 986 w 1078"/>
                  <a:gd name="T9" fmla="*/ 252 h 425"/>
                  <a:gd name="T10" fmla="*/ 907 w 1078"/>
                  <a:gd name="T11" fmla="*/ 180 h 425"/>
                  <a:gd name="T12" fmla="*/ 810 w 1078"/>
                  <a:gd name="T13" fmla="*/ 120 h 425"/>
                  <a:gd name="T14" fmla="*/ 694 w 1078"/>
                  <a:gd name="T15" fmla="*/ 72 h 425"/>
                  <a:gd name="T16" fmla="*/ 560 w 1078"/>
                  <a:gd name="T17" fmla="*/ 30 h 425"/>
                  <a:gd name="T18" fmla="*/ 420 w 1078"/>
                  <a:gd name="T19" fmla="*/ 6 h 425"/>
                  <a:gd name="T20" fmla="*/ 268 w 1078"/>
                  <a:gd name="T21" fmla="*/ 0 h 425"/>
                  <a:gd name="T22" fmla="*/ 134 w 1078"/>
                  <a:gd name="T23" fmla="*/ 6 h 425"/>
                  <a:gd name="T24" fmla="*/ 0 w 1078"/>
                  <a:gd name="T25" fmla="*/ 24 h 425"/>
                  <a:gd name="T26" fmla="*/ 12 w 1078"/>
                  <a:gd name="T27" fmla="*/ 36 h 425"/>
                  <a:gd name="T28" fmla="*/ 134 w 1078"/>
                  <a:gd name="T29" fmla="*/ 18 h 425"/>
                  <a:gd name="T30" fmla="*/ 268 w 1078"/>
                  <a:gd name="T31" fmla="*/ 12 h 425"/>
                  <a:gd name="T32" fmla="*/ 420 w 1078"/>
                  <a:gd name="T33" fmla="*/ 18 h 425"/>
                  <a:gd name="T34" fmla="*/ 554 w 1078"/>
                  <a:gd name="T35" fmla="*/ 42 h 425"/>
                  <a:gd name="T36" fmla="*/ 682 w 1078"/>
                  <a:gd name="T37" fmla="*/ 84 h 425"/>
                  <a:gd name="T38" fmla="*/ 798 w 1078"/>
                  <a:gd name="T39" fmla="*/ 132 h 425"/>
                  <a:gd name="T40" fmla="*/ 895 w 1078"/>
                  <a:gd name="T41" fmla="*/ 192 h 425"/>
                  <a:gd name="T42" fmla="*/ 968 w 1078"/>
                  <a:gd name="T43" fmla="*/ 264 h 425"/>
                  <a:gd name="T44" fmla="*/ 999 w 1078"/>
                  <a:gd name="T45" fmla="*/ 300 h 425"/>
                  <a:gd name="T46" fmla="*/ 1023 w 1078"/>
                  <a:gd name="T47" fmla="*/ 342 h 425"/>
                  <a:gd name="T48" fmla="*/ 1041 w 1078"/>
                  <a:gd name="T49" fmla="*/ 383 h 425"/>
                  <a:gd name="T50" fmla="*/ 1053 w 1078"/>
                  <a:gd name="T51" fmla="*/ 425 h 425"/>
                  <a:gd name="T52" fmla="*/ 1053 w 1078"/>
                  <a:gd name="T53" fmla="*/ 425 h 4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55" name="Freeform 33"/>
              <p:cNvSpPr>
                <a:spLocks/>
              </p:cNvSpPr>
              <p:nvPr/>
            </p:nvSpPr>
            <p:spPr bwMode="hidden">
              <a:xfrm>
                <a:off x="3304" y="4080"/>
                <a:ext cx="98" cy="234"/>
              </a:xfrm>
              <a:custGeom>
                <a:avLst/>
                <a:gdLst>
                  <a:gd name="T0" fmla="*/ 0 w 98"/>
                  <a:gd name="T1" fmla="*/ 234 h 234"/>
                  <a:gd name="T2" fmla="*/ 25 w 98"/>
                  <a:gd name="T3" fmla="*/ 234 h 234"/>
                  <a:gd name="T4" fmla="*/ 55 w 98"/>
                  <a:gd name="T5" fmla="*/ 186 h 234"/>
                  <a:gd name="T6" fmla="*/ 80 w 98"/>
                  <a:gd name="T7" fmla="*/ 138 h 234"/>
                  <a:gd name="T8" fmla="*/ 92 w 98"/>
                  <a:gd name="T9" fmla="*/ 90 h 234"/>
                  <a:gd name="T10" fmla="*/ 98 w 98"/>
                  <a:gd name="T11" fmla="*/ 36 h 234"/>
                  <a:gd name="T12" fmla="*/ 98 w 98"/>
                  <a:gd name="T13" fmla="*/ 0 h 234"/>
                  <a:gd name="T14" fmla="*/ 74 w 98"/>
                  <a:gd name="T15" fmla="*/ 0 h 234"/>
                  <a:gd name="T16" fmla="*/ 74 w 98"/>
                  <a:gd name="T17" fmla="*/ 36 h 234"/>
                  <a:gd name="T18" fmla="*/ 67 w 98"/>
                  <a:gd name="T19" fmla="*/ 90 h 234"/>
                  <a:gd name="T20" fmla="*/ 55 w 98"/>
                  <a:gd name="T21" fmla="*/ 138 h 234"/>
                  <a:gd name="T22" fmla="*/ 31 w 98"/>
                  <a:gd name="T23" fmla="*/ 186 h 234"/>
                  <a:gd name="T24" fmla="*/ 0 w 98"/>
                  <a:gd name="T25" fmla="*/ 234 h 234"/>
                  <a:gd name="T26" fmla="*/ 0 w 98"/>
                  <a:gd name="T27" fmla="*/ 2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56" name="Freeform 34"/>
              <p:cNvSpPr>
                <a:spLocks/>
              </p:cNvSpPr>
              <p:nvPr/>
            </p:nvSpPr>
            <p:spPr bwMode="hidden">
              <a:xfrm>
                <a:off x="1776" y="3673"/>
                <a:ext cx="481" cy="641"/>
              </a:xfrm>
              <a:custGeom>
                <a:avLst/>
                <a:gdLst>
                  <a:gd name="T0" fmla="*/ 18 w 481"/>
                  <a:gd name="T1" fmla="*/ 443 h 641"/>
                  <a:gd name="T2" fmla="*/ 24 w 481"/>
                  <a:gd name="T3" fmla="*/ 371 h 641"/>
                  <a:gd name="T4" fmla="*/ 55 w 481"/>
                  <a:gd name="T5" fmla="*/ 305 h 641"/>
                  <a:gd name="T6" fmla="*/ 91 w 481"/>
                  <a:gd name="T7" fmla="*/ 246 h 641"/>
                  <a:gd name="T8" fmla="*/ 146 w 481"/>
                  <a:gd name="T9" fmla="*/ 186 h 641"/>
                  <a:gd name="T10" fmla="*/ 213 w 481"/>
                  <a:gd name="T11" fmla="*/ 132 h 641"/>
                  <a:gd name="T12" fmla="*/ 292 w 481"/>
                  <a:gd name="T13" fmla="*/ 84 h 641"/>
                  <a:gd name="T14" fmla="*/ 384 w 481"/>
                  <a:gd name="T15" fmla="*/ 48 h 641"/>
                  <a:gd name="T16" fmla="*/ 481 w 481"/>
                  <a:gd name="T17" fmla="*/ 12 h 641"/>
                  <a:gd name="T18" fmla="*/ 457 w 481"/>
                  <a:gd name="T19" fmla="*/ 0 h 641"/>
                  <a:gd name="T20" fmla="*/ 359 w 481"/>
                  <a:gd name="T21" fmla="*/ 36 h 641"/>
                  <a:gd name="T22" fmla="*/ 274 w 481"/>
                  <a:gd name="T23" fmla="*/ 78 h 641"/>
                  <a:gd name="T24" fmla="*/ 195 w 481"/>
                  <a:gd name="T25" fmla="*/ 126 h 641"/>
                  <a:gd name="T26" fmla="*/ 128 w 481"/>
                  <a:gd name="T27" fmla="*/ 180 h 641"/>
                  <a:gd name="T28" fmla="*/ 73 w 481"/>
                  <a:gd name="T29" fmla="*/ 240 h 641"/>
                  <a:gd name="T30" fmla="*/ 37 w 481"/>
                  <a:gd name="T31" fmla="*/ 305 h 641"/>
                  <a:gd name="T32" fmla="*/ 6 w 481"/>
                  <a:gd name="T33" fmla="*/ 371 h 641"/>
                  <a:gd name="T34" fmla="*/ 0 w 481"/>
                  <a:gd name="T35" fmla="*/ 443 h 641"/>
                  <a:gd name="T36" fmla="*/ 6 w 481"/>
                  <a:gd name="T37" fmla="*/ 497 h 641"/>
                  <a:gd name="T38" fmla="*/ 18 w 481"/>
                  <a:gd name="T39" fmla="*/ 545 h 641"/>
                  <a:gd name="T40" fmla="*/ 43 w 481"/>
                  <a:gd name="T41" fmla="*/ 593 h 641"/>
                  <a:gd name="T42" fmla="*/ 73 w 481"/>
                  <a:gd name="T43" fmla="*/ 641 h 641"/>
                  <a:gd name="T44" fmla="*/ 97 w 481"/>
                  <a:gd name="T45" fmla="*/ 641 h 641"/>
                  <a:gd name="T46" fmla="*/ 67 w 481"/>
                  <a:gd name="T47" fmla="*/ 593 h 641"/>
                  <a:gd name="T48" fmla="*/ 43 w 481"/>
                  <a:gd name="T49" fmla="*/ 545 h 641"/>
                  <a:gd name="T50" fmla="*/ 24 w 481"/>
                  <a:gd name="T51" fmla="*/ 497 h 641"/>
                  <a:gd name="T52" fmla="*/ 18 w 481"/>
                  <a:gd name="T53" fmla="*/ 443 h 641"/>
                  <a:gd name="T54" fmla="*/ 18 w 481"/>
                  <a:gd name="T55" fmla="*/ 443 h 641"/>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8" name="Group 35"/>
            <p:cNvGrpSpPr>
              <a:grpSpLocks/>
            </p:cNvGrpSpPr>
            <p:nvPr userDrawn="1"/>
          </p:nvGrpSpPr>
          <p:grpSpPr bwMode="auto">
            <a:xfrm>
              <a:off x="4128" y="3360"/>
              <a:ext cx="1351" cy="821"/>
              <a:chOff x="4128" y="3360"/>
              <a:chExt cx="1351" cy="821"/>
            </a:xfrm>
          </p:grpSpPr>
          <p:sp>
            <p:nvSpPr>
              <p:cNvPr id="22" name="Freeform 36"/>
              <p:cNvSpPr>
                <a:spLocks noEditPoints="1"/>
              </p:cNvSpPr>
              <p:nvPr/>
            </p:nvSpPr>
            <p:spPr bwMode="hidden">
              <a:xfrm>
                <a:off x="4200" y="3402"/>
                <a:ext cx="1201" cy="731"/>
              </a:xfrm>
              <a:custGeom>
                <a:avLst/>
                <a:gdLst>
                  <a:gd name="T0" fmla="*/ 484 w 1201"/>
                  <a:gd name="T1" fmla="*/ 6 h 731"/>
                  <a:gd name="T2" fmla="*/ 263 w 1201"/>
                  <a:gd name="T3" fmla="*/ 60 h 731"/>
                  <a:gd name="T4" fmla="*/ 101 w 1201"/>
                  <a:gd name="T5" fmla="*/ 162 h 731"/>
                  <a:gd name="T6" fmla="*/ 12 w 1201"/>
                  <a:gd name="T7" fmla="*/ 294 h 731"/>
                  <a:gd name="T8" fmla="*/ 0 w 1201"/>
                  <a:gd name="T9" fmla="*/ 366 h 731"/>
                  <a:gd name="T10" fmla="*/ 12 w 1201"/>
                  <a:gd name="T11" fmla="*/ 437 h 731"/>
                  <a:gd name="T12" fmla="*/ 101 w 1201"/>
                  <a:gd name="T13" fmla="*/ 569 h 731"/>
                  <a:gd name="T14" fmla="*/ 263 w 1201"/>
                  <a:gd name="T15" fmla="*/ 671 h 731"/>
                  <a:gd name="T16" fmla="*/ 484 w 1201"/>
                  <a:gd name="T17" fmla="*/ 725 h 731"/>
                  <a:gd name="T18" fmla="*/ 723 w 1201"/>
                  <a:gd name="T19" fmla="*/ 725 h 731"/>
                  <a:gd name="T20" fmla="*/ 938 w 1201"/>
                  <a:gd name="T21" fmla="*/ 671 h 731"/>
                  <a:gd name="T22" fmla="*/ 1100 w 1201"/>
                  <a:gd name="T23" fmla="*/ 569 h 731"/>
                  <a:gd name="T24" fmla="*/ 1189 w 1201"/>
                  <a:gd name="T25" fmla="*/ 437 h 731"/>
                  <a:gd name="T26" fmla="*/ 1201 w 1201"/>
                  <a:gd name="T27" fmla="*/ 366 h 731"/>
                  <a:gd name="T28" fmla="*/ 1189 w 1201"/>
                  <a:gd name="T29" fmla="*/ 294 h 731"/>
                  <a:gd name="T30" fmla="*/ 1100 w 1201"/>
                  <a:gd name="T31" fmla="*/ 162 h 731"/>
                  <a:gd name="T32" fmla="*/ 938 w 1201"/>
                  <a:gd name="T33" fmla="*/ 60 h 731"/>
                  <a:gd name="T34" fmla="*/ 723 w 1201"/>
                  <a:gd name="T35" fmla="*/ 6 h 731"/>
                  <a:gd name="T36" fmla="*/ 604 w 1201"/>
                  <a:gd name="T37" fmla="*/ 0 h 731"/>
                  <a:gd name="T38" fmla="*/ 490 w 1201"/>
                  <a:gd name="T39" fmla="*/ 701 h 731"/>
                  <a:gd name="T40" fmla="*/ 287 w 1201"/>
                  <a:gd name="T41" fmla="*/ 647 h 731"/>
                  <a:gd name="T42" fmla="*/ 131 w 1201"/>
                  <a:gd name="T43" fmla="*/ 557 h 731"/>
                  <a:gd name="T44" fmla="*/ 48 w 1201"/>
                  <a:gd name="T45" fmla="*/ 437 h 731"/>
                  <a:gd name="T46" fmla="*/ 36 w 1201"/>
                  <a:gd name="T47" fmla="*/ 366 h 731"/>
                  <a:gd name="T48" fmla="*/ 48 w 1201"/>
                  <a:gd name="T49" fmla="*/ 300 h 731"/>
                  <a:gd name="T50" fmla="*/ 131 w 1201"/>
                  <a:gd name="T51" fmla="*/ 174 h 731"/>
                  <a:gd name="T52" fmla="*/ 287 w 1201"/>
                  <a:gd name="T53" fmla="*/ 84 h 731"/>
                  <a:gd name="T54" fmla="*/ 490 w 1201"/>
                  <a:gd name="T55" fmla="*/ 30 h 731"/>
                  <a:gd name="T56" fmla="*/ 717 w 1201"/>
                  <a:gd name="T57" fmla="*/ 30 h 731"/>
                  <a:gd name="T58" fmla="*/ 920 w 1201"/>
                  <a:gd name="T59" fmla="*/ 84 h 731"/>
                  <a:gd name="T60" fmla="*/ 1070 w 1201"/>
                  <a:gd name="T61" fmla="*/ 174 h 731"/>
                  <a:gd name="T62" fmla="*/ 1153 w 1201"/>
                  <a:gd name="T63" fmla="*/ 300 h 731"/>
                  <a:gd name="T64" fmla="*/ 1153 w 1201"/>
                  <a:gd name="T65" fmla="*/ 437 h 731"/>
                  <a:gd name="T66" fmla="*/ 1070 w 1201"/>
                  <a:gd name="T67" fmla="*/ 557 h 731"/>
                  <a:gd name="T68" fmla="*/ 920 w 1201"/>
                  <a:gd name="T69" fmla="*/ 647 h 731"/>
                  <a:gd name="T70" fmla="*/ 717 w 1201"/>
                  <a:gd name="T71" fmla="*/ 701 h 731"/>
                  <a:gd name="T72" fmla="*/ 604 w 1201"/>
                  <a:gd name="T73" fmla="*/ 707 h 7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23" name="Freeform 37"/>
              <p:cNvSpPr>
                <a:spLocks/>
              </p:cNvSpPr>
              <p:nvPr/>
            </p:nvSpPr>
            <p:spPr bwMode="hidden">
              <a:xfrm>
                <a:off x="4128" y="3366"/>
                <a:ext cx="544" cy="737"/>
              </a:xfrm>
              <a:custGeom>
                <a:avLst/>
                <a:gdLst>
                  <a:gd name="T0" fmla="*/ 24 w 544"/>
                  <a:gd name="T1" fmla="*/ 402 h 737"/>
                  <a:gd name="T2" fmla="*/ 36 w 544"/>
                  <a:gd name="T3" fmla="*/ 330 h 737"/>
                  <a:gd name="T4" fmla="*/ 66 w 544"/>
                  <a:gd name="T5" fmla="*/ 264 h 737"/>
                  <a:gd name="T6" fmla="*/ 108 w 544"/>
                  <a:gd name="T7" fmla="*/ 204 h 737"/>
                  <a:gd name="T8" fmla="*/ 173 w 544"/>
                  <a:gd name="T9" fmla="*/ 150 h 737"/>
                  <a:gd name="T10" fmla="*/ 251 w 544"/>
                  <a:gd name="T11" fmla="*/ 102 h 737"/>
                  <a:gd name="T12" fmla="*/ 335 w 544"/>
                  <a:gd name="T13" fmla="*/ 60 h 737"/>
                  <a:gd name="T14" fmla="*/ 436 w 544"/>
                  <a:gd name="T15" fmla="*/ 30 h 737"/>
                  <a:gd name="T16" fmla="*/ 544 w 544"/>
                  <a:gd name="T17" fmla="*/ 12 h 737"/>
                  <a:gd name="T18" fmla="*/ 544 w 544"/>
                  <a:gd name="T19" fmla="*/ 0 h 737"/>
                  <a:gd name="T20" fmla="*/ 430 w 544"/>
                  <a:gd name="T21" fmla="*/ 18 h 737"/>
                  <a:gd name="T22" fmla="*/ 329 w 544"/>
                  <a:gd name="T23" fmla="*/ 48 h 737"/>
                  <a:gd name="T24" fmla="*/ 233 w 544"/>
                  <a:gd name="T25" fmla="*/ 90 h 737"/>
                  <a:gd name="T26" fmla="*/ 155 w 544"/>
                  <a:gd name="T27" fmla="*/ 138 h 737"/>
                  <a:gd name="T28" fmla="*/ 90 w 544"/>
                  <a:gd name="T29" fmla="*/ 198 h 737"/>
                  <a:gd name="T30" fmla="*/ 42 w 544"/>
                  <a:gd name="T31" fmla="*/ 258 h 737"/>
                  <a:gd name="T32" fmla="*/ 12 w 544"/>
                  <a:gd name="T33" fmla="*/ 330 h 737"/>
                  <a:gd name="T34" fmla="*/ 0 w 544"/>
                  <a:gd name="T35" fmla="*/ 402 h 737"/>
                  <a:gd name="T36" fmla="*/ 6 w 544"/>
                  <a:gd name="T37" fmla="*/ 455 h 737"/>
                  <a:gd name="T38" fmla="*/ 18 w 544"/>
                  <a:gd name="T39" fmla="*/ 503 h 737"/>
                  <a:gd name="T40" fmla="*/ 42 w 544"/>
                  <a:gd name="T41" fmla="*/ 545 h 737"/>
                  <a:gd name="T42" fmla="*/ 78 w 544"/>
                  <a:gd name="T43" fmla="*/ 593 h 737"/>
                  <a:gd name="T44" fmla="*/ 114 w 544"/>
                  <a:gd name="T45" fmla="*/ 635 h 737"/>
                  <a:gd name="T46" fmla="*/ 161 w 544"/>
                  <a:gd name="T47" fmla="*/ 671 h 737"/>
                  <a:gd name="T48" fmla="*/ 221 w 544"/>
                  <a:gd name="T49" fmla="*/ 707 h 737"/>
                  <a:gd name="T50" fmla="*/ 281 w 544"/>
                  <a:gd name="T51" fmla="*/ 737 h 737"/>
                  <a:gd name="T52" fmla="*/ 323 w 544"/>
                  <a:gd name="T53" fmla="*/ 737 h 737"/>
                  <a:gd name="T54" fmla="*/ 257 w 544"/>
                  <a:gd name="T55" fmla="*/ 707 h 737"/>
                  <a:gd name="T56" fmla="*/ 203 w 544"/>
                  <a:gd name="T57" fmla="*/ 671 h 737"/>
                  <a:gd name="T58" fmla="*/ 149 w 544"/>
                  <a:gd name="T59" fmla="*/ 635 h 737"/>
                  <a:gd name="T60" fmla="*/ 108 w 544"/>
                  <a:gd name="T61" fmla="*/ 593 h 737"/>
                  <a:gd name="T62" fmla="*/ 72 w 544"/>
                  <a:gd name="T63" fmla="*/ 551 h 737"/>
                  <a:gd name="T64" fmla="*/ 48 w 544"/>
                  <a:gd name="T65" fmla="*/ 503 h 737"/>
                  <a:gd name="T66" fmla="*/ 30 w 544"/>
                  <a:gd name="T67" fmla="*/ 455 h 737"/>
                  <a:gd name="T68" fmla="*/ 24 w 544"/>
                  <a:gd name="T69" fmla="*/ 402 h 737"/>
                  <a:gd name="T70" fmla="*/ 24 w 544"/>
                  <a:gd name="T71" fmla="*/ 402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24" name="Freeform 38"/>
              <p:cNvSpPr>
                <a:spLocks/>
              </p:cNvSpPr>
              <p:nvPr/>
            </p:nvSpPr>
            <p:spPr bwMode="hidden">
              <a:xfrm>
                <a:off x="4792" y="3360"/>
                <a:ext cx="609" cy="252"/>
              </a:xfrm>
              <a:custGeom>
                <a:avLst/>
                <a:gdLst>
                  <a:gd name="T0" fmla="*/ 12 w 609"/>
                  <a:gd name="T1" fmla="*/ 12 h 252"/>
                  <a:gd name="T2" fmla="*/ 113 w 609"/>
                  <a:gd name="T3" fmla="*/ 18 h 252"/>
                  <a:gd name="T4" fmla="*/ 203 w 609"/>
                  <a:gd name="T5" fmla="*/ 30 h 252"/>
                  <a:gd name="T6" fmla="*/ 292 w 609"/>
                  <a:gd name="T7" fmla="*/ 48 h 252"/>
                  <a:gd name="T8" fmla="*/ 376 w 609"/>
                  <a:gd name="T9" fmla="*/ 78 h 252"/>
                  <a:gd name="T10" fmla="*/ 448 w 609"/>
                  <a:gd name="T11" fmla="*/ 114 h 252"/>
                  <a:gd name="T12" fmla="*/ 514 w 609"/>
                  <a:gd name="T13" fmla="*/ 156 h 252"/>
                  <a:gd name="T14" fmla="*/ 567 w 609"/>
                  <a:gd name="T15" fmla="*/ 198 h 252"/>
                  <a:gd name="T16" fmla="*/ 609 w 609"/>
                  <a:gd name="T17" fmla="*/ 252 h 252"/>
                  <a:gd name="T18" fmla="*/ 609 w 609"/>
                  <a:gd name="T19" fmla="*/ 216 h 252"/>
                  <a:gd name="T20" fmla="*/ 561 w 609"/>
                  <a:gd name="T21" fmla="*/ 168 h 252"/>
                  <a:gd name="T22" fmla="*/ 502 w 609"/>
                  <a:gd name="T23" fmla="*/ 126 h 252"/>
                  <a:gd name="T24" fmla="*/ 436 w 609"/>
                  <a:gd name="T25" fmla="*/ 90 h 252"/>
                  <a:gd name="T26" fmla="*/ 364 w 609"/>
                  <a:gd name="T27" fmla="*/ 60 h 252"/>
                  <a:gd name="T28" fmla="*/ 286 w 609"/>
                  <a:gd name="T29" fmla="*/ 36 h 252"/>
                  <a:gd name="T30" fmla="*/ 197 w 609"/>
                  <a:gd name="T31" fmla="*/ 18 h 252"/>
                  <a:gd name="T32" fmla="*/ 107 w 609"/>
                  <a:gd name="T33" fmla="*/ 6 h 252"/>
                  <a:gd name="T34" fmla="*/ 12 w 609"/>
                  <a:gd name="T35" fmla="*/ 0 h 252"/>
                  <a:gd name="T36" fmla="*/ 6 w 609"/>
                  <a:gd name="T37" fmla="*/ 0 h 252"/>
                  <a:gd name="T38" fmla="*/ 0 w 609"/>
                  <a:gd name="T39" fmla="*/ 0 h 252"/>
                  <a:gd name="T40" fmla="*/ 0 w 609"/>
                  <a:gd name="T41" fmla="*/ 12 h 252"/>
                  <a:gd name="T42" fmla="*/ 6 w 609"/>
                  <a:gd name="T43" fmla="*/ 12 h 252"/>
                  <a:gd name="T44" fmla="*/ 12 w 609"/>
                  <a:gd name="T45" fmla="*/ 12 h 252"/>
                  <a:gd name="T46" fmla="*/ 12 w 609"/>
                  <a:gd name="T47" fmla="*/ 12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25" name="Freeform 39"/>
              <p:cNvSpPr>
                <a:spLocks/>
              </p:cNvSpPr>
              <p:nvPr/>
            </p:nvSpPr>
            <p:spPr bwMode="hidden">
              <a:xfrm>
                <a:off x="5246" y="4007"/>
                <a:ext cx="72" cy="54"/>
              </a:xfrm>
              <a:custGeom>
                <a:avLst/>
                <a:gdLst>
                  <a:gd name="T0" fmla="*/ 72 w 72"/>
                  <a:gd name="T1" fmla="*/ 0 h 54"/>
                  <a:gd name="T2" fmla="*/ 36 w 72"/>
                  <a:gd name="T3" fmla="*/ 30 h 54"/>
                  <a:gd name="T4" fmla="*/ 0 w 72"/>
                  <a:gd name="T5" fmla="*/ 54 h 54"/>
                  <a:gd name="T6" fmla="*/ 36 w 72"/>
                  <a:gd name="T7" fmla="*/ 54 h 54"/>
                  <a:gd name="T8" fmla="*/ 54 w 72"/>
                  <a:gd name="T9" fmla="*/ 42 h 54"/>
                  <a:gd name="T10" fmla="*/ 72 w 72"/>
                  <a:gd name="T11" fmla="*/ 24 h 54"/>
                  <a:gd name="T12" fmla="*/ 72 w 72"/>
                  <a:gd name="T13" fmla="*/ 24 h 54"/>
                  <a:gd name="T14" fmla="*/ 72 w 72"/>
                  <a:gd name="T15" fmla="*/ 0 h 54"/>
                  <a:gd name="T16" fmla="*/ 72 w 72"/>
                  <a:gd name="T17" fmla="*/ 0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26" name="Freeform 40"/>
              <p:cNvSpPr>
                <a:spLocks/>
              </p:cNvSpPr>
              <p:nvPr/>
            </p:nvSpPr>
            <p:spPr bwMode="hidden">
              <a:xfrm>
                <a:off x="4505" y="4073"/>
                <a:ext cx="705" cy="108"/>
              </a:xfrm>
              <a:custGeom>
                <a:avLst/>
                <a:gdLst>
                  <a:gd name="T0" fmla="*/ 299 w 705"/>
                  <a:gd name="T1" fmla="*/ 90 h 108"/>
                  <a:gd name="T2" fmla="*/ 221 w 705"/>
                  <a:gd name="T3" fmla="*/ 90 h 108"/>
                  <a:gd name="T4" fmla="*/ 143 w 705"/>
                  <a:gd name="T5" fmla="*/ 78 h 108"/>
                  <a:gd name="T6" fmla="*/ 0 w 705"/>
                  <a:gd name="T7" fmla="*/ 48 h 108"/>
                  <a:gd name="T8" fmla="*/ 0 w 705"/>
                  <a:gd name="T9" fmla="*/ 66 h 108"/>
                  <a:gd name="T10" fmla="*/ 143 w 705"/>
                  <a:gd name="T11" fmla="*/ 96 h 108"/>
                  <a:gd name="T12" fmla="*/ 221 w 705"/>
                  <a:gd name="T13" fmla="*/ 108 h 108"/>
                  <a:gd name="T14" fmla="*/ 299 w 705"/>
                  <a:gd name="T15" fmla="*/ 108 h 108"/>
                  <a:gd name="T16" fmla="*/ 412 w 705"/>
                  <a:gd name="T17" fmla="*/ 102 h 108"/>
                  <a:gd name="T18" fmla="*/ 520 w 705"/>
                  <a:gd name="T19" fmla="*/ 84 h 108"/>
                  <a:gd name="T20" fmla="*/ 615 w 705"/>
                  <a:gd name="T21" fmla="*/ 60 h 108"/>
                  <a:gd name="T22" fmla="*/ 705 w 705"/>
                  <a:gd name="T23" fmla="*/ 24 h 108"/>
                  <a:gd name="T24" fmla="*/ 705 w 705"/>
                  <a:gd name="T25" fmla="*/ 0 h 108"/>
                  <a:gd name="T26" fmla="*/ 615 w 705"/>
                  <a:gd name="T27" fmla="*/ 42 h 108"/>
                  <a:gd name="T28" fmla="*/ 520 w 705"/>
                  <a:gd name="T29" fmla="*/ 66 h 108"/>
                  <a:gd name="T30" fmla="*/ 412 w 705"/>
                  <a:gd name="T31" fmla="*/ 84 h 108"/>
                  <a:gd name="T32" fmla="*/ 299 w 705"/>
                  <a:gd name="T33" fmla="*/ 90 h 108"/>
                  <a:gd name="T34" fmla="*/ 299 w 705"/>
                  <a:gd name="T35" fmla="*/ 90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27" name="Freeform 41"/>
              <p:cNvSpPr>
                <a:spLocks/>
              </p:cNvSpPr>
              <p:nvPr/>
            </p:nvSpPr>
            <p:spPr bwMode="hidden">
              <a:xfrm>
                <a:off x="5336" y="3654"/>
                <a:ext cx="143" cy="341"/>
              </a:xfrm>
              <a:custGeom>
                <a:avLst/>
                <a:gdLst>
                  <a:gd name="T0" fmla="*/ 119 w 143"/>
                  <a:gd name="T1" fmla="*/ 114 h 341"/>
                  <a:gd name="T2" fmla="*/ 113 w 143"/>
                  <a:gd name="T3" fmla="*/ 173 h 341"/>
                  <a:gd name="T4" fmla="*/ 89 w 143"/>
                  <a:gd name="T5" fmla="*/ 239 h 341"/>
                  <a:gd name="T6" fmla="*/ 47 w 143"/>
                  <a:gd name="T7" fmla="*/ 293 h 341"/>
                  <a:gd name="T8" fmla="*/ 0 w 143"/>
                  <a:gd name="T9" fmla="*/ 341 h 341"/>
                  <a:gd name="T10" fmla="*/ 29 w 143"/>
                  <a:gd name="T11" fmla="*/ 341 h 341"/>
                  <a:gd name="T12" fmla="*/ 77 w 143"/>
                  <a:gd name="T13" fmla="*/ 287 h 341"/>
                  <a:gd name="T14" fmla="*/ 113 w 143"/>
                  <a:gd name="T15" fmla="*/ 233 h 341"/>
                  <a:gd name="T16" fmla="*/ 137 w 143"/>
                  <a:gd name="T17" fmla="*/ 173 h 341"/>
                  <a:gd name="T18" fmla="*/ 143 w 143"/>
                  <a:gd name="T19" fmla="*/ 114 h 341"/>
                  <a:gd name="T20" fmla="*/ 137 w 143"/>
                  <a:gd name="T21" fmla="*/ 60 h 341"/>
                  <a:gd name="T22" fmla="*/ 119 w 143"/>
                  <a:gd name="T23" fmla="*/ 0 h 341"/>
                  <a:gd name="T24" fmla="*/ 89 w 143"/>
                  <a:gd name="T25" fmla="*/ 0 h 341"/>
                  <a:gd name="T26" fmla="*/ 113 w 143"/>
                  <a:gd name="T27" fmla="*/ 60 h 341"/>
                  <a:gd name="T28" fmla="*/ 119 w 143"/>
                  <a:gd name="T29" fmla="*/ 114 h 341"/>
                  <a:gd name="T30" fmla="*/ 119 w 143"/>
                  <a:gd name="T31" fmla="*/ 114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28" name="Freeform 42"/>
              <p:cNvSpPr>
                <a:spLocks/>
              </p:cNvSpPr>
              <p:nvPr/>
            </p:nvSpPr>
            <p:spPr bwMode="hidden">
              <a:xfrm>
                <a:off x="5061" y="3624"/>
                <a:ext cx="83" cy="90"/>
              </a:xfrm>
              <a:custGeom>
                <a:avLst/>
                <a:gdLst>
                  <a:gd name="T0" fmla="*/ 59 w 83"/>
                  <a:gd name="T1" fmla="*/ 90 h 90"/>
                  <a:gd name="T2" fmla="*/ 83 w 83"/>
                  <a:gd name="T3" fmla="*/ 84 h 90"/>
                  <a:gd name="T4" fmla="*/ 71 w 83"/>
                  <a:gd name="T5" fmla="*/ 60 h 90"/>
                  <a:gd name="T6" fmla="*/ 53 w 83"/>
                  <a:gd name="T7" fmla="*/ 42 h 90"/>
                  <a:gd name="T8" fmla="*/ 6 w 83"/>
                  <a:gd name="T9" fmla="*/ 0 h 90"/>
                  <a:gd name="T10" fmla="*/ 0 w 83"/>
                  <a:gd name="T11" fmla="*/ 18 h 90"/>
                  <a:gd name="T12" fmla="*/ 35 w 83"/>
                  <a:gd name="T13" fmla="*/ 48 h 90"/>
                  <a:gd name="T14" fmla="*/ 59 w 83"/>
                  <a:gd name="T15" fmla="*/ 90 h 90"/>
                  <a:gd name="T16" fmla="*/ 59 w 83"/>
                  <a:gd name="T17" fmla="*/ 9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29" name="Freeform 43"/>
              <p:cNvSpPr>
                <a:spLocks/>
              </p:cNvSpPr>
              <p:nvPr/>
            </p:nvSpPr>
            <p:spPr bwMode="hidden">
              <a:xfrm>
                <a:off x="4445" y="3552"/>
                <a:ext cx="717" cy="431"/>
              </a:xfrm>
              <a:custGeom>
                <a:avLst/>
                <a:gdLst>
                  <a:gd name="T0" fmla="*/ 693 w 717"/>
                  <a:gd name="T1" fmla="*/ 216 h 431"/>
                  <a:gd name="T2" fmla="*/ 687 w 717"/>
                  <a:gd name="T3" fmla="*/ 257 h 431"/>
                  <a:gd name="T4" fmla="*/ 669 w 717"/>
                  <a:gd name="T5" fmla="*/ 293 h 431"/>
                  <a:gd name="T6" fmla="*/ 633 w 717"/>
                  <a:gd name="T7" fmla="*/ 329 h 431"/>
                  <a:gd name="T8" fmla="*/ 598 w 717"/>
                  <a:gd name="T9" fmla="*/ 359 h 431"/>
                  <a:gd name="T10" fmla="*/ 544 w 717"/>
                  <a:gd name="T11" fmla="*/ 383 h 431"/>
                  <a:gd name="T12" fmla="*/ 490 w 717"/>
                  <a:gd name="T13" fmla="*/ 401 h 431"/>
                  <a:gd name="T14" fmla="*/ 424 w 717"/>
                  <a:gd name="T15" fmla="*/ 413 h 431"/>
                  <a:gd name="T16" fmla="*/ 359 w 717"/>
                  <a:gd name="T17" fmla="*/ 419 h 431"/>
                  <a:gd name="T18" fmla="*/ 293 w 717"/>
                  <a:gd name="T19" fmla="*/ 413 h 431"/>
                  <a:gd name="T20" fmla="*/ 227 w 717"/>
                  <a:gd name="T21" fmla="*/ 401 h 431"/>
                  <a:gd name="T22" fmla="*/ 173 w 717"/>
                  <a:gd name="T23" fmla="*/ 383 h 431"/>
                  <a:gd name="T24" fmla="*/ 119 w 717"/>
                  <a:gd name="T25" fmla="*/ 359 h 431"/>
                  <a:gd name="T26" fmla="*/ 84 w 717"/>
                  <a:gd name="T27" fmla="*/ 329 h 431"/>
                  <a:gd name="T28" fmla="*/ 48 w 717"/>
                  <a:gd name="T29" fmla="*/ 293 h 431"/>
                  <a:gd name="T30" fmla="*/ 30 w 717"/>
                  <a:gd name="T31" fmla="*/ 257 h 431"/>
                  <a:gd name="T32" fmla="*/ 24 w 717"/>
                  <a:gd name="T33" fmla="*/ 216 h 431"/>
                  <a:gd name="T34" fmla="*/ 30 w 717"/>
                  <a:gd name="T35" fmla="*/ 174 h 431"/>
                  <a:gd name="T36" fmla="*/ 48 w 717"/>
                  <a:gd name="T37" fmla="*/ 138 h 431"/>
                  <a:gd name="T38" fmla="*/ 84 w 717"/>
                  <a:gd name="T39" fmla="*/ 102 h 431"/>
                  <a:gd name="T40" fmla="*/ 119 w 717"/>
                  <a:gd name="T41" fmla="*/ 72 h 431"/>
                  <a:gd name="T42" fmla="*/ 173 w 717"/>
                  <a:gd name="T43" fmla="*/ 48 h 431"/>
                  <a:gd name="T44" fmla="*/ 227 w 717"/>
                  <a:gd name="T45" fmla="*/ 30 h 431"/>
                  <a:gd name="T46" fmla="*/ 293 w 717"/>
                  <a:gd name="T47" fmla="*/ 18 h 431"/>
                  <a:gd name="T48" fmla="*/ 359 w 717"/>
                  <a:gd name="T49" fmla="*/ 12 h 431"/>
                  <a:gd name="T50" fmla="*/ 418 w 717"/>
                  <a:gd name="T51" fmla="*/ 18 h 431"/>
                  <a:gd name="T52" fmla="*/ 478 w 717"/>
                  <a:gd name="T53" fmla="*/ 30 h 431"/>
                  <a:gd name="T54" fmla="*/ 532 w 717"/>
                  <a:gd name="T55" fmla="*/ 48 h 431"/>
                  <a:gd name="T56" fmla="*/ 580 w 717"/>
                  <a:gd name="T57" fmla="*/ 66 h 431"/>
                  <a:gd name="T58" fmla="*/ 586 w 717"/>
                  <a:gd name="T59" fmla="*/ 48 h 431"/>
                  <a:gd name="T60" fmla="*/ 478 w 717"/>
                  <a:gd name="T61" fmla="*/ 12 h 431"/>
                  <a:gd name="T62" fmla="*/ 418 w 717"/>
                  <a:gd name="T63" fmla="*/ 6 h 431"/>
                  <a:gd name="T64" fmla="*/ 359 w 717"/>
                  <a:gd name="T65" fmla="*/ 0 h 431"/>
                  <a:gd name="T66" fmla="*/ 287 w 717"/>
                  <a:gd name="T67" fmla="*/ 6 h 431"/>
                  <a:gd name="T68" fmla="*/ 221 w 717"/>
                  <a:gd name="T69" fmla="*/ 18 h 431"/>
                  <a:gd name="T70" fmla="*/ 161 w 717"/>
                  <a:gd name="T71" fmla="*/ 36 h 431"/>
                  <a:gd name="T72" fmla="*/ 107 w 717"/>
                  <a:gd name="T73" fmla="*/ 66 h 431"/>
                  <a:gd name="T74" fmla="*/ 60 w 717"/>
                  <a:gd name="T75" fmla="*/ 96 h 431"/>
                  <a:gd name="T76" fmla="*/ 30 w 717"/>
                  <a:gd name="T77" fmla="*/ 132 h 431"/>
                  <a:gd name="T78" fmla="*/ 6 w 717"/>
                  <a:gd name="T79" fmla="*/ 174 h 431"/>
                  <a:gd name="T80" fmla="*/ 0 w 717"/>
                  <a:gd name="T81" fmla="*/ 216 h 431"/>
                  <a:gd name="T82" fmla="*/ 6 w 717"/>
                  <a:gd name="T83" fmla="*/ 257 h 431"/>
                  <a:gd name="T84" fmla="*/ 30 w 717"/>
                  <a:gd name="T85" fmla="*/ 299 h 431"/>
                  <a:gd name="T86" fmla="*/ 60 w 717"/>
                  <a:gd name="T87" fmla="*/ 335 h 431"/>
                  <a:gd name="T88" fmla="*/ 107 w 717"/>
                  <a:gd name="T89" fmla="*/ 371 h 431"/>
                  <a:gd name="T90" fmla="*/ 161 w 717"/>
                  <a:gd name="T91" fmla="*/ 395 h 431"/>
                  <a:gd name="T92" fmla="*/ 221 w 717"/>
                  <a:gd name="T93" fmla="*/ 413 h 431"/>
                  <a:gd name="T94" fmla="*/ 287 w 717"/>
                  <a:gd name="T95" fmla="*/ 425 h 431"/>
                  <a:gd name="T96" fmla="*/ 359 w 717"/>
                  <a:gd name="T97" fmla="*/ 431 h 431"/>
                  <a:gd name="T98" fmla="*/ 430 w 717"/>
                  <a:gd name="T99" fmla="*/ 425 h 431"/>
                  <a:gd name="T100" fmla="*/ 496 w 717"/>
                  <a:gd name="T101" fmla="*/ 413 h 431"/>
                  <a:gd name="T102" fmla="*/ 562 w 717"/>
                  <a:gd name="T103" fmla="*/ 395 h 431"/>
                  <a:gd name="T104" fmla="*/ 610 w 717"/>
                  <a:gd name="T105" fmla="*/ 371 h 431"/>
                  <a:gd name="T106" fmla="*/ 657 w 717"/>
                  <a:gd name="T107" fmla="*/ 335 h 431"/>
                  <a:gd name="T108" fmla="*/ 687 w 717"/>
                  <a:gd name="T109" fmla="*/ 299 h 431"/>
                  <a:gd name="T110" fmla="*/ 711 w 717"/>
                  <a:gd name="T111" fmla="*/ 257 h 431"/>
                  <a:gd name="T112" fmla="*/ 717 w 717"/>
                  <a:gd name="T113" fmla="*/ 216 h 431"/>
                  <a:gd name="T114" fmla="*/ 717 w 717"/>
                  <a:gd name="T115" fmla="*/ 204 h 431"/>
                  <a:gd name="T116" fmla="*/ 711 w 717"/>
                  <a:gd name="T117" fmla="*/ 192 h 431"/>
                  <a:gd name="T118" fmla="*/ 687 w 717"/>
                  <a:gd name="T119" fmla="*/ 198 h 431"/>
                  <a:gd name="T120" fmla="*/ 693 w 717"/>
                  <a:gd name="T121" fmla="*/ 210 h 431"/>
                  <a:gd name="T122" fmla="*/ 693 w 717"/>
                  <a:gd name="T123" fmla="*/ 216 h 431"/>
                  <a:gd name="T124" fmla="*/ 693 w 717"/>
                  <a:gd name="T125" fmla="*/ 216 h 43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 name="Freeform 44"/>
              <p:cNvSpPr>
                <a:spLocks/>
              </p:cNvSpPr>
              <p:nvPr/>
            </p:nvSpPr>
            <p:spPr bwMode="hidden">
              <a:xfrm>
                <a:off x="4349" y="3510"/>
                <a:ext cx="909" cy="533"/>
              </a:xfrm>
              <a:custGeom>
                <a:avLst/>
                <a:gdLst>
                  <a:gd name="T0" fmla="*/ 616 w 909"/>
                  <a:gd name="T1" fmla="*/ 0 h 533"/>
                  <a:gd name="T2" fmla="*/ 616 w 909"/>
                  <a:gd name="T3" fmla="*/ 18 h 533"/>
                  <a:gd name="T4" fmla="*/ 724 w 909"/>
                  <a:gd name="T5" fmla="*/ 60 h 533"/>
                  <a:gd name="T6" fmla="*/ 765 w 909"/>
                  <a:gd name="T7" fmla="*/ 84 h 533"/>
                  <a:gd name="T8" fmla="*/ 807 w 909"/>
                  <a:gd name="T9" fmla="*/ 114 h 533"/>
                  <a:gd name="T10" fmla="*/ 837 w 909"/>
                  <a:gd name="T11" fmla="*/ 144 h 533"/>
                  <a:gd name="T12" fmla="*/ 861 w 909"/>
                  <a:gd name="T13" fmla="*/ 180 h 533"/>
                  <a:gd name="T14" fmla="*/ 873 w 909"/>
                  <a:gd name="T15" fmla="*/ 216 h 533"/>
                  <a:gd name="T16" fmla="*/ 879 w 909"/>
                  <a:gd name="T17" fmla="*/ 258 h 533"/>
                  <a:gd name="T18" fmla="*/ 873 w 909"/>
                  <a:gd name="T19" fmla="*/ 311 h 533"/>
                  <a:gd name="T20" fmla="*/ 843 w 909"/>
                  <a:gd name="T21" fmla="*/ 359 h 533"/>
                  <a:gd name="T22" fmla="*/ 807 w 909"/>
                  <a:gd name="T23" fmla="*/ 401 h 533"/>
                  <a:gd name="T24" fmla="*/ 753 w 909"/>
                  <a:gd name="T25" fmla="*/ 443 h 533"/>
                  <a:gd name="T26" fmla="*/ 694 w 909"/>
                  <a:gd name="T27" fmla="*/ 473 h 533"/>
                  <a:gd name="T28" fmla="*/ 622 w 909"/>
                  <a:gd name="T29" fmla="*/ 497 h 533"/>
                  <a:gd name="T30" fmla="*/ 538 w 909"/>
                  <a:gd name="T31" fmla="*/ 509 h 533"/>
                  <a:gd name="T32" fmla="*/ 455 w 909"/>
                  <a:gd name="T33" fmla="*/ 515 h 533"/>
                  <a:gd name="T34" fmla="*/ 371 w 909"/>
                  <a:gd name="T35" fmla="*/ 509 h 533"/>
                  <a:gd name="T36" fmla="*/ 287 w 909"/>
                  <a:gd name="T37" fmla="*/ 497 h 533"/>
                  <a:gd name="T38" fmla="*/ 215 w 909"/>
                  <a:gd name="T39" fmla="*/ 473 h 533"/>
                  <a:gd name="T40" fmla="*/ 156 w 909"/>
                  <a:gd name="T41" fmla="*/ 443 h 533"/>
                  <a:gd name="T42" fmla="*/ 102 w 909"/>
                  <a:gd name="T43" fmla="*/ 401 h 533"/>
                  <a:gd name="T44" fmla="*/ 66 w 909"/>
                  <a:gd name="T45" fmla="*/ 359 h 533"/>
                  <a:gd name="T46" fmla="*/ 36 w 909"/>
                  <a:gd name="T47" fmla="*/ 311 h 533"/>
                  <a:gd name="T48" fmla="*/ 30 w 909"/>
                  <a:gd name="T49" fmla="*/ 258 h 533"/>
                  <a:gd name="T50" fmla="*/ 36 w 909"/>
                  <a:gd name="T51" fmla="*/ 222 h 533"/>
                  <a:gd name="T52" fmla="*/ 48 w 909"/>
                  <a:gd name="T53" fmla="*/ 186 h 533"/>
                  <a:gd name="T54" fmla="*/ 66 w 909"/>
                  <a:gd name="T55" fmla="*/ 156 h 533"/>
                  <a:gd name="T56" fmla="*/ 90 w 909"/>
                  <a:gd name="T57" fmla="*/ 126 h 533"/>
                  <a:gd name="T58" fmla="*/ 66 w 909"/>
                  <a:gd name="T59" fmla="*/ 114 h 533"/>
                  <a:gd name="T60" fmla="*/ 36 w 909"/>
                  <a:gd name="T61" fmla="*/ 144 h 533"/>
                  <a:gd name="T62" fmla="*/ 18 w 909"/>
                  <a:gd name="T63" fmla="*/ 180 h 533"/>
                  <a:gd name="T64" fmla="*/ 6 w 909"/>
                  <a:gd name="T65" fmla="*/ 216 h 533"/>
                  <a:gd name="T66" fmla="*/ 0 w 909"/>
                  <a:gd name="T67" fmla="*/ 258 h 533"/>
                  <a:gd name="T68" fmla="*/ 12 w 909"/>
                  <a:gd name="T69" fmla="*/ 311 h 533"/>
                  <a:gd name="T70" fmla="*/ 36 w 909"/>
                  <a:gd name="T71" fmla="*/ 365 h 533"/>
                  <a:gd name="T72" fmla="*/ 78 w 909"/>
                  <a:gd name="T73" fmla="*/ 413 h 533"/>
                  <a:gd name="T74" fmla="*/ 132 w 909"/>
                  <a:gd name="T75" fmla="*/ 449 h 533"/>
                  <a:gd name="T76" fmla="*/ 203 w 909"/>
                  <a:gd name="T77" fmla="*/ 485 h 533"/>
                  <a:gd name="T78" fmla="*/ 275 w 909"/>
                  <a:gd name="T79" fmla="*/ 509 h 533"/>
                  <a:gd name="T80" fmla="*/ 365 w 909"/>
                  <a:gd name="T81" fmla="*/ 527 h 533"/>
                  <a:gd name="T82" fmla="*/ 455 w 909"/>
                  <a:gd name="T83" fmla="*/ 533 h 533"/>
                  <a:gd name="T84" fmla="*/ 544 w 909"/>
                  <a:gd name="T85" fmla="*/ 527 h 533"/>
                  <a:gd name="T86" fmla="*/ 634 w 909"/>
                  <a:gd name="T87" fmla="*/ 509 h 533"/>
                  <a:gd name="T88" fmla="*/ 712 w 909"/>
                  <a:gd name="T89" fmla="*/ 485 h 533"/>
                  <a:gd name="T90" fmla="*/ 777 w 909"/>
                  <a:gd name="T91" fmla="*/ 449 h 533"/>
                  <a:gd name="T92" fmla="*/ 831 w 909"/>
                  <a:gd name="T93" fmla="*/ 413 h 533"/>
                  <a:gd name="T94" fmla="*/ 873 w 909"/>
                  <a:gd name="T95" fmla="*/ 365 h 533"/>
                  <a:gd name="T96" fmla="*/ 897 w 909"/>
                  <a:gd name="T97" fmla="*/ 311 h 533"/>
                  <a:gd name="T98" fmla="*/ 909 w 909"/>
                  <a:gd name="T99" fmla="*/ 258 h 533"/>
                  <a:gd name="T100" fmla="*/ 903 w 909"/>
                  <a:gd name="T101" fmla="*/ 216 h 533"/>
                  <a:gd name="T102" fmla="*/ 885 w 909"/>
                  <a:gd name="T103" fmla="*/ 174 h 533"/>
                  <a:gd name="T104" fmla="*/ 861 w 909"/>
                  <a:gd name="T105" fmla="*/ 132 h 533"/>
                  <a:gd name="T106" fmla="*/ 825 w 909"/>
                  <a:gd name="T107" fmla="*/ 102 h 533"/>
                  <a:gd name="T108" fmla="*/ 783 w 909"/>
                  <a:gd name="T109" fmla="*/ 66 h 533"/>
                  <a:gd name="T110" fmla="*/ 735 w 909"/>
                  <a:gd name="T111" fmla="*/ 42 h 533"/>
                  <a:gd name="T112" fmla="*/ 616 w 909"/>
                  <a:gd name="T113" fmla="*/ 0 h 533"/>
                  <a:gd name="T114" fmla="*/ 616 w 909"/>
                  <a:gd name="T115" fmla="*/ 0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31" name="Freeform 45"/>
              <p:cNvSpPr>
                <a:spLocks/>
              </p:cNvSpPr>
              <p:nvPr/>
            </p:nvSpPr>
            <p:spPr bwMode="hidden">
              <a:xfrm>
                <a:off x="4564" y="3492"/>
                <a:ext cx="365" cy="66"/>
              </a:xfrm>
              <a:custGeom>
                <a:avLst/>
                <a:gdLst>
                  <a:gd name="T0" fmla="*/ 240 w 365"/>
                  <a:gd name="T1" fmla="*/ 18 h 66"/>
                  <a:gd name="T2" fmla="*/ 299 w 365"/>
                  <a:gd name="T3" fmla="*/ 24 h 66"/>
                  <a:gd name="T4" fmla="*/ 359 w 365"/>
                  <a:gd name="T5" fmla="*/ 30 h 66"/>
                  <a:gd name="T6" fmla="*/ 365 w 365"/>
                  <a:gd name="T7" fmla="*/ 12 h 66"/>
                  <a:gd name="T8" fmla="*/ 305 w 365"/>
                  <a:gd name="T9" fmla="*/ 6 h 66"/>
                  <a:gd name="T10" fmla="*/ 240 w 365"/>
                  <a:gd name="T11" fmla="*/ 0 h 66"/>
                  <a:gd name="T12" fmla="*/ 174 w 365"/>
                  <a:gd name="T13" fmla="*/ 6 h 66"/>
                  <a:gd name="T14" fmla="*/ 114 w 365"/>
                  <a:gd name="T15" fmla="*/ 12 h 66"/>
                  <a:gd name="T16" fmla="*/ 0 w 365"/>
                  <a:gd name="T17" fmla="*/ 42 h 66"/>
                  <a:gd name="T18" fmla="*/ 0 w 365"/>
                  <a:gd name="T19" fmla="*/ 66 h 66"/>
                  <a:gd name="T20" fmla="*/ 54 w 365"/>
                  <a:gd name="T21" fmla="*/ 48 h 66"/>
                  <a:gd name="T22" fmla="*/ 114 w 365"/>
                  <a:gd name="T23" fmla="*/ 30 h 66"/>
                  <a:gd name="T24" fmla="*/ 174 w 365"/>
                  <a:gd name="T25" fmla="*/ 24 h 66"/>
                  <a:gd name="T26" fmla="*/ 240 w 365"/>
                  <a:gd name="T27" fmla="*/ 18 h 66"/>
                  <a:gd name="T28" fmla="*/ 240 w 365"/>
                  <a:gd name="T29" fmla="*/ 18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32" name="Freeform 46"/>
              <p:cNvSpPr>
                <a:spLocks/>
              </p:cNvSpPr>
              <p:nvPr/>
            </p:nvSpPr>
            <p:spPr bwMode="hidden">
              <a:xfrm>
                <a:off x="4463" y="3558"/>
                <a:ext cx="66" cy="48"/>
              </a:xfrm>
              <a:custGeom>
                <a:avLst/>
                <a:gdLst>
                  <a:gd name="T0" fmla="*/ 66 w 66"/>
                  <a:gd name="T1" fmla="*/ 18 h 48"/>
                  <a:gd name="T2" fmla="*/ 48 w 66"/>
                  <a:gd name="T3" fmla="*/ 0 h 48"/>
                  <a:gd name="T4" fmla="*/ 24 w 66"/>
                  <a:gd name="T5" fmla="*/ 12 h 48"/>
                  <a:gd name="T6" fmla="*/ 0 w 66"/>
                  <a:gd name="T7" fmla="*/ 30 h 48"/>
                  <a:gd name="T8" fmla="*/ 12 w 66"/>
                  <a:gd name="T9" fmla="*/ 48 h 48"/>
                  <a:gd name="T10" fmla="*/ 42 w 66"/>
                  <a:gd name="T11" fmla="*/ 30 h 48"/>
                  <a:gd name="T12" fmla="*/ 66 w 66"/>
                  <a:gd name="T13" fmla="*/ 18 h 48"/>
                  <a:gd name="T14" fmla="*/ 66 w 66"/>
                  <a:gd name="T15" fmla="*/ 18 h 4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33" name="Oval 47"/>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34" name="Oval 48"/>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35" name="Oval 49"/>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36" name="Oval 50"/>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37" name="Oval 51"/>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38" name="Oval 52"/>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grpSp>
        <p:grpSp>
          <p:nvGrpSpPr>
            <p:cNvPr id="9" name="Group 53"/>
            <p:cNvGrpSpPr>
              <a:grpSpLocks/>
            </p:cNvGrpSpPr>
            <p:nvPr userDrawn="1"/>
          </p:nvGrpSpPr>
          <p:grpSpPr bwMode="auto">
            <a:xfrm>
              <a:off x="5280" y="3024"/>
              <a:ext cx="425" cy="258"/>
              <a:chOff x="5280" y="3024"/>
              <a:chExt cx="425" cy="258"/>
            </a:xfrm>
          </p:grpSpPr>
          <p:sp>
            <p:nvSpPr>
              <p:cNvPr id="10" name="Freeform 54"/>
              <p:cNvSpPr>
                <a:spLocks/>
              </p:cNvSpPr>
              <p:nvPr/>
            </p:nvSpPr>
            <p:spPr bwMode="hidden">
              <a:xfrm>
                <a:off x="5280" y="3186"/>
                <a:ext cx="383" cy="96"/>
              </a:xfrm>
              <a:custGeom>
                <a:avLst/>
                <a:gdLst>
                  <a:gd name="T0" fmla="*/ 222 w 382"/>
                  <a:gd name="T1" fmla="*/ 96 h 96"/>
                  <a:gd name="T2" fmla="*/ 143 w 382"/>
                  <a:gd name="T3" fmla="*/ 90 h 96"/>
                  <a:gd name="T4" fmla="*/ 83 w 382"/>
                  <a:gd name="T5" fmla="*/ 66 h 96"/>
                  <a:gd name="T6" fmla="*/ 35 w 382"/>
                  <a:gd name="T7" fmla="*/ 36 h 96"/>
                  <a:gd name="T8" fmla="*/ 6 w 382"/>
                  <a:gd name="T9" fmla="*/ 0 h 96"/>
                  <a:gd name="T10" fmla="*/ 0 w 382"/>
                  <a:gd name="T11" fmla="*/ 6 h 96"/>
                  <a:gd name="T12" fmla="*/ 29 w 382"/>
                  <a:gd name="T13" fmla="*/ 42 h 96"/>
                  <a:gd name="T14" fmla="*/ 77 w 382"/>
                  <a:gd name="T15" fmla="*/ 72 h 96"/>
                  <a:gd name="T16" fmla="*/ 137 w 382"/>
                  <a:gd name="T17" fmla="*/ 90 h 96"/>
                  <a:gd name="T18" fmla="*/ 222 w 382"/>
                  <a:gd name="T19" fmla="*/ 96 h 96"/>
                  <a:gd name="T20" fmla="*/ 276 w 382"/>
                  <a:gd name="T21" fmla="*/ 90 h 96"/>
                  <a:gd name="T22" fmla="*/ 324 w 382"/>
                  <a:gd name="T23" fmla="*/ 84 h 96"/>
                  <a:gd name="T24" fmla="*/ 365 w 382"/>
                  <a:gd name="T25" fmla="*/ 66 h 96"/>
                  <a:gd name="T26" fmla="*/ 395 w 382"/>
                  <a:gd name="T27" fmla="*/ 42 h 96"/>
                  <a:gd name="T28" fmla="*/ 389 w 382"/>
                  <a:gd name="T29" fmla="*/ 42 h 96"/>
                  <a:gd name="T30" fmla="*/ 359 w 382"/>
                  <a:gd name="T31" fmla="*/ 66 h 96"/>
                  <a:gd name="T32" fmla="*/ 318 w 382"/>
                  <a:gd name="T33" fmla="*/ 78 h 96"/>
                  <a:gd name="T34" fmla="*/ 276 w 382"/>
                  <a:gd name="T35" fmla="*/ 90 h 96"/>
                  <a:gd name="T36" fmla="*/ 222 w 382"/>
                  <a:gd name="T37" fmla="*/ 96 h 96"/>
                  <a:gd name="T38" fmla="*/ 222 w 382"/>
                  <a:gd name="T39" fmla="*/ 96 h 9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 name="Freeform 55"/>
              <p:cNvSpPr>
                <a:spLocks/>
              </p:cNvSpPr>
              <p:nvPr/>
            </p:nvSpPr>
            <p:spPr bwMode="hidden">
              <a:xfrm>
                <a:off x="5315" y="3024"/>
                <a:ext cx="258" cy="54"/>
              </a:xfrm>
              <a:custGeom>
                <a:avLst/>
                <a:gdLst>
                  <a:gd name="T0" fmla="*/ 174 w 258"/>
                  <a:gd name="T1" fmla="*/ 0 h 54"/>
                  <a:gd name="T2" fmla="*/ 216 w 258"/>
                  <a:gd name="T3" fmla="*/ 6 h 54"/>
                  <a:gd name="T4" fmla="*/ 258 w 258"/>
                  <a:gd name="T5" fmla="*/ 12 h 54"/>
                  <a:gd name="T6" fmla="*/ 252 w 258"/>
                  <a:gd name="T7" fmla="*/ 6 h 54"/>
                  <a:gd name="T8" fmla="*/ 216 w 258"/>
                  <a:gd name="T9" fmla="*/ 0 h 54"/>
                  <a:gd name="T10" fmla="*/ 174 w 258"/>
                  <a:gd name="T11" fmla="*/ 0 h 54"/>
                  <a:gd name="T12" fmla="*/ 120 w 258"/>
                  <a:gd name="T13" fmla="*/ 6 h 54"/>
                  <a:gd name="T14" fmla="*/ 78 w 258"/>
                  <a:gd name="T15" fmla="*/ 12 h 54"/>
                  <a:gd name="T16" fmla="*/ 36 w 258"/>
                  <a:gd name="T17" fmla="*/ 30 h 54"/>
                  <a:gd name="T18" fmla="*/ 0 w 258"/>
                  <a:gd name="T19" fmla="*/ 48 h 54"/>
                  <a:gd name="T20" fmla="*/ 6 w 258"/>
                  <a:gd name="T21" fmla="*/ 54 h 54"/>
                  <a:gd name="T22" fmla="*/ 36 w 258"/>
                  <a:gd name="T23" fmla="*/ 36 h 54"/>
                  <a:gd name="T24" fmla="*/ 78 w 258"/>
                  <a:gd name="T25" fmla="*/ 18 h 54"/>
                  <a:gd name="T26" fmla="*/ 120 w 258"/>
                  <a:gd name="T27" fmla="*/ 6 h 54"/>
                  <a:gd name="T28" fmla="*/ 174 w 258"/>
                  <a:gd name="T29" fmla="*/ 0 h 54"/>
                  <a:gd name="T30" fmla="*/ 174 w 258"/>
                  <a:gd name="T31" fmla="*/ 0 h 5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56"/>
              <p:cNvSpPr>
                <a:spLocks/>
              </p:cNvSpPr>
              <p:nvPr/>
            </p:nvSpPr>
            <p:spPr bwMode="hidden">
              <a:xfrm>
                <a:off x="5645" y="3066"/>
                <a:ext cx="60" cy="156"/>
              </a:xfrm>
              <a:custGeom>
                <a:avLst/>
                <a:gdLst>
                  <a:gd name="T0" fmla="*/ 54 w 60"/>
                  <a:gd name="T1" fmla="*/ 90 h 156"/>
                  <a:gd name="T2" fmla="*/ 48 w 60"/>
                  <a:gd name="T3" fmla="*/ 126 h 156"/>
                  <a:gd name="T4" fmla="*/ 24 w 60"/>
                  <a:gd name="T5" fmla="*/ 156 h 156"/>
                  <a:gd name="T6" fmla="*/ 30 w 60"/>
                  <a:gd name="T7" fmla="*/ 156 h 156"/>
                  <a:gd name="T8" fmla="*/ 54 w 60"/>
                  <a:gd name="T9" fmla="*/ 126 h 156"/>
                  <a:gd name="T10" fmla="*/ 60 w 60"/>
                  <a:gd name="T11" fmla="*/ 90 h 156"/>
                  <a:gd name="T12" fmla="*/ 54 w 60"/>
                  <a:gd name="T13" fmla="*/ 66 h 156"/>
                  <a:gd name="T14" fmla="*/ 48 w 60"/>
                  <a:gd name="T15" fmla="*/ 42 h 156"/>
                  <a:gd name="T16" fmla="*/ 30 w 60"/>
                  <a:gd name="T17" fmla="*/ 18 h 156"/>
                  <a:gd name="T18" fmla="*/ 6 w 60"/>
                  <a:gd name="T19" fmla="*/ 0 h 156"/>
                  <a:gd name="T20" fmla="*/ 0 w 60"/>
                  <a:gd name="T21" fmla="*/ 6 h 156"/>
                  <a:gd name="T22" fmla="*/ 24 w 60"/>
                  <a:gd name="T23" fmla="*/ 24 h 156"/>
                  <a:gd name="T24" fmla="*/ 42 w 60"/>
                  <a:gd name="T25" fmla="*/ 42 h 156"/>
                  <a:gd name="T26" fmla="*/ 48 w 60"/>
                  <a:gd name="T27" fmla="*/ 66 h 156"/>
                  <a:gd name="T28" fmla="*/ 54 w 60"/>
                  <a:gd name="T29" fmla="*/ 90 h 156"/>
                  <a:gd name="T30" fmla="*/ 54 w 60"/>
                  <a:gd name="T31" fmla="*/ 90 h 15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 name="Freeform 57"/>
              <p:cNvSpPr>
                <a:spLocks/>
              </p:cNvSpPr>
              <p:nvPr/>
            </p:nvSpPr>
            <p:spPr bwMode="hidden">
              <a:xfrm>
                <a:off x="5375" y="3246"/>
                <a:ext cx="192" cy="18"/>
              </a:xfrm>
              <a:custGeom>
                <a:avLst/>
                <a:gdLst>
                  <a:gd name="T0" fmla="*/ 114 w 192"/>
                  <a:gd name="T1" fmla="*/ 12 h 18"/>
                  <a:gd name="T2" fmla="*/ 72 w 192"/>
                  <a:gd name="T3" fmla="*/ 6 h 18"/>
                  <a:gd name="T4" fmla="*/ 30 w 192"/>
                  <a:gd name="T5" fmla="*/ 0 h 18"/>
                  <a:gd name="T6" fmla="*/ 0 w 192"/>
                  <a:gd name="T7" fmla="*/ 0 h 18"/>
                  <a:gd name="T8" fmla="*/ 54 w 192"/>
                  <a:gd name="T9" fmla="*/ 12 h 18"/>
                  <a:gd name="T10" fmla="*/ 114 w 192"/>
                  <a:gd name="T11" fmla="*/ 18 h 18"/>
                  <a:gd name="T12" fmla="*/ 156 w 192"/>
                  <a:gd name="T13" fmla="*/ 18 h 18"/>
                  <a:gd name="T14" fmla="*/ 192 w 192"/>
                  <a:gd name="T15" fmla="*/ 12 h 18"/>
                  <a:gd name="T16" fmla="*/ 186 w 192"/>
                  <a:gd name="T17" fmla="*/ 0 h 18"/>
                  <a:gd name="T18" fmla="*/ 150 w 192"/>
                  <a:gd name="T19" fmla="*/ 6 h 18"/>
                  <a:gd name="T20" fmla="*/ 114 w 192"/>
                  <a:gd name="T21" fmla="*/ 12 h 18"/>
                  <a:gd name="T22" fmla="*/ 114 w 192"/>
                  <a:gd name="T23" fmla="*/ 12 h 1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 name="Freeform 58"/>
              <p:cNvSpPr>
                <a:spLocks/>
              </p:cNvSpPr>
              <p:nvPr/>
            </p:nvSpPr>
            <p:spPr bwMode="hidden">
              <a:xfrm>
                <a:off x="5304" y="3042"/>
                <a:ext cx="161" cy="186"/>
              </a:xfrm>
              <a:custGeom>
                <a:avLst/>
                <a:gdLst>
                  <a:gd name="T0" fmla="*/ 11 w 161"/>
                  <a:gd name="T1" fmla="*/ 114 h 186"/>
                  <a:gd name="T2" fmla="*/ 17 w 161"/>
                  <a:gd name="T3" fmla="*/ 96 h 186"/>
                  <a:gd name="T4" fmla="*/ 23 w 161"/>
                  <a:gd name="T5" fmla="*/ 78 h 186"/>
                  <a:gd name="T6" fmla="*/ 53 w 161"/>
                  <a:gd name="T7" fmla="*/ 42 h 186"/>
                  <a:gd name="T8" fmla="*/ 101 w 161"/>
                  <a:gd name="T9" fmla="*/ 18 h 186"/>
                  <a:gd name="T10" fmla="*/ 155 w 161"/>
                  <a:gd name="T11" fmla="*/ 6 h 186"/>
                  <a:gd name="T12" fmla="*/ 161 w 161"/>
                  <a:gd name="T13" fmla="*/ 0 h 186"/>
                  <a:gd name="T14" fmla="*/ 95 w 161"/>
                  <a:gd name="T15" fmla="*/ 12 h 186"/>
                  <a:gd name="T16" fmla="*/ 47 w 161"/>
                  <a:gd name="T17" fmla="*/ 36 h 186"/>
                  <a:gd name="T18" fmla="*/ 11 w 161"/>
                  <a:gd name="T19" fmla="*/ 72 h 186"/>
                  <a:gd name="T20" fmla="*/ 5 w 161"/>
                  <a:gd name="T21" fmla="*/ 90 h 186"/>
                  <a:gd name="T22" fmla="*/ 0 w 161"/>
                  <a:gd name="T23" fmla="*/ 114 h 186"/>
                  <a:gd name="T24" fmla="*/ 11 w 161"/>
                  <a:gd name="T25" fmla="*/ 150 h 186"/>
                  <a:gd name="T26" fmla="*/ 23 w 161"/>
                  <a:gd name="T27" fmla="*/ 168 h 186"/>
                  <a:gd name="T28" fmla="*/ 41 w 161"/>
                  <a:gd name="T29" fmla="*/ 186 h 186"/>
                  <a:gd name="T30" fmla="*/ 65 w 161"/>
                  <a:gd name="T31" fmla="*/ 186 h 186"/>
                  <a:gd name="T32" fmla="*/ 41 w 161"/>
                  <a:gd name="T33" fmla="*/ 168 h 186"/>
                  <a:gd name="T34" fmla="*/ 23 w 161"/>
                  <a:gd name="T35" fmla="*/ 150 h 186"/>
                  <a:gd name="T36" fmla="*/ 17 w 161"/>
                  <a:gd name="T37" fmla="*/ 132 h 186"/>
                  <a:gd name="T38" fmla="*/ 11 w 161"/>
                  <a:gd name="T39" fmla="*/ 114 h 186"/>
                  <a:gd name="T40" fmla="*/ 11 w 161"/>
                  <a:gd name="T41" fmla="*/ 114 h 18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 name="Freeform 59"/>
              <p:cNvSpPr>
                <a:spLocks/>
              </p:cNvSpPr>
              <p:nvPr/>
            </p:nvSpPr>
            <p:spPr bwMode="hidden">
              <a:xfrm>
                <a:off x="5489" y="3042"/>
                <a:ext cx="186" cy="210"/>
              </a:xfrm>
              <a:custGeom>
                <a:avLst/>
                <a:gdLst>
                  <a:gd name="T0" fmla="*/ 0 w 185"/>
                  <a:gd name="T1" fmla="*/ 6 h 210"/>
                  <a:gd name="T2" fmla="*/ 66 w 185"/>
                  <a:gd name="T3" fmla="*/ 12 h 210"/>
                  <a:gd name="T4" fmla="*/ 132 w 185"/>
                  <a:gd name="T5" fmla="*/ 36 h 210"/>
                  <a:gd name="T6" fmla="*/ 168 w 185"/>
                  <a:gd name="T7" fmla="*/ 72 h 210"/>
                  <a:gd name="T8" fmla="*/ 174 w 185"/>
                  <a:gd name="T9" fmla="*/ 90 h 210"/>
                  <a:gd name="T10" fmla="*/ 180 w 185"/>
                  <a:gd name="T11" fmla="*/ 114 h 210"/>
                  <a:gd name="T12" fmla="*/ 174 w 185"/>
                  <a:gd name="T13" fmla="*/ 138 h 210"/>
                  <a:gd name="T14" fmla="*/ 162 w 185"/>
                  <a:gd name="T15" fmla="*/ 162 h 210"/>
                  <a:gd name="T16" fmla="*/ 132 w 185"/>
                  <a:gd name="T17" fmla="*/ 180 h 210"/>
                  <a:gd name="T18" fmla="*/ 90 w 185"/>
                  <a:gd name="T19" fmla="*/ 198 h 210"/>
                  <a:gd name="T20" fmla="*/ 109 w 185"/>
                  <a:gd name="T21" fmla="*/ 210 h 210"/>
                  <a:gd name="T22" fmla="*/ 144 w 185"/>
                  <a:gd name="T23" fmla="*/ 192 h 210"/>
                  <a:gd name="T24" fmla="*/ 174 w 185"/>
                  <a:gd name="T25" fmla="*/ 168 h 210"/>
                  <a:gd name="T26" fmla="*/ 192 w 185"/>
                  <a:gd name="T27" fmla="*/ 144 h 210"/>
                  <a:gd name="T28" fmla="*/ 198 w 185"/>
                  <a:gd name="T29" fmla="*/ 114 h 210"/>
                  <a:gd name="T30" fmla="*/ 192 w 185"/>
                  <a:gd name="T31" fmla="*/ 90 h 210"/>
                  <a:gd name="T32" fmla="*/ 186 w 185"/>
                  <a:gd name="T33" fmla="*/ 66 h 210"/>
                  <a:gd name="T34" fmla="*/ 168 w 185"/>
                  <a:gd name="T35" fmla="*/ 48 h 210"/>
                  <a:gd name="T36" fmla="*/ 144 w 185"/>
                  <a:gd name="T37" fmla="*/ 30 h 210"/>
                  <a:gd name="T38" fmla="*/ 72 w 185"/>
                  <a:gd name="T39" fmla="*/ 6 h 210"/>
                  <a:gd name="T40" fmla="*/ 0 w 185"/>
                  <a:gd name="T41" fmla="*/ 0 h 210"/>
                  <a:gd name="T42" fmla="*/ 0 w 185"/>
                  <a:gd name="T43" fmla="*/ 6 h 210"/>
                  <a:gd name="T44" fmla="*/ 0 w 185"/>
                  <a:gd name="T45" fmla="*/ 6 h 210"/>
                  <a:gd name="T46" fmla="*/ 0 w 185"/>
                  <a:gd name="T47" fmla="*/ 6 h 210"/>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 name="Freeform 60"/>
              <p:cNvSpPr>
                <a:spLocks noEditPoints="1"/>
              </p:cNvSpPr>
              <p:nvPr/>
            </p:nvSpPr>
            <p:spPr bwMode="hidden">
              <a:xfrm>
                <a:off x="5345" y="3058"/>
                <a:ext cx="299" cy="186"/>
              </a:xfrm>
              <a:custGeom>
                <a:avLst/>
                <a:gdLst>
                  <a:gd name="T0" fmla="*/ 150 w 299"/>
                  <a:gd name="T1" fmla="*/ 0 h 186"/>
                  <a:gd name="T2" fmla="*/ 90 w 299"/>
                  <a:gd name="T3" fmla="*/ 6 h 186"/>
                  <a:gd name="T4" fmla="*/ 42 w 299"/>
                  <a:gd name="T5" fmla="*/ 30 h 186"/>
                  <a:gd name="T6" fmla="*/ 12 w 299"/>
                  <a:gd name="T7" fmla="*/ 54 h 186"/>
                  <a:gd name="T8" fmla="*/ 6 w 299"/>
                  <a:gd name="T9" fmla="*/ 72 h 186"/>
                  <a:gd name="T10" fmla="*/ 0 w 299"/>
                  <a:gd name="T11" fmla="*/ 90 h 186"/>
                  <a:gd name="T12" fmla="*/ 6 w 299"/>
                  <a:gd name="T13" fmla="*/ 108 h 186"/>
                  <a:gd name="T14" fmla="*/ 12 w 299"/>
                  <a:gd name="T15" fmla="*/ 126 h 186"/>
                  <a:gd name="T16" fmla="*/ 42 w 299"/>
                  <a:gd name="T17" fmla="*/ 156 h 186"/>
                  <a:gd name="T18" fmla="*/ 90 w 299"/>
                  <a:gd name="T19" fmla="*/ 180 h 186"/>
                  <a:gd name="T20" fmla="*/ 150 w 299"/>
                  <a:gd name="T21" fmla="*/ 186 h 186"/>
                  <a:gd name="T22" fmla="*/ 209 w 299"/>
                  <a:gd name="T23" fmla="*/ 180 h 186"/>
                  <a:gd name="T24" fmla="*/ 257 w 299"/>
                  <a:gd name="T25" fmla="*/ 156 h 186"/>
                  <a:gd name="T26" fmla="*/ 287 w 299"/>
                  <a:gd name="T27" fmla="*/ 126 h 186"/>
                  <a:gd name="T28" fmla="*/ 299 w 299"/>
                  <a:gd name="T29" fmla="*/ 108 h 186"/>
                  <a:gd name="T30" fmla="*/ 299 w 299"/>
                  <a:gd name="T31" fmla="*/ 90 h 186"/>
                  <a:gd name="T32" fmla="*/ 299 w 299"/>
                  <a:gd name="T33" fmla="*/ 72 h 186"/>
                  <a:gd name="T34" fmla="*/ 287 w 299"/>
                  <a:gd name="T35" fmla="*/ 54 h 186"/>
                  <a:gd name="T36" fmla="*/ 257 w 299"/>
                  <a:gd name="T37" fmla="*/ 30 h 186"/>
                  <a:gd name="T38" fmla="*/ 209 w 299"/>
                  <a:gd name="T39" fmla="*/ 6 h 186"/>
                  <a:gd name="T40" fmla="*/ 150 w 299"/>
                  <a:gd name="T41" fmla="*/ 0 h 186"/>
                  <a:gd name="T42" fmla="*/ 150 w 299"/>
                  <a:gd name="T43" fmla="*/ 0 h 186"/>
                  <a:gd name="T44" fmla="*/ 150 w 299"/>
                  <a:gd name="T45" fmla="*/ 180 h 186"/>
                  <a:gd name="T46" fmla="*/ 96 w 299"/>
                  <a:gd name="T47" fmla="*/ 174 h 186"/>
                  <a:gd name="T48" fmla="*/ 48 w 299"/>
                  <a:gd name="T49" fmla="*/ 156 h 186"/>
                  <a:gd name="T50" fmla="*/ 18 w 299"/>
                  <a:gd name="T51" fmla="*/ 126 h 186"/>
                  <a:gd name="T52" fmla="*/ 12 w 299"/>
                  <a:gd name="T53" fmla="*/ 108 h 186"/>
                  <a:gd name="T54" fmla="*/ 6 w 299"/>
                  <a:gd name="T55" fmla="*/ 90 h 186"/>
                  <a:gd name="T56" fmla="*/ 12 w 299"/>
                  <a:gd name="T57" fmla="*/ 72 h 186"/>
                  <a:gd name="T58" fmla="*/ 18 w 299"/>
                  <a:gd name="T59" fmla="*/ 54 h 186"/>
                  <a:gd name="T60" fmla="*/ 48 w 299"/>
                  <a:gd name="T61" fmla="*/ 30 h 186"/>
                  <a:gd name="T62" fmla="*/ 96 w 299"/>
                  <a:gd name="T63" fmla="*/ 12 h 186"/>
                  <a:gd name="T64" fmla="*/ 150 w 299"/>
                  <a:gd name="T65" fmla="*/ 6 h 186"/>
                  <a:gd name="T66" fmla="*/ 203 w 299"/>
                  <a:gd name="T67" fmla="*/ 12 h 186"/>
                  <a:gd name="T68" fmla="*/ 251 w 299"/>
                  <a:gd name="T69" fmla="*/ 30 h 186"/>
                  <a:gd name="T70" fmla="*/ 281 w 299"/>
                  <a:gd name="T71" fmla="*/ 54 h 186"/>
                  <a:gd name="T72" fmla="*/ 293 w 299"/>
                  <a:gd name="T73" fmla="*/ 72 h 186"/>
                  <a:gd name="T74" fmla="*/ 293 w 299"/>
                  <a:gd name="T75" fmla="*/ 90 h 186"/>
                  <a:gd name="T76" fmla="*/ 293 w 299"/>
                  <a:gd name="T77" fmla="*/ 108 h 186"/>
                  <a:gd name="T78" fmla="*/ 281 w 299"/>
                  <a:gd name="T79" fmla="*/ 126 h 186"/>
                  <a:gd name="T80" fmla="*/ 251 w 299"/>
                  <a:gd name="T81" fmla="*/ 156 h 186"/>
                  <a:gd name="T82" fmla="*/ 203 w 299"/>
                  <a:gd name="T83" fmla="*/ 174 h 186"/>
                  <a:gd name="T84" fmla="*/ 150 w 299"/>
                  <a:gd name="T85" fmla="*/ 180 h 186"/>
                  <a:gd name="T86" fmla="*/ 150 w 299"/>
                  <a:gd name="T87" fmla="*/ 180 h 18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17" name="Group 61"/>
              <p:cNvGrpSpPr>
                <a:grpSpLocks/>
              </p:cNvGrpSpPr>
              <p:nvPr/>
            </p:nvGrpSpPr>
            <p:grpSpPr bwMode="auto">
              <a:xfrm>
                <a:off x="5381" y="3085"/>
                <a:ext cx="227" cy="132"/>
                <a:chOff x="5381" y="3085"/>
                <a:chExt cx="227" cy="132"/>
              </a:xfrm>
            </p:grpSpPr>
            <p:sp>
              <p:nvSpPr>
                <p:cNvPr id="18" name="Oval 62"/>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solidFill>
                      <a:srgbClr val="FFFFFF"/>
                    </a:solidFill>
                    <a:latin typeface="Arial" charset="0"/>
                  </a:endParaRPr>
                </a:p>
              </p:txBody>
            </p:sp>
            <p:sp>
              <p:nvSpPr>
                <p:cNvPr id="19" name="Oval 63"/>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solidFill>
                      <a:srgbClr val="FFFFFF"/>
                    </a:solidFill>
                    <a:latin typeface="Arial" charset="0"/>
                  </a:endParaRPr>
                </a:p>
              </p:txBody>
            </p:sp>
            <p:sp>
              <p:nvSpPr>
                <p:cNvPr id="20" name="Oval 64"/>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solidFill>
                      <a:srgbClr val="FFFFFF"/>
                    </a:solidFill>
                    <a:latin typeface="Arial" charset="0"/>
                  </a:endParaRPr>
                </a:p>
              </p:txBody>
            </p:sp>
            <p:sp>
              <p:nvSpPr>
                <p:cNvPr id="21" name="Oval 65"/>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solidFill>
                      <a:srgbClr val="FFFFFF"/>
                    </a:solidFill>
                    <a:latin typeface="Arial" charset="0"/>
                  </a:endParaRPr>
                </a:p>
              </p:txBody>
            </p:sp>
          </p:grpSp>
        </p:grpSp>
      </p:grpSp>
      <p:sp>
        <p:nvSpPr>
          <p:cNvPr id="62530" name="Rectangle 66"/>
          <p:cNvSpPr>
            <a:spLocks noGrp="1" noChangeArrowheads="1"/>
          </p:cNvSpPr>
          <p:nvPr>
            <p:ph type="ctrTitle" sz="quarter"/>
          </p:nvPr>
        </p:nvSpPr>
        <p:spPr>
          <a:xfrm>
            <a:off x="685800" y="1692275"/>
            <a:ext cx="7772400" cy="1736725"/>
          </a:xfrm>
        </p:spPr>
        <p:txBody>
          <a:bodyPr anchor="b"/>
          <a:lstStyle>
            <a:lvl1pPr>
              <a:defRPr sz="5400"/>
            </a:lvl1pPr>
          </a:lstStyle>
          <a:p>
            <a:pPr lvl="0"/>
            <a:r>
              <a:rPr lang="en-US" noProof="0" smtClean="0"/>
              <a:t>Click to edit Master title style</a:t>
            </a:r>
          </a:p>
        </p:txBody>
      </p:sp>
      <p:sp>
        <p:nvSpPr>
          <p:cNvPr id="62531" name="Rectangle 67"/>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pPr lvl="0"/>
            <a:r>
              <a:rPr lang="en-US" noProof="0" smtClean="0"/>
              <a:t>Click to edit Master subtitle style</a:t>
            </a:r>
          </a:p>
        </p:txBody>
      </p:sp>
      <p:sp>
        <p:nvSpPr>
          <p:cNvPr id="68" name="Rectangle 68"/>
          <p:cNvSpPr>
            <a:spLocks noGrp="1" noChangeArrowheads="1"/>
          </p:cNvSpPr>
          <p:nvPr>
            <p:ph type="dt" sz="quarter" idx="10"/>
          </p:nvPr>
        </p:nvSpPr>
        <p:spPr>
          <a:xfrm>
            <a:off x="457200" y="6248400"/>
            <a:ext cx="2133600" cy="457200"/>
          </a:xfrm>
        </p:spPr>
        <p:txBody>
          <a:bodyPr/>
          <a:lstStyle>
            <a:lvl1pPr>
              <a:defRPr/>
            </a:lvl1pPr>
          </a:lstStyle>
          <a:p>
            <a:pPr>
              <a:defRPr/>
            </a:pPr>
            <a:endParaRPr lang="en-US"/>
          </a:p>
        </p:txBody>
      </p:sp>
      <p:sp>
        <p:nvSpPr>
          <p:cNvPr id="69" name="Rectangle 69"/>
          <p:cNvSpPr>
            <a:spLocks noGrp="1" noChangeArrowheads="1"/>
          </p:cNvSpPr>
          <p:nvPr>
            <p:ph type="ftr" sz="quarter" idx="11"/>
          </p:nvPr>
        </p:nvSpPr>
        <p:spPr>
          <a:xfrm>
            <a:off x="3124200" y="6248400"/>
            <a:ext cx="2895600" cy="457200"/>
          </a:xfrm>
        </p:spPr>
        <p:txBody>
          <a:bodyPr/>
          <a:lstStyle>
            <a:lvl1pPr>
              <a:defRPr/>
            </a:lvl1pPr>
          </a:lstStyle>
          <a:p>
            <a:pPr>
              <a:defRPr/>
            </a:pPr>
            <a:endParaRPr lang="en-US"/>
          </a:p>
        </p:txBody>
      </p:sp>
      <p:sp>
        <p:nvSpPr>
          <p:cNvPr id="70" name="Rectangle 70"/>
          <p:cNvSpPr>
            <a:spLocks noGrp="1" noChangeArrowheads="1"/>
          </p:cNvSpPr>
          <p:nvPr>
            <p:ph type="sldNum" sz="quarter" idx="12"/>
          </p:nvPr>
        </p:nvSpPr>
        <p:spPr>
          <a:xfrm>
            <a:off x="6553200" y="6248400"/>
            <a:ext cx="2133600" cy="457200"/>
          </a:xfrm>
        </p:spPr>
        <p:txBody>
          <a:bodyPr/>
          <a:lstStyle>
            <a:lvl1pPr>
              <a:defRPr/>
            </a:lvl1pPr>
          </a:lstStyle>
          <a:p>
            <a:pPr>
              <a:defRPr/>
            </a:pPr>
            <a:fld id="{BBA5E846-0FF7-45AF-9E63-96DE973A7B9D}" type="slidenum">
              <a:rPr lang="en-US"/>
              <a:pPr>
                <a:defRPr/>
              </a:pPr>
              <a:t>‹#›</a:t>
            </a:fld>
            <a:endParaRPr lang="en-US"/>
          </a:p>
        </p:txBody>
      </p:sp>
    </p:spTree>
    <p:extLst>
      <p:ext uri="{BB962C8B-B14F-4D97-AF65-F5344CB8AC3E}">
        <p14:creationId xmlns:p14="http://schemas.microsoft.com/office/powerpoint/2010/main" val="400380556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9"/>
          <p:cNvSpPr>
            <a:spLocks noGrp="1" noChangeArrowheads="1"/>
          </p:cNvSpPr>
          <p:nvPr>
            <p:ph type="dt" sz="half" idx="10"/>
          </p:nvPr>
        </p:nvSpPr>
        <p:spPr>
          <a:ln/>
        </p:spPr>
        <p:txBody>
          <a:bodyPr/>
          <a:lstStyle>
            <a:lvl1pPr>
              <a:defRPr/>
            </a:lvl1pPr>
          </a:lstStyle>
          <a:p>
            <a:pPr>
              <a:defRPr/>
            </a:pPr>
            <a:endParaRPr lang="en-US"/>
          </a:p>
        </p:txBody>
      </p:sp>
      <p:sp>
        <p:nvSpPr>
          <p:cNvPr id="5" name="Rectangle 70"/>
          <p:cNvSpPr>
            <a:spLocks noGrp="1" noChangeArrowheads="1"/>
          </p:cNvSpPr>
          <p:nvPr>
            <p:ph type="ftr" sz="quarter" idx="11"/>
          </p:nvPr>
        </p:nvSpPr>
        <p:spPr>
          <a:ln/>
        </p:spPr>
        <p:txBody>
          <a:bodyPr/>
          <a:lstStyle>
            <a:lvl1pPr>
              <a:defRPr/>
            </a:lvl1pPr>
          </a:lstStyle>
          <a:p>
            <a:pPr>
              <a:defRPr/>
            </a:pPr>
            <a:endParaRPr lang="en-US"/>
          </a:p>
        </p:txBody>
      </p:sp>
      <p:sp>
        <p:nvSpPr>
          <p:cNvPr id="6" name="Rectangle 71"/>
          <p:cNvSpPr>
            <a:spLocks noGrp="1" noChangeArrowheads="1"/>
          </p:cNvSpPr>
          <p:nvPr>
            <p:ph type="sldNum" sz="quarter" idx="12"/>
          </p:nvPr>
        </p:nvSpPr>
        <p:spPr>
          <a:ln/>
        </p:spPr>
        <p:txBody>
          <a:bodyPr/>
          <a:lstStyle>
            <a:lvl1pPr>
              <a:defRPr/>
            </a:lvl1pPr>
          </a:lstStyle>
          <a:p>
            <a:pPr>
              <a:defRPr/>
            </a:pPr>
            <a:fld id="{291FE294-B02F-4488-A297-0DBFF198D2DC}" type="slidenum">
              <a:rPr lang="en-US"/>
              <a:pPr>
                <a:defRPr/>
              </a:pPr>
              <a:t>‹#›</a:t>
            </a:fld>
            <a:endParaRPr lang="en-US"/>
          </a:p>
        </p:txBody>
      </p:sp>
    </p:spTree>
    <p:extLst>
      <p:ext uri="{BB962C8B-B14F-4D97-AF65-F5344CB8AC3E}">
        <p14:creationId xmlns:p14="http://schemas.microsoft.com/office/powerpoint/2010/main" val="191695637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9"/>
          <p:cNvSpPr>
            <a:spLocks noGrp="1" noChangeArrowheads="1"/>
          </p:cNvSpPr>
          <p:nvPr>
            <p:ph type="dt" sz="half" idx="10"/>
          </p:nvPr>
        </p:nvSpPr>
        <p:spPr>
          <a:ln/>
        </p:spPr>
        <p:txBody>
          <a:bodyPr/>
          <a:lstStyle>
            <a:lvl1pPr>
              <a:defRPr/>
            </a:lvl1pPr>
          </a:lstStyle>
          <a:p>
            <a:pPr>
              <a:defRPr/>
            </a:pPr>
            <a:endParaRPr lang="en-US"/>
          </a:p>
        </p:txBody>
      </p:sp>
      <p:sp>
        <p:nvSpPr>
          <p:cNvPr id="5" name="Rectangle 70"/>
          <p:cNvSpPr>
            <a:spLocks noGrp="1" noChangeArrowheads="1"/>
          </p:cNvSpPr>
          <p:nvPr>
            <p:ph type="ftr" sz="quarter" idx="11"/>
          </p:nvPr>
        </p:nvSpPr>
        <p:spPr>
          <a:ln/>
        </p:spPr>
        <p:txBody>
          <a:bodyPr/>
          <a:lstStyle>
            <a:lvl1pPr>
              <a:defRPr/>
            </a:lvl1pPr>
          </a:lstStyle>
          <a:p>
            <a:pPr>
              <a:defRPr/>
            </a:pPr>
            <a:endParaRPr lang="en-US"/>
          </a:p>
        </p:txBody>
      </p:sp>
      <p:sp>
        <p:nvSpPr>
          <p:cNvPr id="6" name="Rectangle 71"/>
          <p:cNvSpPr>
            <a:spLocks noGrp="1" noChangeArrowheads="1"/>
          </p:cNvSpPr>
          <p:nvPr>
            <p:ph type="sldNum" sz="quarter" idx="12"/>
          </p:nvPr>
        </p:nvSpPr>
        <p:spPr>
          <a:ln/>
        </p:spPr>
        <p:txBody>
          <a:bodyPr/>
          <a:lstStyle>
            <a:lvl1pPr>
              <a:defRPr/>
            </a:lvl1pPr>
          </a:lstStyle>
          <a:p>
            <a:pPr>
              <a:defRPr/>
            </a:pPr>
            <a:fld id="{140FFB10-9D72-4FE6-A61F-5C0733A4D4E1}" type="slidenum">
              <a:rPr lang="en-US"/>
              <a:pPr>
                <a:defRPr/>
              </a:pPr>
              <a:t>‹#›</a:t>
            </a:fld>
            <a:endParaRPr lang="en-US"/>
          </a:p>
        </p:txBody>
      </p:sp>
    </p:spTree>
    <p:extLst>
      <p:ext uri="{BB962C8B-B14F-4D97-AF65-F5344CB8AC3E}">
        <p14:creationId xmlns:p14="http://schemas.microsoft.com/office/powerpoint/2010/main" val="143436753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9"/>
          <p:cNvSpPr>
            <a:spLocks noGrp="1" noChangeArrowheads="1"/>
          </p:cNvSpPr>
          <p:nvPr>
            <p:ph type="dt" sz="half" idx="10"/>
          </p:nvPr>
        </p:nvSpPr>
        <p:spPr>
          <a:ln/>
        </p:spPr>
        <p:txBody>
          <a:bodyPr/>
          <a:lstStyle>
            <a:lvl1pPr>
              <a:defRPr/>
            </a:lvl1pPr>
          </a:lstStyle>
          <a:p>
            <a:pPr>
              <a:defRPr/>
            </a:pPr>
            <a:endParaRPr lang="en-US"/>
          </a:p>
        </p:txBody>
      </p:sp>
      <p:sp>
        <p:nvSpPr>
          <p:cNvPr id="6" name="Rectangle 70"/>
          <p:cNvSpPr>
            <a:spLocks noGrp="1" noChangeArrowheads="1"/>
          </p:cNvSpPr>
          <p:nvPr>
            <p:ph type="ftr" sz="quarter" idx="11"/>
          </p:nvPr>
        </p:nvSpPr>
        <p:spPr>
          <a:ln/>
        </p:spPr>
        <p:txBody>
          <a:bodyPr/>
          <a:lstStyle>
            <a:lvl1pPr>
              <a:defRPr/>
            </a:lvl1pPr>
          </a:lstStyle>
          <a:p>
            <a:pPr>
              <a:defRPr/>
            </a:pPr>
            <a:endParaRPr lang="en-US"/>
          </a:p>
        </p:txBody>
      </p:sp>
      <p:sp>
        <p:nvSpPr>
          <p:cNvPr id="7" name="Rectangle 71"/>
          <p:cNvSpPr>
            <a:spLocks noGrp="1" noChangeArrowheads="1"/>
          </p:cNvSpPr>
          <p:nvPr>
            <p:ph type="sldNum" sz="quarter" idx="12"/>
          </p:nvPr>
        </p:nvSpPr>
        <p:spPr>
          <a:ln/>
        </p:spPr>
        <p:txBody>
          <a:bodyPr/>
          <a:lstStyle>
            <a:lvl1pPr>
              <a:defRPr/>
            </a:lvl1pPr>
          </a:lstStyle>
          <a:p>
            <a:pPr>
              <a:defRPr/>
            </a:pPr>
            <a:fld id="{BF27C0B6-EDE3-4A3B-A56C-F2C0F5056F28}" type="slidenum">
              <a:rPr lang="en-US"/>
              <a:pPr>
                <a:defRPr/>
              </a:pPr>
              <a:t>‹#›</a:t>
            </a:fld>
            <a:endParaRPr lang="en-US"/>
          </a:p>
        </p:txBody>
      </p:sp>
    </p:spTree>
    <p:extLst>
      <p:ext uri="{BB962C8B-B14F-4D97-AF65-F5344CB8AC3E}">
        <p14:creationId xmlns:p14="http://schemas.microsoft.com/office/powerpoint/2010/main" val="42006576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8C61B087-259F-4BB8-BC56-090987919F0E}" type="datetimeFigureOut">
              <a:rPr lang="en-US"/>
              <a:pPr>
                <a:defRPr/>
              </a:pPr>
              <a:t>3/11/2015</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F2337DC-BC94-4119-B52E-A638DDE305CF}" type="slidenum">
              <a:rPr lang="en-US"/>
              <a:pPr>
                <a:defRPr/>
              </a:pPr>
              <a:t>‹#›</a:t>
            </a:fld>
            <a:endParaRPr lang="en-US"/>
          </a:p>
        </p:txBody>
      </p:sp>
    </p:spTree>
    <p:extLst>
      <p:ext uri="{BB962C8B-B14F-4D97-AF65-F5344CB8AC3E}">
        <p14:creationId xmlns:p14="http://schemas.microsoft.com/office/powerpoint/2010/main" val="244187044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9"/>
          <p:cNvSpPr>
            <a:spLocks noGrp="1" noChangeArrowheads="1"/>
          </p:cNvSpPr>
          <p:nvPr>
            <p:ph type="dt" sz="half" idx="10"/>
          </p:nvPr>
        </p:nvSpPr>
        <p:spPr>
          <a:ln/>
        </p:spPr>
        <p:txBody>
          <a:bodyPr/>
          <a:lstStyle>
            <a:lvl1pPr>
              <a:defRPr/>
            </a:lvl1pPr>
          </a:lstStyle>
          <a:p>
            <a:pPr>
              <a:defRPr/>
            </a:pPr>
            <a:endParaRPr lang="en-US"/>
          </a:p>
        </p:txBody>
      </p:sp>
      <p:sp>
        <p:nvSpPr>
          <p:cNvPr id="8" name="Rectangle 70"/>
          <p:cNvSpPr>
            <a:spLocks noGrp="1" noChangeArrowheads="1"/>
          </p:cNvSpPr>
          <p:nvPr>
            <p:ph type="ftr" sz="quarter" idx="11"/>
          </p:nvPr>
        </p:nvSpPr>
        <p:spPr>
          <a:ln/>
        </p:spPr>
        <p:txBody>
          <a:bodyPr/>
          <a:lstStyle>
            <a:lvl1pPr>
              <a:defRPr/>
            </a:lvl1pPr>
          </a:lstStyle>
          <a:p>
            <a:pPr>
              <a:defRPr/>
            </a:pPr>
            <a:endParaRPr lang="en-US"/>
          </a:p>
        </p:txBody>
      </p:sp>
      <p:sp>
        <p:nvSpPr>
          <p:cNvPr id="9" name="Rectangle 71"/>
          <p:cNvSpPr>
            <a:spLocks noGrp="1" noChangeArrowheads="1"/>
          </p:cNvSpPr>
          <p:nvPr>
            <p:ph type="sldNum" sz="quarter" idx="12"/>
          </p:nvPr>
        </p:nvSpPr>
        <p:spPr>
          <a:ln/>
        </p:spPr>
        <p:txBody>
          <a:bodyPr/>
          <a:lstStyle>
            <a:lvl1pPr>
              <a:defRPr/>
            </a:lvl1pPr>
          </a:lstStyle>
          <a:p>
            <a:pPr>
              <a:defRPr/>
            </a:pPr>
            <a:fld id="{04A2CD5D-7DED-40C8-870B-55E1AEBA4F60}" type="slidenum">
              <a:rPr lang="en-US"/>
              <a:pPr>
                <a:defRPr/>
              </a:pPr>
              <a:t>‹#›</a:t>
            </a:fld>
            <a:endParaRPr lang="en-US"/>
          </a:p>
        </p:txBody>
      </p:sp>
    </p:spTree>
    <p:extLst>
      <p:ext uri="{BB962C8B-B14F-4D97-AF65-F5344CB8AC3E}">
        <p14:creationId xmlns:p14="http://schemas.microsoft.com/office/powerpoint/2010/main" val="184804304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9"/>
          <p:cNvSpPr>
            <a:spLocks noGrp="1" noChangeArrowheads="1"/>
          </p:cNvSpPr>
          <p:nvPr>
            <p:ph type="dt" sz="half" idx="10"/>
          </p:nvPr>
        </p:nvSpPr>
        <p:spPr>
          <a:ln/>
        </p:spPr>
        <p:txBody>
          <a:bodyPr/>
          <a:lstStyle>
            <a:lvl1pPr>
              <a:defRPr/>
            </a:lvl1pPr>
          </a:lstStyle>
          <a:p>
            <a:pPr>
              <a:defRPr/>
            </a:pPr>
            <a:endParaRPr lang="en-US"/>
          </a:p>
        </p:txBody>
      </p:sp>
      <p:sp>
        <p:nvSpPr>
          <p:cNvPr id="4" name="Rectangle 70"/>
          <p:cNvSpPr>
            <a:spLocks noGrp="1" noChangeArrowheads="1"/>
          </p:cNvSpPr>
          <p:nvPr>
            <p:ph type="ftr" sz="quarter" idx="11"/>
          </p:nvPr>
        </p:nvSpPr>
        <p:spPr>
          <a:ln/>
        </p:spPr>
        <p:txBody>
          <a:bodyPr/>
          <a:lstStyle>
            <a:lvl1pPr>
              <a:defRPr/>
            </a:lvl1pPr>
          </a:lstStyle>
          <a:p>
            <a:pPr>
              <a:defRPr/>
            </a:pPr>
            <a:endParaRPr lang="en-US"/>
          </a:p>
        </p:txBody>
      </p:sp>
      <p:sp>
        <p:nvSpPr>
          <p:cNvPr id="5" name="Rectangle 71"/>
          <p:cNvSpPr>
            <a:spLocks noGrp="1" noChangeArrowheads="1"/>
          </p:cNvSpPr>
          <p:nvPr>
            <p:ph type="sldNum" sz="quarter" idx="12"/>
          </p:nvPr>
        </p:nvSpPr>
        <p:spPr>
          <a:ln/>
        </p:spPr>
        <p:txBody>
          <a:bodyPr/>
          <a:lstStyle>
            <a:lvl1pPr>
              <a:defRPr/>
            </a:lvl1pPr>
          </a:lstStyle>
          <a:p>
            <a:pPr>
              <a:defRPr/>
            </a:pPr>
            <a:fld id="{9101E9CD-EDF0-4D36-BDE9-51D439E24DDE}" type="slidenum">
              <a:rPr lang="en-US"/>
              <a:pPr>
                <a:defRPr/>
              </a:pPr>
              <a:t>‹#›</a:t>
            </a:fld>
            <a:endParaRPr lang="en-US"/>
          </a:p>
        </p:txBody>
      </p:sp>
    </p:spTree>
    <p:extLst>
      <p:ext uri="{BB962C8B-B14F-4D97-AF65-F5344CB8AC3E}">
        <p14:creationId xmlns:p14="http://schemas.microsoft.com/office/powerpoint/2010/main" val="320718624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9"/>
          <p:cNvSpPr>
            <a:spLocks noGrp="1" noChangeArrowheads="1"/>
          </p:cNvSpPr>
          <p:nvPr>
            <p:ph type="dt" sz="half" idx="10"/>
          </p:nvPr>
        </p:nvSpPr>
        <p:spPr>
          <a:ln/>
        </p:spPr>
        <p:txBody>
          <a:bodyPr/>
          <a:lstStyle>
            <a:lvl1pPr>
              <a:defRPr/>
            </a:lvl1pPr>
          </a:lstStyle>
          <a:p>
            <a:pPr>
              <a:defRPr/>
            </a:pPr>
            <a:endParaRPr lang="en-US"/>
          </a:p>
        </p:txBody>
      </p:sp>
      <p:sp>
        <p:nvSpPr>
          <p:cNvPr id="3" name="Rectangle 70"/>
          <p:cNvSpPr>
            <a:spLocks noGrp="1" noChangeArrowheads="1"/>
          </p:cNvSpPr>
          <p:nvPr>
            <p:ph type="ftr" sz="quarter" idx="11"/>
          </p:nvPr>
        </p:nvSpPr>
        <p:spPr>
          <a:ln/>
        </p:spPr>
        <p:txBody>
          <a:bodyPr/>
          <a:lstStyle>
            <a:lvl1pPr>
              <a:defRPr/>
            </a:lvl1pPr>
          </a:lstStyle>
          <a:p>
            <a:pPr>
              <a:defRPr/>
            </a:pPr>
            <a:endParaRPr lang="en-US"/>
          </a:p>
        </p:txBody>
      </p:sp>
      <p:sp>
        <p:nvSpPr>
          <p:cNvPr id="4" name="Rectangle 71"/>
          <p:cNvSpPr>
            <a:spLocks noGrp="1" noChangeArrowheads="1"/>
          </p:cNvSpPr>
          <p:nvPr>
            <p:ph type="sldNum" sz="quarter" idx="12"/>
          </p:nvPr>
        </p:nvSpPr>
        <p:spPr>
          <a:ln/>
        </p:spPr>
        <p:txBody>
          <a:bodyPr/>
          <a:lstStyle>
            <a:lvl1pPr>
              <a:defRPr/>
            </a:lvl1pPr>
          </a:lstStyle>
          <a:p>
            <a:pPr>
              <a:defRPr/>
            </a:pPr>
            <a:fld id="{D914676B-9516-4637-8636-B677A05C3FBC}" type="slidenum">
              <a:rPr lang="en-US"/>
              <a:pPr>
                <a:defRPr/>
              </a:pPr>
              <a:t>‹#›</a:t>
            </a:fld>
            <a:endParaRPr lang="en-US"/>
          </a:p>
        </p:txBody>
      </p:sp>
    </p:spTree>
    <p:extLst>
      <p:ext uri="{BB962C8B-B14F-4D97-AF65-F5344CB8AC3E}">
        <p14:creationId xmlns:p14="http://schemas.microsoft.com/office/powerpoint/2010/main" val="197829565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9"/>
          <p:cNvSpPr>
            <a:spLocks noGrp="1" noChangeArrowheads="1"/>
          </p:cNvSpPr>
          <p:nvPr>
            <p:ph type="dt" sz="half" idx="10"/>
          </p:nvPr>
        </p:nvSpPr>
        <p:spPr>
          <a:ln/>
        </p:spPr>
        <p:txBody>
          <a:bodyPr/>
          <a:lstStyle>
            <a:lvl1pPr>
              <a:defRPr/>
            </a:lvl1pPr>
          </a:lstStyle>
          <a:p>
            <a:pPr>
              <a:defRPr/>
            </a:pPr>
            <a:endParaRPr lang="en-US"/>
          </a:p>
        </p:txBody>
      </p:sp>
      <p:sp>
        <p:nvSpPr>
          <p:cNvPr id="6" name="Rectangle 70"/>
          <p:cNvSpPr>
            <a:spLocks noGrp="1" noChangeArrowheads="1"/>
          </p:cNvSpPr>
          <p:nvPr>
            <p:ph type="ftr" sz="quarter" idx="11"/>
          </p:nvPr>
        </p:nvSpPr>
        <p:spPr>
          <a:ln/>
        </p:spPr>
        <p:txBody>
          <a:bodyPr/>
          <a:lstStyle>
            <a:lvl1pPr>
              <a:defRPr/>
            </a:lvl1pPr>
          </a:lstStyle>
          <a:p>
            <a:pPr>
              <a:defRPr/>
            </a:pPr>
            <a:endParaRPr lang="en-US"/>
          </a:p>
        </p:txBody>
      </p:sp>
      <p:sp>
        <p:nvSpPr>
          <p:cNvPr id="7" name="Rectangle 71"/>
          <p:cNvSpPr>
            <a:spLocks noGrp="1" noChangeArrowheads="1"/>
          </p:cNvSpPr>
          <p:nvPr>
            <p:ph type="sldNum" sz="quarter" idx="12"/>
          </p:nvPr>
        </p:nvSpPr>
        <p:spPr>
          <a:ln/>
        </p:spPr>
        <p:txBody>
          <a:bodyPr/>
          <a:lstStyle>
            <a:lvl1pPr>
              <a:defRPr/>
            </a:lvl1pPr>
          </a:lstStyle>
          <a:p>
            <a:pPr>
              <a:defRPr/>
            </a:pPr>
            <a:fld id="{91C1ABED-C285-4F34-A685-55EFA44A752E}" type="slidenum">
              <a:rPr lang="en-US"/>
              <a:pPr>
                <a:defRPr/>
              </a:pPr>
              <a:t>‹#›</a:t>
            </a:fld>
            <a:endParaRPr lang="en-US"/>
          </a:p>
        </p:txBody>
      </p:sp>
    </p:spTree>
    <p:extLst>
      <p:ext uri="{BB962C8B-B14F-4D97-AF65-F5344CB8AC3E}">
        <p14:creationId xmlns:p14="http://schemas.microsoft.com/office/powerpoint/2010/main" val="312595369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9"/>
          <p:cNvSpPr>
            <a:spLocks noGrp="1" noChangeArrowheads="1"/>
          </p:cNvSpPr>
          <p:nvPr>
            <p:ph type="dt" sz="half" idx="10"/>
          </p:nvPr>
        </p:nvSpPr>
        <p:spPr>
          <a:ln/>
        </p:spPr>
        <p:txBody>
          <a:bodyPr/>
          <a:lstStyle>
            <a:lvl1pPr>
              <a:defRPr/>
            </a:lvl1pPr>
          </a:lstStyle>
          <a:p>
            <a:pPr>
              <a:defRPr/>
            </a:pPr>
            <a:endParaRPr lang="en-US"/>
          </a:p>
        </p:txBody>
      </p:sp>
      <p:sp>
        <p:nvSpPr>
          <p:cNvPr id="6" name="Rectangle 70"/>
          <p:cNvSpPr>
            <a:spLocks noGrp="1" noChangeArrowheads="1"/>
          </p:cNvSpPr>
          <p:nvPr>
            <p:ph type="ftr" sz="quarter" idx="11"/>
          </p:nvPr>
        </p:nvSpPr>
        <p:spPr>
          <a:ln/>
        </p:spPr>
        <p:txBody>
          <a:bodyPr/>
          <a:lstStyle>
            <a:lvl1pPr>
              <a:defRPr/>
            </a:lvl1pPr>
          </a:lstStyle>
          <a:p>
            <a:pPr>
              <a:defRPr/>
            </a:pPr>
            <a:endParaRPr lang="en-US"/>
          </a:p>
        </p:txBody>
      </p:sp>
      <p:sp>
        <p:nvSpPr>
          <p:cNvPr id="7" name="Rectangle 71"/>
          <p:cNvSpPr>
            <a:spLocks noGrp="1" noChangeArrowheads="1"/>
          </p:cNvSpPr>
          <p:nvPr>
            <p:ph type="sldNum" sz="quarter" idx="12"/>
          </p:nvPr>
        </p:nvSpPr>
        <p:spPr>
          <a:ln/>
        </p:spPr>
        <p:txBody>
          <a:bodyPr/>
          <a:lstStyle>
            <a:lvl1pPr>
              <a:defRPr/>
            </a:lvl1pPr>
          </a:lstStyle>
          <a:p>
            <a:pPr>
              <a:defRPr/>
            </a:pPr>
            <a:fld id="{CDCEF10E-A32E-4E21-B9DA-C6B5CDC1C8A2}" type="slidenum">
              <a:rPr lang="en-US"/>
              <a:pPr>
                <a:defRPr/>
              </a:pPr>
              <a:t>‹#›</a:t>
            </a:fld>
            <a:endParaRPr lang="en-US"/>
          </a:p>
        </p:txBody>
      </p:sp>
    </p:spTree>
    <p:extLst>
      <p:ext uri="{BB962C8B-B14F-4D97-AF65-F5344CB8AC3E}">
        <p14:creationId xmlns:p14="http://schemas.microsoft.com/office/powerpoint/2010/main" val="182356570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9"/>
          <p:cNvSpPr>
            <a:spLocks noGrp="1" noChangeArrowheads="1"/>
          </p:cNvSpPr>
          <p:nvPr>
            <p:ph type="dt" sz="half" idx="10"/>
          </p:nvPr>
        </p:nvSpPr>
        <p:spPr>
          <a:ln/>
        </p:spPr>
        <p:txBody>
          <a:bodyPr/>
          <a:lstStyle>
            <a:lvl1pPr>
              <a:defRPr/>
            </a:lvl1pPr>
          </a:lstStyle>
          <a:p>
            <a:pPr>
              <a:defRPr/>
            </a:pPr>
            <a:endParaRPr lang="en-US"/>
          </a:p>
        </p:txBody>
      </p:sp>
      <p:sp>
        <p:nvSpPr>
          <p:cNvPr id="5" name="Rectangle 70"/>
          <p:cNvSpPr>
            <a:spLocks noGrp="1" noChangeArrowheads="1"/>
          </p:cNvSpPr>
          <p:nvPr>
            <p:ph type="ftr" sz="quarter" idx="11"/>
          </p:nvPr>
        </p:nvSpPr>
        <p:spPr>
          <a:ln/>
        </p:spPr>
        <p:txBody>
          <a:bodyPr/>
          <a:lstStyle>
            <a:lvl1pPr>
              <a:defRPr/>
            </a:lvl1pPr>
          </a:lstStyle>
          <a:p>
            <a:pPr>
              <a:defRPr/>
            </a:pPr>
            <a:endParaRPr lang="en-US"/>
          </a:p>
        </p:txBody>
      </p:sp>
      <p:sp>
        <p:nvSpPr>
          <p:cNvPr id="6" name="Rectangle 71"/>
          <p:cNvSpPr>
            <a:spLocks noGrp="1" noChangeArrowheads="1"/>
          </p:cNvSpPr>
          <p:nvPr>
            <p:ph type="sldNum" sz="quarter" idx="12"/>
          </p:nvPr>
        </p:nvSpPr>
        <p:spPr>
          <a:ln/>
        </p:spPr>
        <p:txBody>
          <a:bodyPr/>
          <a:lstStyle>
            <a:lvl1pPr>
              <a:defRPr/>
            </a:lvl1pPr>
          </a:lstStyle>
          <a:p>
            <a:pPr>
              <a:defRPr/>
            </a:pPr>
            <a:fld id="{88AABBF5-7E6E-4BCC-9D50-72632D8D6BCC}" type="slidenum">
              <a:rPr lang="en-US"/>
              <a:pPr>
                <a:defRPr/>
              </a:pPr>
              <a:t>‹#›</a:t>
            </a:fld>
            <a:endParaRPr lang="en-US"/>
          </a:p>
        </p:txBody>
      </p:sp>
    </p:spTree>
    <p:extLst>
      <p:ext uri="{BB962C8B-B14F-4D97-AF65-F5344CB8AC3E}">
        <p14:creationId xmlns:p14="http://schemas.microsoft.com/office/powerpoint/2010/main" val="379843113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483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483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9"/>
          <p:cNvSpPr>
            <a:spLocks noGrp="1" noChangeArrowheads="1"/>
          </p:cNvSpPr>
          <p:nvPr>
            <p:ph type="dt" sz="half" idx="10"/>
          </p:nvPr>
        </p:nvSpPr>
        <p:spPr>
          <a:ln/>
        </p:spPr>
        <p:txBody>
          <a:bodyPr/>
          <a:lstStyle>
            <a:lvl1pPr>
              <a:defRPr/>
            </a:lvl1pPr>
          </a:lstStyle>
          <a:p>
            <a:pPr>
              <a:defRPr/>
            </a:pPr>
            <a:endParaRPr lang="en-US"/>
          </a:p>
        </p:txBody>
      </p:sp>
      <p:sp>
        <p:nvSpPr>
          <p:cNvPr id="5" name="Rectangle 70"/>
          <p:cNvSpPr>
            <a:spLocks noGrp="1" noChangeArrowheads="1"/>
          </p:cNvSpPr>
          <p:nvPr>
            <p:ph type="ftr" sz="quarter" idx="11"/>
          </p:nvPr>
        </p:nvSpPr>
        <p:spPr>
          <a:ln/>
        </p:spPr>
        <p:txBody>
          <a:bodyPr/>
          <a:lstStyle>
            <a:lvl1pPr>
              <a:defRPr/>
            </a:lvl1pPr>
          </a:lstStyle>
          <a:p>
            <a:pPr>
              <a:defRPr/>
            </a:pPr>
            <a:endParaRPr lang="en-US"/>
          </a:p>
        </p:txBody>
      </p:sp>
      <p:sp>
        <p:nvSpPr>
          <p:cNvPr id="6" name="Rectangle 71"/>
          <p:cNvSpPr>
            <a:spLocks noGrp="1" noChangeArrowheads="1"/>
          </p:cNvSpPr>
          <p:nvPr>
            <p:ph type="sldNum" sz="quarter" idx="12"/>
          </p:nvPr>
        </p:nvSpPr>
        <p:spPr>
          <a:ln/>
        </p:spPr>
        <p:txBody>
          <a:bodyPr/>
          <a:lstStyle>
            <a:lvl1pPr>
              <a:defRPr/>
            </a:lvl1pPr>
          </a:lstStyle>
          <a:p>
            <a:pPr>
              <a:defRPr/>
            </a:pPr>
            <a:fld id="{9FC93383-0D14-4D76-9606-56DD665A8780}" type="slidenum">
              <a:rPr lang="en-US"/>
              <a:pPr>
                <a:defRPr/>
              </a:pPr>
              <a:t>‹#›</a:t>
            </a:fld>
            <a:endParaRPr lang="en-US"/>
          </a:p>
        </p:txBody>
      </p:sp>
    </p:spTree>
    <p:extLst>
      <p:ext uri="{BB962C8B-B14F-4D97-AF65-F5344CB8AC3E}">
        <p14:creationId xmlns:p14="http://schemas.microsoft.com/office/powerpoint/2010/main" val="664052531"/>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457200" y="1600200"/>
            <a:ext cx="4038600" cy="4525963"/>
          </a:xfrm>
        </p:spPr>
        <p:txBody>
          <a:bodyPr/>
          <a:lstStyle/>
          <a:p>
            <a:pPr lvl="0"/>
            <a:endParaRPr lang="en-US" noProof="0" smtClean="0"/>
          </a:p>
        </p:txBody>
      </p:sp>
      <p:sp>
        <p:nvSpPr>
          <p:cNvPr id="4" name="Text Placeholder 3"/>
          <p:cNvSpPr>
            <a:spLocks noGrp="1"/>
          </p:cNvSpPr>
          <p:nvPr>
            <p:ph type="body"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9"/>
          <p:cNvSpPr>
            <a:spLocks noGrp="1" noChangeArrowheads="1"/>
          </p:cNvSpPr>
          <p:nvPr>
            <p:ph type="dt" sz="half" idx="10"/>
          </p:nvPr>
        </p:nvSpPr>
        <p:spPr>
          <a:ln/>
        </p:spPr>
        <p:txBody>
          <a:bodyPr/>
          <a:lstStyle>
            <a:lvl1pPr>
              <a:defRPr/>
            </a:lvl1pPr>
          </a:lstStyle>
          <a:p>
            <a:pPr>
              <a:defRPr/>
            </a:pPr>
            <a:endParaRPr lang="en-US"/>
          </a:p>
        </p:txBody>
      </p:sp>
      <p:sp>
        <p:nvSpPr>
          <p:cNvPr id="6" name="Rectangle 70"/>
          <p:cNvSpPr>
            <a:spLocks noGrp="1" noChangeArrowheads="1"/>
          </p:cNvSpPr>
          <p:nvPr>
            <p:ph type="ftr" sz="quarter" idx="11"/>
          </p:nvPr>
        </p:nvSpPr>
        <p:spPr>
          <a:ln/>
        </p:spPr>
        <p:txBody>
          <a:bodyPr/>
          <a:lstStyle>
            <a:lvl1pPr>
              <a:defRPr/>
            </a:lvl1pPr>
          </a:lstStyle>
          <a:p>
            <a:pPr>
              <a:defRPr/>
            </a:pPr>
            <a:endParaRPr lang="en-US"/>
          </a:p>
        </p:txBody>
      </p:sp>
      <p:sp>
        <p:nvSpPr>
          <p:cNvPr id="7" name="Rectangle 71"/>
          <p:cNvSpPr>
            <a:spLocks noGrp="1" noChangeArrowheads="1"/>
          </p:cNvSpPr>
          <p:nvPr>
            <p:ph type="sldNum" sz="quarter" idx="12"/>
          </p:nvPr>
        </p:nvSpPr>
        <p:spPr>
          <a:ln/>
        </p:spPr>
        <p:txBody>
          <a:bodyPr/>
          <a:lstStyle>
            <a:lvl1pPr>
              <a:defRPr/>
            </a:lvl1pPr>
          </a:lstStyle>
          <a:p>
            <a:pPr>
              <a:defRPr/>
            </a:pPr>
            <a:fld id="{CE09CC1C-3683-4198-8914-3071FAE45D83}" type="slidenum">
              <a:rPr lang="en-US"/>
              <a:pPr>
                <a:defRPr/>
              </a:pPr>
              <a:t>‹#›</a:t>
            </a:fld>
            <a:endParaRPr lang="en-US"/>
          </a:p>
        </p:txBody>
      </p:sp>
    </p:spTree>
    <p:extLst>
      <p:ext uri="{BB962C8B-B14F-4D97-AF65-F5344CB8AC3E}">
        <p14:creationId xmlns:p14="http://schemas.microsoft.com/office/powerpoint/2010/main" val="2788485826"/>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15657427-3BF8-4D7D-B2B1-53234DD78630}" type="datetimeFigureOut">
              <a:rPr lang="en-US"/>
              <a:pPr>
                <a:defRPr/>
              </a:pPr>
              <a:t>3/11/2015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A083AD0-F99A-4670-BF4F-0B3ADBA0DF00}" type="slidenum">
              <a:rPr lang="en-US"/>
              <a:pPr>
                <a:defRPr/>
              </a:pPr>
              <a:t>‹#›</a:t>
            </a:fld>
            <a:endParaRPr lang="en-US"/>
          </a:p>
        </p:txBody>
      </p:sp>
    </p:spTree>
    <p:extLst>
      <p:ext uri="{BB962C8B-B14F-4D97-AF65-F5344CB8AC3E}">
        <p14:creationId xmlns:p14="http://schemas.microsoft.com/office/powerpoint/2010/main" val="9159557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FF3318F-9007-4585-8E85-4067B9C91327}" type="datetimeFigureOut">
              <a:rPr lang="en-US"/>
              <a:pPr>
                <a:defRPr/>
              </a:pPr>
              <a:t>3/11/2015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D820E27-0A61-4BD5-A149-058859808349}" type="slidenum">
              <a:rPr lang="en-US"/>
              <a:pPr>
                <a:defRPr/>
              </a:pPr>
              <a:t>‹#›</a:t>
            </a:fld>
            <a:endParaRPr lang="en-US"/>
          </a:p>
        </p:txBody>
      </p:sp>
    </p:spTree>
    <p:extLst>
      <p:ext uri="{BB962C8B-B14F-4D97-AF65-F5344CB8AC3E}">
        <p14:creationId xmlns:p14="http://schemas.microsoft.com/office/powerpoint/2010/main" val="24058902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BAED5E88-5F5F-4D8B-85F3-88A68ACDC466}" type="datetimeFigureOut">
              <a:rPr lang="en-US"/>
              <a:pPr>
                <a:defRPr/>
              </a:pPr>
              <a:t>3/11/2015</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ED8E8BE0-BBE5-4767-B02A-06591595CE6B}" type="slidenum">
              <a:rPr lang="en-US"/>
              <a:pPr>
                <a:defRPr/>
              </a:pPr>
              <a:t>‹#›</a:t>
            </a:fld>
            <a:endParaRPr lang="en-US"/>
          </a:p>
        </p:txBody>
      </p:sp>
    </p:spTree>
    <p:extLst>
      <p:ext uri="{BB962C8B-B14F-4D97-AF65-F5344CB8AC3E}">
        <p14:creationId xmlns:p14="http://schemas.microsoft.com/office/powerpoint/2010/main" val="1395046296"/>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16F1EE6B-00B4-4638-BC02-C0D2521FA0C5}" type="datetimeFigureOut">
              <a:rPr lang="en-US"/>
              <a:pPr>
                <a:defRPr/>
              </a:pPr>
              <a:t>3/11/2015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015738A-764B-42E1-9AF8-D8565A3DBE07}" type="slidenum">
              <a:rPr lang="en-US"/>
              <a:pPr>
                <a:defRPr/>
              </a:pPr>
              <a:t>‹#›</a:t>
            </a:fld>
            <a:endParaRPr lang="en-US"/>
          </a:p>
        </p:txBody>
      </p:sp>
    </p:spTree>
    <p:extLst>
      <p:ext uri="{BB962C8B-B14F-4D97-AF65-F5344CB8AC3E}">
        <p14:creationId xmlns:p14="http://schemas.microsoft.com/office/powerpoint/2010/main" val="4007365732"/>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9BAD4901-C26F-400C-878E-27FCD3E4FA9A}" type="datetimeFigureOut">
              <a:rPr lang="en-US"/>
              <a:pPr>
                <a:defRPr/>
              </a:pPr>
              <a:t>3/11/2015</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C0275C4-601D-4167-A45E-AF474826B9F6}" type="slidenum">
              <a:rPr lang="en-US"/>
              <a:pPr>
                <a:defRPr/>
              </a:pPr>
              <a:t>‹#›</a:t>
            </a:fld>
            <a:endParaRPr lang="en-US"/>
          </a:p>
        </p:txBody>
      </p:sp>
    </p:spTree>
    <p:extLst>
      <p:ext uri="{BB962C8B-B14F-4D97-AF65-F5344CB8AC3E}">
        <p14:creationId xmlns:p14="http://schemas.microsoft.com/office/powerpoint/2010/main" val="770199694"/>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34EBCC08-7A12-4FA4-89F6-BACA586BD964}" type="datetimeFigureOut">
              <a:rPr lang="en-US"/>
              <a:pPr>
                <a:defRPr/>
              </a:pPr>
              <a:t>3/11/2015</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3770D1EB-EEE4-43D0-A6B2-1AB7FACA4898}" type="slidenum">
              <a:rPr lang="en-US"/>
              <a:pPr>
                <a:defRPr/>
              </a:pPr>
              <a:t>‹#›</a:t>
            </a:fld>
            <a:endParaRPr lang="en-US"/>
          </a:p>
        </p:txBody>
      </p:sp>
    </p:spTree>
    <p:extLst>
      <p:ext uri="{BB962C8B-B14F-4D97-AF65-F5344CB8AC3E}">
        <p14:creationId xmlns:p14="http://schemas.microsoft.com/office/powerpoint/2010/main" val="2244046195"/>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A15D0D78-5204-4CA6-9A95-BD18CFABAD3A}" type="datetimeFigureOut">
              <a:rPr lang="en-US"/>
              <a:pPr>
                <a:defRPr/>
              </a:pPr>
              <a:t>3/11/2015</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58D84F5D-59DC-4A66-A567-1D2D99AC27D7}" type="slidenum">
              <a:rPr lang="en-US"/>
              <a:pPr>
                <a:defRPr/>
              </a:pPr>
              <a:t>‹#›</a:t>
            </a:fld>
            <a:endParaRPr lang="en-US"/>
          </a:p>
        </p:txBody>
      </p:sp>
    </p:spTree>
    <p:extLst>
      <p:ext uri="{BB962C8B-B14F-4D97-AF65-F5344CB8AC3E}">
        <p14:creationId xmlns:p14="http://schemas.microsoft.com/office/powerpoint/2010/main" val="1588988603"/>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F21DE84-6C0C-4EA5-A78E-58255FE7D8D0}" type="datetimeFigureOut">
              <a:rPr lang="en-US"/>
              <a:pPr>
                <a:defRPr/>
              </a:pPr>
              <a:t>3/11/2015</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A4D59B88-C4C8-46A5-973F-89E4F32D0C94}" type="slidenum">
              <a:rPr lang="en-US"/>
              <a:pPr>
                <a:defRPr/>
              </a:pPr>
              <a:t>‹#›</a:t>
            </a:fld>
            <a:endParaRPr lang="en-US"/>
          </a:p>
        </p:txBody>
      </p:sp>
    </p:spTree>
    <p:extLst>
      <p:ext uri="{BB962C8B-B14F-4D97-AF65-F5344CB8AC3E}">
        <p14:creationId xmlns:p14="http://schemas.microsoft.com/office/powerpoint/2010/main" val="1918451853"/>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DAA198C-0735-4FFB-8EE7-F2593439D3A3}" type="datetimeFigureOut">
              <a:rPr lang="en-US"/>
              <a:pPr>
                <a:defRPr/>
              </a:pPr>
              <a:t>3/11/2015</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BB196BB-C281-4397-8BAF-96029052BC90}" type="slidenum">
              <a:rPr lang="en-US"/>
              <a:pPr>
                <a:defRPr/>
              </a:pPr>
              <a:t>‹#›</a:t>
            </a:fld>
            <a:endParaRPr lang="en-US"/>
          </a:p>
        </p:txBody>
      </p:sp>
    </p:spTree>
    <p:extLst>
      <p:ext uri="{BB962C8B-B14F-4D97-AF65-F5344CB8AC3E}">
        <p14:creationId xmlns:p14="http://schemas.microsoft.com/office/powerpoint/2010/main" val="2830593765"/>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6288001-3A8A-4344-B687-1A8A255C8345}" type="datetimeFigureOut">
              <a:rPr lang="en-US"/>
              <a:pPr>
                <a:defRPr/>
              </a:pPr>
              <a:t>3/11/2015</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631BF56-A455-4945-884F-ECDCAB89AEA7}" type="slidenum">
              <a:rPr lang="en-US"/>
              <a:pPr>
                <a:defRPr/>
              </a:pPr>
              <a:t>‹#›</a:t>
            </a:fld>
            <a:endParaRPr lang="en-US"/>
          </a:p>
        </p:txBody>
      </p:sp>
    </p:spTree>
    <p:extLst>
      <p:ext uri="{BB962C8B-B14F-4D97-AF65-F5344CB8AC3E}">
        <p14:creationId xmlns:p14="http://schemas.microsoft.com/office/powerpoint/2010/main" val="3984547896"/>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2D7D9AF-E176-436B-88E4-FD5E7A8300B3}" type="datetimeFigureOut">
              <a:rPr lang="en-US"/>
              <a:pPr>
                <a:defRPr/>
              </a:pPr>
              <a:t>3/11/2015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FFE025E-0DC0-4D00-B549-8B84DE193BC4}" type="slidenum">
              <a:rPr lang="en-US"/>
              <a:pPr>
                <a:defRPr/>
              </a:pPr>
              <a:t>‹#›</a:t>
            </a:fld>
            <a:endParaRPr lang="en-US"/>
          </a:p>
        </p:txBody>
      </p:sp>
    </p:spTree>
    <p:extLst>
      <p:ext uri="{BB962C8B-B14F-4D97-AF65-F5344CB8AC3E}">
        <p14:creationId xmlns:p14="http://schemas.microsoft.com/office/powerpoint/2010/main" val="1023240655"/>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805BB9C-9E8D-406A-B0F8-457152CB9428}" type="datetimeFigureOut">
              <a:rPr lang="en-US"/>
              <a:pPr>
                <a:defRPr/>
              </a:pPr>
              <a:t>3/11/2015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1EB171F-6BEB-4776-A41F-EA9DCBEAF724}" type="slidenum">
              <a:rPr lang="en-US"/>
              <a:pPr>
                <a:defRPr/>
              </a:pPr>
              <a:t>‹#›</a:t>
            </a:fld>
            <a:endParaRPr lang="en-US"/>
          </a:p>
        </p:txBody>
      </p:sp>
    </p:spTree>
    <p:extLst>
      <p:ext uri="{BB962C8B-B14F-4D97-AF65-F5344CB8AC3E}">
        <p14:creationId xmlns:p14="http://schemas.microsoft.com/office/powerpoint/2010/main" val="3319737208"/>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3175" y="4267200"/>
            <a:ext cx="9140825" cy="2590800"/>
            <a:chOff x="2" y="2688"/>
            <a:chExt cx="5758" cy="1632"/>
          </a:xfrm>
        </p:grpSpPr>
        <p:sp>
          <p:nvSpPr>
            <p:cNvPr id="5" name="Freeform 3"/>
            <p:cNvSpPr>
              <a:spLocks/>
            </p:cNvSpPr>
            <p:nvPr/>
          </p:nvSpPr>
          <p:spPr bwMode="hidden">
            <a:xfrm>
              <a:off x="2" y="2688"/>
              <a:ext cx="5758" cy="1632"/>
            </a:xfrm>
            <a:custGeom>
              <a:avLst/>
              <a:gdLst>
                <a:gd name="T0" fmla="*/ 5978 w 5740"/>
                <a:gd name="T1" fmla="*/ 0 h 4316"/>
                <a:gd name="T2" fmla="*/ 0 w 5740"/>
                <a:gd name="T3" fmla="*/ 0 h 4316"/>
                <a:gd name="T4" fmla="*/ 0 w 5740"/>
                <a:gd name="T5" fmla="*/ 0 h 4316"/>
                <a:gd name="T6" fmla="*/ 5978 w 5740"/>
                <a:gd name="T7" fmla="*/ 0 h 4316"/>
                <a:gd name="T8" fmla="*/ 5978 w 5740"/>
                <a:gd name="T9" fmla="*/ 0 h 4316"/>
                <a:gd name="T10" fmla="*/ 5978 w 5740"/>
                <a:gd name="T11" fmla="*/ 0 h 431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4316">
                  <a:moveTo>
                    <a:pt x="5740" y="4316"/>
                  </a:moveTo>
                  <a:lnTo>
                    <a:pt x="0" y="4316"/>
                  </a:lnTo>
                  <a:lnTo>
                    <a:pt x="0" y="0"/>
                  </a:lnTo>
                  <a:lnTo>
                    <a:pt x="5740" y="0"/>
                  </a:lnTo>
                  <a:lnTo>
                    <a:pt x="5740" y="431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6" name="Group 4"/>
            <p:cNvGrpSpPr>
              <a:grpSpLocks/>
            </p:cNvGrpSpPr>
            <p:nvPr userDrawn="1"/>
          </p:nvGrpSpPr>
          <p:grpSpPr bwMode="auto">
            <a:xfrm>
              <a:off x="3528" y="3715"/>
              <a:ext cx="792" cy="521"/>
              <a:chOff x="3527" y="3715"/>
              <a:chExt cx="792" cy="521"/>
            </a:xfrm>
          </p:grpSpPr>
          <p:sp>
            <p:nvSpPr>
              <p:cNvPr id="57" name="Oval 5"/>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58" name="Oval 6"/>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59" name="Oval 7"/>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0" name="Oval 8"/>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 name="Oval 9"/>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2" name="Freeform 10"/>
              <p:cNvSpPr>
                <a:spLocks/>
              </p:cNvSpPr>
              <p:nvPr/>
            </p:nvSpPr>
            <p:spPr bwMode="hidden">
              <a:xfrm>
                <a:off x="3575" y="3715"/>
                <a:ext cx="383" cy="161"/>
              </a:xfrm>
              <a:custGeom>
                <a:avLst/>
                <a:gdLst>
                  <a:gd name="T0" fmla="*/ 376 w 382"/>
                  <a:gd name="T1" fmla="*/ 12 h 161"/>
                  <a:gd name="T2" fmla="*/ 257 w 382"/>
                  <a:gd name="T3" fmla="*/ 24 h 161"/>
                  <a:gd name="T4" fmla="*/ 149 w 382"/>
                  <a:gd name="T5" fmla="*/ 54 h 161"/>
                  <a:gd name="T6" fmla="*/ 101 w 382"/>
                  <a:gd name="T7" fmla="*/ 77 h 161"/>
                  <a:gd name="T8" fmla="*/ 59 w 382"/>
                  <a:gd name="T9" fmla="*/ 101 h 161"/>
                  <a:gd name="T10" fmla="*/ 24 w 382"/>
                  <a:gd name="T11" fmla="*/ 131 h 161"/>
                  <a:gd name="T12" fmla="*/ 0 w 382"/>
                  <a:gd name="T13" fmla="*/ 161 h 161"/>
                  <a:gd name="T14" fmla="*/ 0 w 382"/>
                  <a:gd name="T15" fmla="*/ 137 h 161"/>
                  <a:gd name="T16" fmla="*/ 29 w 382"/>
                  <a:gd name="T17" fmla="*/ 107 h 161"/>
                  <a:gd name="T18" fmla="*/ 65 w 382"/>
                  <a:gd name="T19" fmla="*/ 83 h 161"/>
                  <a:gd name="T20" fmla="*/ 155 w 382"/>
                  <a:gd name="T21" fmla="*/ 36 h 161"/>
                  <a:gd name="T22" fmla="*/ 257 w 382"/>
                  <a:gd name="T23" fmla="*/ 12 h 161"/>
                  <a:gd name="T24" fmla="*/ 376 w 382"/>
                  <a:gd name="T25" fmla="*/ 0 h 161"/>
                  <a:gd name="T26" fmla="*/ 376 w 382"/>
                  <a:gd name="T27" fmla="*/ 0 h 161"/>
                  <a:gd name="T28" fmla="*/ 382 w 382"/>
                  <a:gd name="T29" fmla="*/ 0 h 161"/>
                  <a:gd name="T30" fmla="*/ 382 w 382"/>
                  <a:gd name="T31" fmla="*/ 12 h 161"/>
                  <a:gd name="T32" fmla="*/ 376 w 382"/>
                  <a:gd name="T33" fmla="*/ 12 h 161"/>
                  <a:gd name="T34" fmla="*/ 376 w 382"/>
                  <a:gd name="T35" fmla="*/ 12 h 161"/>
                  <a:gd name="T36" fmla="*/ 376 w 382"/>
                  <a:gd name="T37" fmla="*/ 12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3" name="Freeform 11"/>
              <p:cNvSpPr>
                <a:spLocks/>
              </p:cNvSpPr>
              <p:nvPr/>
            </p:nvSpPr>
            <p:spPr bwMode="hidden">
              <a:xfrm>
                <a:off x="3695" y="4170"/>
                <a:ext cx="444" cy="66"/>
              </a:xfrm>
              <a:custGeom>
                <a:avLst/>
                <a:gdLst>
                  <a:gd name="T0" fmla="*/ 257 w 443"/>
                  <a:gd name="T1" fmla="*/ 54 h 66"/>
                  <a:gd name="T2" fmla="*/ 353 w 443"/>
                  <a:gd name="T3" fmla="*/ 48 h 66"/>
                  <a:gd name="T4" fmla="*/ 443 w 443"/>
                  <a:gd name="T5" fmla="*/ 24 h 66"/>
                  <a:gd name="T6" fmla="*/ 443 w 443"/>
                  <a:gd name="T7" fmla="*/ 36 h 66"/>
                  <a:gd name="T8" fmla="*/ 353 w 443"/>
                  <a:gd name="T9" fmla="*/ 60 h 66"/>
                  <a:gd name="T10" fmla="*/ 257 w 443"/>
                  <a:gd name="T11" fmla="*/ 66 h 66"/>
                  <a:gd name="T12" fmla="*/ 186 w 443"/>
                  <a:gd name="T13" fmla="*/ 60 h 66"/>
                  <a:gd name="T14" fmla="*/ 120 w 443"/>
                  <a:gd name="T15" fmla="*/ 48 h 66"/>
                  <a:gd name="T16" fmla="*/ 60 w 443"/>
                  <a:gd name="T17" fmla="*/ 36 h 66"/>
                  <a:gd name="T18" fmla="*/ 0 w 443"/>
                  <a:gd name="T19" fmla="*/ 12 h 66"/>
                  <a:gd name="T20" fmla="*/ 0 w 443"/>
                  <a:gd name="T21" fmla="*/ 0 h 66"/>
                  <a:gd name="T22" fmla="*/ 54 w 443"/>
                  <a:gd name="T23" fmla="*/ 24 h 66"/>
                  <a:gd name="T24" fmla="*/ 120 w 443"/>
                  <a:gd name="T25" fmla="*/ 36 h 66"/>
                  <a:gd name="T26" fmla="*/ 186 w 443"/>
                  <a:gd name="T27" fmla="*/ 48 h 66"/>
                  <a:gd name="T28" fmla="*/ 257 w 443"/>
                  <a:gd name="T29" fmla="*/ 54 h 66"/>
                  <a:gd name="T30" fmla="*/ 257 w 443"/>
                  <a:gd name="T31" fmla="*/ 54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4" name="Freeform 12"/>
              <p:cNvSpPr>
                <a:spLocks/>
              </p:cNvSpPr>
              <p:nvPr/>
            </p:nvSpPr>
            <p:spPr bwMode="hidden">
              <a:xfrm>
                <a:off x="3527" y="3906"/>
                <a:ext cx="89" cy="216"/>
              </a:xfrm>
              <a:custGeom>
                <a:avLst/>
                <a:gdLst>
                  <a:gd name="T0" fmla="*/ 12 w 89"/>
                  <a:gd name="T1" fmla="*/ 66 h 216"/>
                  <a:gd name="T2" fmla="*/ 18 w 89"/>
                  <a:gd name="T3" fmla="*/ 108 h 216"/>
                  <a:gd name="T4" fmla="*/ 36 w 89"/>
                  <a:gd name="T5" fmla="*/ 144 h 216"/>
                  <a:gd name="T6" fmla="*/ 60 w 89"/>
                  <a:gd name="T7" fmla="*/ 180 h 216"/>
                  <a:gd name="T8" fmla="*/ 89 w 89"/>
                  <a:gd name="T9" fmla="*/ 216 h 216"/>
                  <a:gd name="T10" fmla="*/ 72 w 89"/>
                  <a:gd name="T11" fmla="*/ 216 h 216"/>
                  <a:gd name="T12" fmla="*/ 42 w 89"/>
                  <a:gd name="T13" fmla="*/ 180 h 216"/>
                  <a:gd name="T14" fmla="*/ 18 w 89"/>
                  <a:gd name="T15" fmla="*/ 144 h 216"/>
                  <a:gd name="T16" fmla="*/ 6 w 89"/>
                  <a:gd name="T17" fmla="*/ 108 h 216"/>
                  <a:gd name="T18" fmla="*/ 0 w 89"/>
                  <a:gd name="T19" fmla="*/ 66 h 216"/>
                  <a:gd name="T20" fmla="*/ 0 w 89"/>
                  <a:gd name="T21" fmla="*/ 30 h 216"/>
                  <a:gd name="T22" fmla="*/ 12 w 89"/>
                  <a:gd name="T23" fmla="*/ 0 h 216"/>
                  <a:gd name="T24" fmla="*/ 30 w 89"/>
                  <a:gd name="T25" fmla="*/ 0 h 216"/>
                  <a:gd name="T26" fmla="*/ 18 w 89"/>
                  <a:gd name="T27" fmla="*/ 30 h 216"/>
                  <a:gd name="T28" fmla="*/ 12 w 89"/>
                  <a:gd name="T29" fmla="*/ 66 h 216"/>
                  <a:gd name="T30" fmla="*/ 12 w 89"/>
                  <a:gd name="T31" fmla="*/ 66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5" name="Freeform 13"/>
              <p:cNvSpPr>
                <a:spLocks/>
              </p:cNvSpPr>
              <p:nvPr/>
            </p:nvSpPr>
            <p:spPr bwMode="hidden">
              <a:xfrm>
                <a:off x="3569" y="3745"/>
                <a:ext cx="750" cy="461"/>
              </a:xfrm>
              <a:custGeom>
                <a:avLst/>
                <a:gdLst>
                  <a:gd name="T0" fmla="*/ 382 w 747"/>
                  <a:gd name="T1" fmla="*/ 443 h 461"/>
                  <a:gd name="T2" fmla="*/ 311 w 747"/>
                  <a:gd name="T3" fmla="*/ 437 h 461"/>
                  <a:gd name="T4" fmla="*/ 245 w 747"/>
                  <a:gd name="T5" fmla="*/ 425 h 461"/>
                  <a:gd name="T6" fmla="*/ 185 w 747"/>
                  <a:gd name="T7" fmla="*/ 407 h 461"/>
                  <a:gd name="T8" fmla="*/ 131 w 747"/>
                  <a:gd name="T9" fmla="*/ 383 h 461"/>
                  <a:gd name="T10" fmla="*/ 83 w 747"/>
                  <a:gd name="T11" fmla="*/ 347 h 461"/>
                  <a:gd name="T12" fmla="*/ 53 w 747"/>
                  <a:gd name="T13" fmla="*/ 311 h 461"/>
                  <a:gd name="T14" fmla="*/ 30 w 747"/>
                  <a:gd name="T15" fmla="*/ 269 h 461"/>
                  <a:gd name="T16" fmla="*/ 24 w 747"/>
                  <a:gd name="T17" fmla="*/ 227 h 461"/>
                  <a:gd name="T18" fmla="*/ 30 w 747"/>
                  <a:gd name="T19" fmla="*/ 185 h 461"/>
                  <a:gd name="T20" fmla="*/ 53 w 747"/>
                  <a:gd name="T21" fmla="*/ 143 h 461"/>
                  <a:gd name="T22" fmla="*/ 83 w 747"/>
                  <a:gd name="T23" fmla="*/ 107 h 461"/>
                  <a:gd name="T24" fmla="*/ 131 w 747"/>
                  <a:gd name="T25" fmla="*/ 77 h 461"/>
                  <a:gd name="T26" fmla="*/ 185 w 747"/>
                  <a:gd name="T27" fmla="*/ 47 h 461"/>
                  <a:gd name="T28" fmla="*/ 245 w 747"/>
                  <a:gd name="T29" fmla="*/ 30 h 461"/>
                  <a:gd name="T30" fmla="*/ 311 w 747"/>
                  <a:gd name="T31" fmla="*/ 18 h 461"/>
                  <a:gd name="T32" fmla="*/ 382 w 747"/>
                  <a:gd name="T33" fmla="*/ 12 h 461"/>
                  <a:gd name="T34" fmla="*/ 478 w 747"/>
                  <a:gd name="T35" fmla="*/ 18 h 461"/>
                  <a:gd name="T36" fmla="*/ 562 w 747"/>
                  <a:gd name="T37" fmla="*/ 41 h 461"/>
                  <a:gd name="T38" fmla="*/ 562 w 747"/>
                  <a:gd name="T39" fmla="*/ 36 h 461"/>
                  <a:gd name="T40" fmla="*/ 562 w 747"/>
                  <a:gd name="T41" fmla="*/ 30 h 461"/>
                  <a:gd name="T42" fmla="*/ 478 w 747"/>
                  <a:gd name="T43" fmla="*/ 6 h 461"/>
                  <a:gd name="T44" fmla="*/ 382 w 747"/>
                  <a:gd name="T45" fmla="*/ 0 h 461"/>
                  <a:gd name="T46" fmla="*/ 305 w 747"/>
                  <a:gd name="T47" fmla="*/ 6 h 461"/>
                  <a:gd name="T48" fmla="*/ 233 w 747"/>
                  <a:gd name="T49" fmla="*/ 18 h 461"/>
                  <a:gd name="T50" fmla="*/ 167 w 747"/>
                  <a:gd name="T51" fmla="*/ 41 h 461"/>
                  <a:gd name="T52" fmla="*/ 113 w 747"/>
                  <a:gd name="T53" fmla="*/ 65 h 461"/>
                  <a:gd name="T54" fmla="*/ 65 w 747"/>
                  <a:gd name="T55" fmla="*/ 101 h 461"/>
                  <a:gd name="T56" fmla="*/ 30 w 747"/>
                  <a:gd name="T57" fmla="*/ 137 h 461"/>
                  <a:gd name="T58" fmla="*/ 6 w 747"/>
                  <a:gd name="T59" fmla="*/ 179 h 461"/>
                  <a:gd name="T60" fmla="*/ 0 w 747"/>
                  <a:gd name="T61" fmla="*/ 227 h 461"/>
                  <a:gd name="T62" fmla="*/ 6 w 747"/>
                  <a:gd name="T63" fmla="*/ 275 h 461"/>
                  <a:gd name="T64" fmla="*/ 30 w 747"/>
                  <a:gd name="T65" fmla="*/ 317 h 461"/>
                  <a:gd name="T66" fmla="*/ 65 w 747"/>
                  <a:gd name="T67" fmla="*/ 359 h 461"/>
                  <a:gd name="T68" fmla="*/ 113 w 747"/>
                  <a:gd name="T69" fmla="*/ 395 h 461"/>
                  <a:gd name="T70" fmla="*/ 167 w 747"/>
                  <a:gd name="T71" fmla="*/ 419 h 461"/>
                  <a:gd name="T72" fmla="*/ 233 w 747"/>
                  <a:gd name="T73" fmla="*/ 443 h 461"/>
                  <a:gd name="T74" fmla="*/ 305 w 747"/>
                  <a:gd name="T75" fmla="*/ 455 h 461"/>
                  <a:gd name="T76" fmla="*/ 382 w 747"/>
                  <a:gd name="T77" fmla="*/ 461 h 461"/>
                  <a:gd name="T78" fmla="*/ 448 w 747"/>
                  <a:gd name="T79" fmla="*/ 455 h 461"/>
                  <a:gd name="T80" fmla="*/ 508 w 747"/>
                  <a:gd name="T81" fmla="*/ 449 h 461"/>
                  <a:gd name="T82" fmla="*/ 609 w 747"/>
                  <a:gd name="T83" fmla="*/ 413 h 461"/>
                  <a:gd name="T84" fmla="*/ 657 w 747"/>
                  <a:gd name="T85" fmla="*/ 389 h 461"/>
                  <a:gd name="T86" fmla="*/ 693 w 747"/>
                  <a:gd name="T87" fmla="*/ 359 h 461"/>
                  <a:gd name="T88" fmla="*/ 723 w 747"/>
                  <a:gd name="T89" fmla="*/ 329 h 461"/>
                  <a:gd name="T90" fmla="*/ 747 w 747"/>
                  <a:gd name="T91" fmla="*/ 293 h 461"/>
                  <a:gd name="T92" fmla="*/ 741 w 747"/>
                  <a:gd name="T93" fmla="*/ 287 h 461"/>
                  <a:gd name="T94" fmla="*/ 729 w 747"/>
                  <a:gd name="T95" fmla="*/ 281 h 461"/>
                  <a:gd name="T96" fmla="*/ 711 w 747"/>
                  <a:gd name="T97" fmla="*/ 317 h 461"/>
                  <a:gd name="T98" fmla="*/ 681 w 747"/>
                  <a:gd name="T99" fmla="*/ 347 h 461"/>
                  <a:gd name="T100" fmla="*/ 645 w 747"/>
                  <a:gd name="T101" fmla="*/ 377 h 461"/>
                  <a:gd name="T102" fmla="*/ 604 w 747"/>
                  <a:gd name="T103" fmla="*/ 401 h 461"/>
                  <a:gd name="T104" fmla="*/ 502 w 747"/>
                  <a:gd name="T105" fmla="*/ 431 h 461"/>
                  <a:gd name="T106" fmla="*/ 442 w 747"/>
                  <a:gd name="T107" fmla="*/ 443 h 461"/>
                  <a:gd name="T108" fmla="*/ 382 w 747"/>
                  <a:gd name="T109" fmla="*/ 443 h 461"/>
                  <a:gd name="T110" fmla="*/ 382 w 747"/>
                  <a:gd name="T111" fmla="*/ 443 h 4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6" name="Freeform 14"/>
              <p:cNvSpPr>
                <a:spLocks/>
              </p:cNvSpPr>
              <p:nvPr/>
            </p:nvSpPr>
            <p:spPr bwMode="hidden">
              <a:xfrm>
                <a:off x="4037" y="3721"/>
                <a:ext cx="96" cy="30"/>
              </a:xfrm>
              <a:custGeom>
                <a:avLst/>
                <a:gdLst>
                  <a:gd name="T0" fmla="*/ 0 w 96"/>
                  <a:gd name="T1" fmla="*/ 0 h 30"/>
                  <a:gd name="T2" fmla="*/ 0 w 96"/>
                  <a:gd name="T3" fmla="*/ 12 h 30"/>
                  <a:gd name="T4" fmla="*/ 48 w 96"/>
                  <a:gd name="T5" fmla="*/ 18 h 30"/>
                  <a:gd name="T6" fmla="*/ 96 w 96"/>
                  <a:gd name="T7" fmla="*/ 30 h 30"/>
                  <a:gd name="T8" fmla="*/ 96 w 96"/>
                  <a:gd name="T9" fmla="*/ 24 h 30"/>
                  <a:gd name="T10" fmla="*/ 96 w 96"/>
                  <a:gd name="T11" fmla="*/ 18 h 30"/>
                  <a:gd name="T12" fmla="*/ 48 w 96"/>
                  <a:gd name="T13" fmla="*/ 12 h 30"/>
                  <a:gd name="T14" fmla="*/ 0 w 96"/>
                  <a:gd name="T15" fmla="*/ 0 h 30"/>
                  <a:gd name="T16" fmla="*/ 0 w 96"/>
                  <a:gd name="T17"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7" name="Oval 15"/>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grpSp>
        <p:grpSp>
          <p:nvGrpSpPr>
            <p:cNvPr id="7" name="Group 16"/>
            <p:cNvGrpSpPr>
              <a:grpSpLocks/>
            </p:cNvGrpSpPr>
            <p:nvPr userDrawn="1"/>
          </p:nvGrpSpPr>
          <p:grpSpPr bwMode="auto">
            <a:xfrm>
              <a:off x="1776" y="3631"/>
              <a:ext cx="1626" cy="683"/>
              <a:chOff x="1776" y="3631"/>
              <a:chExt cx="1626" cy="683"/>
            </a:xfrm>
          </p:grpSpPr>
          <p:sp>
            <p:nvSpPr>
              <p:cNvPr id="39" name="Oval 17"/>
              <p:cNvSpPr>
                <a:spLocks noChangeArrowheads="1"/>
              </p:cNvSpPr>
              <p:nvPr/>
            </p:nvSpPr>
            <p:spPr bwMode="hidden">
              <a:xfrm>
                <a:off x="2268" y="3934"/>
                <a:ext cx="638" cy="377"/>
              </a:xfrm>
              <a:prstGeom prst="ellipse">
                <a:avLst/>
              </a:prstGeom>
              <a:gradFill rotWithShape="0">
                <a:gsLst>
                  <a:gs pos="0">
                    <a:schemeClr val="accent2">
                      <a:gamma/>
                      <a:shade val="87843"/>
                      <a:invGamma/>
                    </a:schemeClr>
                  </a:gs>
                  <a:gs pos="100000">
                    <a:schemeClr val="accent2"/>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40" name="Oval 18"/>
              <p:cNvSpPr>
                <a:spLocks noChangeArrowheads="1"/>
              </p:cNvSpPr>
              <p:nvPr/>
            </p:nvSpPr>
            <p:spPr bwMode="hidden">
              <a:xfrm>
                <a:off x="2314" y="3958"/>
                <a:ext cx="543" cy="332"/>
              </a:xfrm>
              <a:prstGeom prst="ellipse">
                <a:avLst/>
              </a:prstGeom>
              <a:gradFill rotWithShape="0">
                <a:gsLst>
                  <a:gs pos="0">
                    <a:schemeClr val="accent2"/>
                  </a:gs>
                  <a:gs pos="100000">
                    <a:schemeClr val="accent2">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41" name="Oval 19"/>
              <p:cNvSpPr>
                <a:spLocks noChangeArrowheads="1"/>
              </p:cNvSpPr>
              <p:nvPr/>
            </p:nvSpPr>
            <p:spPr bwMode="hidden">
              <a:xfrm>
                <a:off x="2341" y="3979"/>
                <a:ext cx="501" cy="299"/>
              </a:xfrm>
              <a:prstGeom prst="ellipse">
                <a:avLst/>
              </a:prstGeom>
              <a:gradFill rotWithShape="0">
                <a:gsLst>
                  <a:gs pos="0">
                    <a:schemeClr val="accent2">
                      <a:gamma/>
                      <a:shade val="90980"/>
                      <a:invGamma/>
                    </a:schemeClr>
                  </a:gs>
                  <a:gs pos="100000">
                    <a:schemeClr val="accent2"/>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42" name="Oval 20"/>
              <p:cNvSpPr>
                <a:spLocks noChangeArrowheads="1"/>
              </p:cNvSpPr>
              <p:nvPr/>
            </p:nvSpPr>
            <p:spPr bwMode="hidden">
              <a:xfrm>
                <a:off x="2368" y="3997"/>
                <a:ext cx="444" cy="258"/>
              </a:xfrm>
              <a:prstGeom prst="ellipse">
                <a:avLst/>
              </a:prstGeom>
              <a:gradFill rotWithShape="0">
                <a:gsLst>
                  <a:gs pos="0">
                    <a:schemeClr val="accent2">
                      <a:gamma/>
                      <a:shade val="8784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43" name="Oval 21"/>
              <p:cNvSpPr>
                <a:spLocks noChangeArrowheads="1"/>
              </p:cNvSpPr>
              <p:nvPr/>
            </p:nvSpPr>
            <p:spPr bwMode="hidden">
              <a:xfrm>
                <a:off x="2385" y="4005"/>
                <a:ext cx="413" cy="240"/>
              </a:xfrm>
              <a:prstGeom prst="ellipse">
                <a:avLst/>
              </a:prstGeom>
              <a:gradFill rotWithShape="0">
                <a:gsLst>
                  <a:gs pos="0">
                    <a:schemeClr val="accent2">
                      <a:gamma/>
                      <a:shade val="94118"/>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44" name="Oval 22"/>
              <p:cNvSpPr>
                <a:spLocks noChangeArrowheads="1"/>
              </p:cNvSpPr>
              <p:nvPr/>
            </p:nvSpPr>
            <p:spPr bwMode="hidden">
              <a:xfrm>
                <a:off x="2437" y="4026"/>
                <a:ext cx="306" cy="192"/>
              </a:xfrm>
              <a:prstGeom prst="ellipse">
                <a:avLst/>
              </a:prstGeom>
              <a:gradFill rotWithShape="0">
                <a:gsLst>
                  <a:gs pos="0">
                    <a:schemeClr val="accent2">
                      <a:gamma/>
                      <a:shade val="8784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45" name="Oval 23"/>
              <p:cNvSpPr>
                <a:spLocks noChangeArrowheads="1"/>
              </p:cNvSpPr>
              <p:nvPr/>
            </p:nvSpPr>
            <p:spPr bwMode="hidden">
              <a:xfrm>
                <a:off x="2476" y="4056"/>
                <a:ext cx="227" cy="135"/>
              </a:xfrm>
              <a:prstGeom prst="ellipse">
                <a:avLst/>
              </a:prstGeom>
              <a:gradFill rotWithShape="0">
                <a:gsLst>
                  <a:gs pos="0">
                    <a:schemeClr val="accent2"/>
                  </a:gs>
                  <a:gs pos="100000">
                    <a:schemeClr val="accent2">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46" name="Oval 24"/>
              <p:cNvSpPr>
                <a:spLocks noChangeArrowheads="1"/>
              </p:cNvSpPr>
              <p:nvPr/>
            </p:nvSpPr>
            <p:spPr bwMode="hidden">
              <a:xfrm>
                <a:off x="2542" y="4097"/>
                <a:ext cx="90" cy="60"/>
              </a:xfrm>
              <a:prstGeom prst="ellipse">
                <a:avLst/>
              </a:prstGeom>
              <a:gradFill rotWithShape="0">
                <a:gsLst>
                  <a:gs pos="0">
                    <a:schemeClr val="accent2"/>
                  </a:gs>
                  <a:gs pos="100000">
                    <a:schemeClr val="accent2">
                      <a:gamma/>
                      <a:shade val="90980"/>
                      <a:invGamma/>
                    </a:schemeClr>
                  </a:gs>
                </a:gsLst>
                <a:lin ang="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47" name="Freeform 25"/>
              <p:cNvSpPr>
                <a:spLocks/>
              </p:cNvSpPr>
              <p:nvPr/>
            </p:nvSpPr>
            <p:spPr bwMode="hidden">
              <a:xfrm>
                <a:off x="2585" y="3822"/>
                <a:ext cx="449" cy="186"/>
              </a:xfrm>
              <a:custGeom>
                <a:avLst/>
                <a:gdLst>
                  <a:gd name="T0" fmla="*/ 6 w 448"/>
                  <a:gd name="T1" fmla="*/ 6 h 186"/>
                  <a:gd name="T2" fmla="*/ 78 w 448"/>
                  <a:gd name="T3" fmla="*/ 12 h 186"/>
                  <a:gd name="T4" fmla="*/ 150 w 448"/>
                  <a:gd name="T5" fmla="*/ 18 h 186"/>
                  <a:gd name="T6" fmla="*/ 215 w 448"/>
                  <a:gd name="T7" fmla="*/ 36 h 186"/>
                  <a:gd name="T8" fmla="*/ 275 w 448"/>
                  <a:gd name="T9" fmla="*/ 60 h 186"/>
                  <a:gd name="T10" fmla="*/ 329 w 448"/>
                  <a:gd name="T11" fmla="*/ 84 h 186"/>
                  <a:gd name="T12" fmla="*/ 377 w 448"/>
                  <a:gd name="T13" fmla="*/ 114 h 186"/>
                  <a:gd name="T14" fmla="*/ 419 w 448"/>
                  <a:gd name="T15" fmla="*/ 150 h 186"/>
                  <a:gd name="T16" fmla="*/ 448 w 448"/>
                  <a:gd name="T17" fmla="*/ 186 h 186"/>
                  <a:gd name="T18" fmla="*/ 448 w 448"/>
                  <a:gd name="T19" fmla="*/ 162 h 186"/>
                  <a:gd name="T20" fmla="*/ 413 w 448"/>
                  <a:gd name="T21" fmla="*/ 126 h 186"/>
                  <a:gd name="T22" fmla="*/ 371 w 448"/>
                  <a:gd name="T23" fmla="*/ 96 h 186"/>
                  <a:gd name="T24" fmla="*/ 323 w 448"/>
                  <a:gd name="T25" fmla="*/ 66 h 186"/>
                  <a:gd name="T26" fmla="*/ 269 w 448"/>
                  <a:gd name="T27" fmla="*/ 48 h 186"/>
                  <a:gd name="T28" fmla="*/ 144 w 448"/>
                  <a:gd name="T29" fmla="*/ 12 h 186"/>
                  <a:gd name="T30" fmla="*/ 78 w 448"/>
                  <a:gd name="T31" fmla="*/ 6 h 186"/>
                  <a:gd name="T32" fmla="*/ 6 w 448"/>
                  <a:gd name="T33" fmla="*/ 0 h 186"/>
                  <a:gd name="T34" fmla="*/ 0 w 448"/>
                  <a:gd name="T35" fmla="*/ 0 h 186"/>
                  <a:gd name="T36" fmla="*/ 0 w 448"/>
                  <a:gd name="T37" fmla="*/ 0 h 186"/>
                  <a:gd name="T38" fmla="*/ 0 w 448"/>
                  <a:gd name="T39" fmla="*/ 6 h 186"/>
                  <a:gd name="T40" fmla="*/ 0 w 448"/>
                  <a:gd name="T41" fmla="*/ 6 h 186"/>
                  <a:gd name="T42" fmla="*/ 6 w 448"/>
                  <a:gd name="T43" fmla="*/ 6 h 186"/>
                  <a:gd name="T44" fmla="*/ 6 w 448"/>
                  <a:gd name="T45" fmla="*/ 6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48" name="Freeform 26"/>
              <p:cNvSpPr>
                <a:spLocks/>
              </p:cNvSpPr>
              <p:nvPr/>
            </p:nvSpPr>
            <p:spPr bwMode="hidden">
              <a:xfrm>
                <a:off x="2142" y="3852"/>
                <a:ext cx="892" cy="462"/>
              </a:xfrm>
              <a:custGeom>
                <a:avLst/>
                <a:gdLst>
                  <a:gd name="T0" fmla="*/ 23 w 890"/>
                  <a:gd name="T1" fmla="*/ 276 h 462"/>
                  <a:gd name="T2" fmla="*/ 29 w 890"/>
                  <a:gd name="T3" fmla="*/ 222 h 462"/>
                  <a:gd name="T4" fmla="*/ 59 w 890"/>
                  <a:gd name="T5" fmla="*/ 174 h 462"/>
                  <a:gd name="T6" fmla="*/ 95 w 890"/>
                  <a:gd name="T7" fmla="*/ 132 h 462"/>
                  <a:gd name="T8" fmla="*/ 149 w 890"/>
                  <a:gd name="T9" fmla="*/ 96 h 462"/>
                  <a:gd name="T10" fmla="*/ 209 w 890"/>
                  <a:gd name="T11" fmla="*/ 60 h 462"/>
                  <a:gd name="T12" fmla="*/ 281 w 890"/>
                  <a:gd name="T13" fmla="*/ 36 h 462"/>
                  <a:gd name="T14" fmla="*/ 364 w 890"/>
                  <a:gd name="T15" fmla="*/ 24 h 462"/>
                  <a:gd name="T16" fmla="*/ 448 w 890"/>
                  <a:gd name="T17" fmla="*/ 18 h 462"/>
                  <a:gd name="T18" fmla="*/ 532 w 890"/>
                  <a:gd name="T19" fmla="*/ 24 h 462"/>
                  <a:gd name="T20" fmla="*/ 609 w 890"/>
                  <a:gd name="T21" fmla="*/ 36 h 462"/>
                  <a:gd name="T22" fmla="*/ 681 w 890"/>
                  <a:gd name="T23" fmla="*/ 60 h 462"/>
                  <a:gd name="T24" fmla="*/ 741 w 890"/>
                  <a:gd name="T25" fmla="*/ 96 h 462"/>
                  <a:gd name="T26" fmla="*/ 795 w 890"/>
                  <a:gd name="T27" fmla="*/ 132 h 462"/>
                  <a:gd name="T28" fmla="*/ 831 w 890"/>
                  <a:gd name="T29" fmla="*/ 174 h 462"/>
                  <a:gd name="T30" fmla="*/ 861 w 890"/>
                  <a:gd name="T31" fmla="*/ 222 h 462"/>
                  <a:gd name="T32" fmla="*/ 867 w 890"/>
                  <a:gd name="T33" fmla="*/ 276 h 462"/>
                  <a:gd name="T34" fmla="*/ 855 w 890"/>
                  <a:gd name="T35" fmla="*/ 330 h 462"/>
                  <a:gd name="T36" fmla="*/ 831 w 890"/>
                  <a:gd name="T37" fmla="*/ 378 h 462"/>
                  <a:gd name="T38" fmla="*/ 783 w 890"/>
                  <a:gd name="T39" fmla="*/ 426 h 462"/>
                  <a:gd name="T40" fmla="*/ 723 w 890"/>
                  <a:gd name="T41" fmla="*/ 462 h 462"/>
                  <a:gd name="T42" fmla="*/ 765 w 890"/>
                  <a:gd name="T43" fmla="*/ 462 h 462"/>
                  <a:gd name="T44" fmla="*/ 819 w 890"/>
                  <a:gd name="T45" fmla="*/ 426 h 462"/>
                  <a:gd name="T46" fmla="*/ 855 w 890"/>
                  <a:gd name="T47" fmla="*/ 378 h 462"/>
                  <a:gd name="T48" fmla="*/ 884 w 890"/>
                  <a:gd name="T49" fmla="*/ 330 h 462"/>
                  <a:gd name="T50" fmla="*/ 890 w 890"/>
                  <a:gd name="T51" fmla="*/ 276 h 462"/>
                  <a:gd name="T52" fmla="*/ 884 w 890"/>
                  <a:gd name="T53" fmla="*/ 222 h 462"/>
                  <a:gd name="T54" fmla="*/ 855 w 890"/>
                  <a:gd name="T55" fmla="*/ 168 h 462"/>
                  <a:gd name="T56" fmla="*/ 813 w 890"/>
                  <a:gd name="T57" fmla="*/ 120 h 462"/>
                  <a:gd name="T58" fmla="*/ 759 w 890"/>
                  <a:gd name="T59" fmla="*/ 84 h 462"/>
                  <a:gd name="T60" fmla="*/ 693 w 890"/>
                  <a:gd name="T61" fmla="*/ 48 h 462"/>
                  <a:gd name="T62" fmla="*/ 621 w 890"/>
                  <a:gd name="T63" fmla="*/ 24 h 462"/>
                  <a:gd name="T64" fmla="*/ 538 w 890"/>
                  <a:gd name="T65" fmla="*/ 6 h 462"/>
                  <a:gd name="T66" fmla="*/ 448 w 890"/>
                  <a:gd name="T67" fmla="*/ 0 h 462"/>
                  <a:gd name="T68" fmla="*/ 358 w 890"/>
                  <a:gd name="T69" fmla="*/ 6 h 462"/>
                  <a:gd name="T70" fmla="*/ 275 w 890"/>
                  <a:gd name="T71" fmla="*/ 24 h 462"/>
                  <a:gd name="T72" fmla="*/ 197 w 890"/>
                  <a:gd name="T73" fmla="*/ 48 h 462"/>
                  <a:gd name="T74" fmla="*/ 131 w 890"/>
                  <a:gd name="T75" fmla="*/ 84 h 462"/>
                  <a:gd name="T76" fmla="*/ 77 w 890"/>
                  <a:gd name="T77" fmla="*/ 120 h 462"/>
                  <a:gd name="T78" fmla="*/ 35 w 890"/>
                  <a:gd name="T79" fmla="*/ 168 h 462"/>
                  <a:gd name="T80" fmla="*/ 12 w 890"/>
                  <a:gd name="T81" fmla="*/ 222 h 462"/>
                  <a:gd name="T82" fmla="*/ 0 w 890"/>
                  <a:gd name="T83" fmla="*/ 276 h 462"/>
                  <a:gd name="T84" fmla="*/ 6 w 890"/>
                  <a:gd name="T85" fmla="*/ 330 h 462"/>
                  <a:gd name="T86" fmla="*/ 35 w 890"/>
                  <a:gd name="T87" fmla="*/ 378 h 462"/>
                  <a:gd name="T88" fmla="*/ 71 w 890"/>
                  <a:gd name="T89" fmla="*/ 426 h 462"/>
                  <a:gd name="T90" fmla="*/ 125 w 890"/>
                  <a:gd name="T91" fmla="*/ 462 h 462"/>
                  <a:gd name="T92" fmla="*/ 167 w 890"/>
                  <a:gd name="T93" fmla="*/ 462 h 462"/>
                  <a:gd name="T94" fmla="*/ 107 w 890"/>
                  <a:gd name="T95" fmla="*/ 426 h 462"/>
                  <a:gd name="T96" fmla="*/ 59 w 890"/>
                  <a:gd name="T97" fmla="*/ 378 h 462"/>
                  <a:gd name="T98" fmla="*/ 35 w 890"/>
                  <a:gd name="T99" fmla="*/ 330 h 462"/>
                  <a:gd name="T100" fmla="*/ 23 w 890"/>
                  <a:gd name="T101" fmla="*/ 276 h 462"/>
                  <a:gd name="T102" fmla="*/ 23 w 890"/>
                  <a:gd name="T103" fmla="*/ 276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49" name="Freeform 27"/>
              <p:cNvSpPr>
                <a:spLocks/>
              </p:cNvSpPr>
              <p:nvPr/>
            </p:nvSpPr>
            <p:spPr bwMode="hidden">
              <a:xfrm>
                <a:off x="2082" y="3828"/>
                <a:ext cx="407" cy="486"/>
              </a:xfrm>
              <a:custGeom>
                <a:avLst/>
                <a:gdLst>
                  <a:gd name="T0" fmla="*/ 18 w 406"/>
                  <a:gd name="T1" fmla="*/ 300 h 486"/>
                  <a:gd name="T2" fmla="*/ 24 w 406"/>
                  <a:gd name="T3" fmla="*/ 246 h 486"/>
                  <a:gd name="T4" fmla="*/ 48 w 406"/>
                  <a:gd name="T5" fmla="*/ 198 h 486"/>
                  <a:gd name="T6" fmla="*/ 83 w 406"/>
                  <a:gd name="T7" fmla="*/ 150 h 486"/>
                  <a:gd name="T8" fmla="*/ 131 w 406"/>
                  <a:gd name="T9" fmla="*/ 108 h 486"/>
                  <a:gd name="T10" fmla="*/ 185 w 406"/>
                  <a:gd name="T11" fmla="*/ 72 h 486"/>
                  <a:gd name="T12" fmla="*/ 251 w 406"/>
                  <a:gd name="T13" fmla="*/ 42 h 486"/>
                  <a:gd name="T14" fmla="*/ 329 w 406"/>
                  <a:gd name="T15" fmla="*/ 24 h 486"/>
                  <a:gd name="T16" fmla="*/ 406 w 406"/>
                  <a:gd name="T17" fmla="*/ 6 h 486"/>
                  <a:gd name="T18" fmla="*/ 406 w 406"/>
                  <a:gd name="T19" fmla="*/ 0 h 486"/>
                  <a:gd name="T20" fmla="*/ 323 w 406"/>
                  <a:gd name="T21" fmla="*/ 12 h 486"/>
                  <a:gd name="T22" fmla="*/ 245 w 406"/>
                  <a:gd name="T23" fmla="*/ 36 h 486"/>
                  <a:gd name="T24" fmla="*/ 179 w 406"/>
                  <a:gd name="T25" fmla="*/ 66 h 486"/>
                  <a:gd name="T26" fmla="*/ 119 w 406"/>
                  <a:gd name="T27" fmla="*/ 102 h 486"/>
                  <a:gd name="T28" fmla="*/ 72 w 406"/>
                  <a:gd name="T29" fmla="*/ 144 h 486"/>
                  <a:gd name="T30" fmla="*/ 30 w 406"/>
                  <a:gd name="T31" fmla="*/ 192 h 486"/>
                  <a:gd name="T32" fmla="*/ 6 w 406"/>
                  <a:gd name="T33" fmla="*/ 246 h 486"/>
                  <a:gd name="T34" fmla="*/ 0 w 406"/>
                  <a:gd name="T35" fmla="*/ 300 h 486"/>
                  <a:gd name="T36" fmla="*/ 6 w 406"/>
                  <a:gd name="T37" fmla="*/ 348 h 486"/>
                  <a:gd name="T38" fmla="*/ 30 w 406"/>
                  <a:gd name="T39" fmla="*/ 396 h 486"/>
                  <a:gd name="T40" fmla="*/ 66 w 406"/>
                  <a:gd name="T41" fmla="*/ 444 h 486"/>
                  <a:gd name="T42" fmla="*/ 107 w 406"/>
                  <a:gd name="T43" fmla="*/ 486 h 486"/>
                  <a:gd name="T44" fmla="*/ 131 w 406"/>
                  <a:gd name="T45" fmla="*/ 486 h 486"/>
                  <a:gd name="T46" fmla="*/ 83 w 406"/>
                  <a:gd name="T47" fmla="*/ 450 h 486"/>
                  <a:gd name="T48" fmla="*/ 48 w 406"/>
                  <a:gd name="T49" fmla="*/ 402 h 486"/>
                  <a:gd name="T50" fmla="*/ 24 w 406"/>
                  <a:gd name="T51" fmla="*/ 354 h 486"/>
                  <a:gd name="T52" fmla="*/ 18 w 406"/>
                  <a:gd name="T53" fmla="*/ 300 h 486"/>
                  <a:gd name="T54" fmla="*/ 18 w 406"/>
                  <a:gd name="T55" fmla="*/ 300 h 4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50" name="Freeform 28"/>
              <p:cNvSpPr>
                <a:spLocks/>
              </p:cNvSpPr>
              <p:nvPr/>
            </p:nvSpPr>
            <p:spPr bwMode="hidden">
              <a:xfrm>
                <a:off x="2987" y="4044"/>
                <a:ext cx="108" cy="252"/>
              </a:xfrm>
              <a:custGeom>
                <a:avLst/>
                <a:gdLst>
                  <a:gd name="T0" fmla="*/ 89 w 107"/>
                  <a:gd name="T1" fmla="*/ 84 h 252"/>
                  <a:gd name="T2" fmla="*/ 83 w 107"/>
                  <a:gd name="T3" fmla="*/ 132 h 252"/>
                  <a:gd name="T4" fmla="*/ 65 w 107"/>
                  <a:gd name="T5" fmla="*/ 174 h 252"/>
                  <a:gd name="T6" fmla="*/ 36 w 107"/>
                  <a:gd name="T7" fmla="*/ 216 h 252"/>
                  <a:gd name="T8" fmla="*/ 0 w 107"/>
                  <a:gd name="T9" fmla="*/ 252 h 252"/>
                  <a:gd name="T10" fmla="*/ 18 w 107"/>
                  <a:gd name="T11" fmla="*/ 252 h 252"/>
                  <a:gd name="T12" fmla="*/ 53 w 107"/>
                  <a:gd name="T13" fmla="*/ 216 h 252"/>
                  <a:gd name="T14" fmla="*/ 83 w 107"/>
                  <a:gd name="T15" fmla="*/ 174 h 252"/>
                  <a:gd name="T16" fmla="*/ 101 w 107"/>
                  <a:gd name="T17" fmla="*/ 132 h 252"/>
                  <a:gd name="T18" fmla="*/ 107 w 107"/>
                  <a:gd name="T19" fmla="*/ 84 h 252"/>
                  <a:gd name="T20" fmla="*/ 101 w 107"/>
                  <a:gd name="T21" fmla="*/ 42 h 252"/>
                  <a:gd name="T22" fmla="*/ 89 w 107"/>
                  <a:gd name="T23" fmla="*/ 0 h 252"/>
                  <a:gd name="T24" fmla="*/ 65 w 107"/>
                  <a:gd name="T25" fmla="*/ 0 h 252"/>
                  <a:gd name="T26" fmla="*/ 83 w 107"/>
                  <a:gd name="T27" fmla="*/ 42 h 252"/>
                  <a:gd name="T28" fmla="*/ 89 w 107"/>
                  <a:gd name="T29" fmla="*/ 84 h 252"/>
                  <a:gd name="T30" fmla="*/ 89 w 107"/>
                  <a:gd name="T31" fmla="*/ 84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51" name="Freeform 29"/>
              <p:cNvSpPr>
                <a:spLocks/>
              </p:cNvSpPr>
              <p:nvPr/>
            </p:nvSpPr>
            <p:spPr bwMode="hidden">
              <a:xfrm>
                <a:off x="2068" y="3685"/>
                <a:ext cx="835" cy="150"/>
              </a:xfrm>
              <a:custGeom>
                <a:avLst/>
                <a:gdLst>
                  <a:gd name="T0" fmla="*/ 518 w 835"/>
                  <a:gd name="T1" fmla="*/ 18 h 150"/>
                  <a:gd name="T2" fmla="*/ 597 w 835"/>
                  <a:gd name="T3" fmla="*/ 24 h 150"/>
                  <a:gd name="T4" fmla="*/ 682 w 835"/>
                  <a:gd name="T5" fmla="*/ 30 h 150"/>
                  <a:gd name="T6" fmla="*/ 755 w 835"/>
                  <a:gd name="T7" fmla="*/ 42 h 150"/>
                  <a:gd name="T8" fmla="*/ 828 w 835"/>
                  <a:gd name="T9" fmla="*/ 60 h 150"/>
                  <a:gd name="T10" fmla="*/ 835 w 835"/>
                  <a:gd name="T11" fmla="*/ 42 h 150"/>
                  <a:gd name="T12" fmla="*/ 761 w 835"/>
                  <a:gd name="T13" fmla="*/ 24 h 150"/>
                  <a:gd name="T14" fmla="*/ 688 w 835"/>
                  <a:gd name="T15" fmla="*/ 12 h 150"/>
                  <a:gd name="T16" fmla="*/ 603 w 835"/>
                  <a:gd name="T17" fmla="*/ 6 h 150"/>
                  <a:gd name="T18" fmla="*/ 518 w 835"/>
                  <a:gd name="T19" fmla="*/ 0 h 150"/>
                  <a:gd name="T20" fmla="*/ 372 w 835"/>
                  <a:gd name="T21" fmla="*/ 12 h 150"/>
                  <a:gd name="T22" fmla="*/ 232 w 835"/>
                  <a:gd name="T23" fmla="*/ 36 h 150"/>
                  <a:gd name="T24" fmla="*/ 110 w 835"/>
                  <a:gd name="T25" fmla="*/ 78 h 150"/>
                  <a:gd name="T26" fmla="*/ 0 w 835"/>
                  <a:gd name="T27" fmla="*/ 132 h 150"/>
                  <a:gd name="T28" fmla="*/ 19 w 835"/>
                  <a:gd name="T29" fmla="*/ 150 h 150"/>
                  <a:gd name="T30" fmla="*/ 122 w 835"/>
                  <a:gd name="T31" fmla="*/ 96 h 150"/>
                  <a:gd name="T32" fmla="*/ 244 w 835"/>
                  <a:gd name="T33" fmla="*/ 54 h 150"/>
                  <a:gd name="T34" fmla="*/ 378 w 835"/>
                  <a:gd name="T35" fmla="*/ 30 h 150"/>
                  <a:gd name="T36" fmla="*/ 518 w 835"/>
                  <a:gd name="T37" fmla="*/ 18 h 150"/>
                  <a:gd name="T38" fmla="*/ 518 w 835"/>
                  <a:gd name="T39" fmla="*/ 18 h 15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2" name="Freeform 30"/>
              <p:cNvSpPr>
                <a:spLocks/>
              </p:cNvSpPr>
              <p:nvPr/>
            </p:nvSpPr>
            <p:spPr bwMode="hidden">
              <a:xfrm>
                <a:off x="1867" y="3853"/>
                <a:ext cx="171" cy="461"/>
              </a:xfrm>
              <a:custGeom>
                <a:avLst/>
                <a:gdLst>
                  <a:gd name="T0" fmla="*/ 31 w 171"/>
                  <a:gd name="T1" fmla="*/ 263 h 461"/>
                  <a:gd name="T2" fmla="*/ 43 w 171"/>
                  <a:gd name="T3" fmla="*/ 191 h 461"/>
                  <a:gd name="T4" fmla="*/ 67 w 171"/>
                  <a:gd name="T5" fmla="*/ 131 h 461"/>
                  <a:gd name="T6" fmla="*/ 116 w 171"/>
                  <a:gd name="T7" fmla="*/ 72 h 461"/>
                  <a:gd name="T8" fmla="*/ 171 w 171"/>
                  <a:gd name="T9" fmla="*/ 18 h 461"/>
                  <a:gd name="T10" fmla="*/ 153 w 171"/>
                  <a:gd name="T11" fmla="*/ 0 h 461"/>
                  <a:gd name="T12" fmla="*/ 86 w 171"/>
                  <a:gd name="T13" fmla="*/ 60 h 461"/>
                  <a:gd name="T14" fmla="*/ 43 w 171"/>
                  <a:gd name="T15" fmla="*/ 120 h 461"/>
                  <a:gd name="T16" fmla="*/ 13 w 171"/>
                  <a:gd name="T17" fmla="*/ 191 h 461"/>
                  <a:gd name="T18" fmla="*/ 0 w 171"/>
                  <a:gd name="T19" fmla="*/ 263 h 461"/>
                  <a:gd name="T20" fmla="*/ 6 w 171"/>
                  <a:gd name="T21" fmla="*/ 317 h 461"/>
                  <a:gd name="T22" fmla="*/ 25 w 171"/>
                  <a:gd name="T23" fmla="*/ 365 h 461"/>
                  <a:gd name="T24" fmla="*/ 49 w 171"/>
                  <a:gd name="T25" fmla="*/ 413 h 461"/>
                  <a:gd name="T26" fmla="*/ 86 w 171"/>
                  <a:gd name="T27" fmla="*/ 461 h 461"/>
                  <a:gd name="T28" fmla="*/ 122 w 171"/>
                  <a:gd name="T29" fmla="*/ 461 h 461"/>
                  <a:gd name="T30" fmla="*/ 86 w 171"/>
                  <a:gd name="T31" fmla="*/ 413 h 461"/>
                  <a:gd name="T32" fmla="*/ 55 w 171"/>
                  <a:gd name="T33" fmla="*/ 365 h 461"/>
                  <a:gd name="T34" fmla="*/ 37 w 171"/>
                  <a:gd name="T35" fmla="*/ 317 h 461"/>
                  <a:gd name="T36" fmla="*/ 31 w 171"/>
                  <a:gd name="T37" fmla="*/ 263 h 461"/>
                  <a:gd name="T38" fmla="*/ 31 w 171"/>
                  <a:gd name="T39" fmla="*/ 263 h 46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3" name="Freeform 31"/>
              <p:cNvSpPr>
                <a:spLocks/>
              </p:cNvSpPr>
              <p:nvPr/>
            </p:nvSpPr>
            <p:spPr bwMode="hidden">
              <a:xfrm>
                <a:off x="2951" y="3751"/>
                <a:ext cx="360" cy="563"/>
              </a:xfrm>
              <a:custGeom>
                <a:avLst/>
                <a:gdLst>
                  <a:gd name="T0" fmla="*/ 360 w 360"/>
                  <a:gd name="T1" fmla="*/ 365 h 563"/>
                  <a:gd name="T2" fmla="*/ 353 w 360"/>
                  <a:gd name="T3" fmla="*/ 305 h 563"/>
                  <a:gd name="T4" fmla="*/ 335 w 360"/>
                  <a:gd name="T5" fmla="*/ 251 h 563"/>
                  <a:gd name="T6" fmla="*/ 305 w 360"/>
                  <a:gd name="T7" fmla="*/ 204 h 563"/>
                  <a:gd name="T8" fmla="*/ 262 w 360"/>
                  <a:gd name="T9" fmla="*/ 156 h 563"/>
                  <a:gd name="T10" fmla="*/ 213 w 360"/>
                  <a:gd name="T11" fmla="*/ 108 h 563"/>
                  <a:gd name="T12" fmla="*/ 159 w 360"/>
                  <a:gd name="T13" fmla="*/ 66 h 563"/>
                  <a:gd name="T14" fmla="*/ 92 w 360"/>
                  <a:gd name="T15" fmla="*/ 30 h 563"/>
                  <a:gd name="T16" fmla="*/ 19 w 360"/>
                  <a:gd name="T17" fmla="*/ 0 h 563"/>
                  <a:gd name="T18" fmla="*/ 0 w 360"/>
                  <a:gd name="T19" fmla="*/ 12 h 563"/>
                  <a:gd name="T20" fmla="*/ 67 w 360"/>
                  <a:gd name="T21" fmla="*/ 42 h 563"/>
                  <a:gd name="T22" fmla="*/ 134 w 360"/>
                  <a:gd name="T23" fmla="*/ 78 h 563"/>
                  <a:gd name="T24" fmla="*/ 189 w 360"/>
                  <a:gd name="T25" fmla="*/ 114 h 563"/>
                  <a:gd name="T26" fmla="*/ 238 w 360"/>
                  <a:gd name="T27" fmla="*/ 162 h 563"/>
                  <a:gd name="T28" fmla="*/ 274 w 360"/>
                  <a:gd name="T29" fmla="*/ 210 h 563"/>
                  <a:gd name="T30" fmla="*/ 299 w 360"/>
                  <a:gd name="T31" fmla="*/ 257 h 563"/>
                  <a:gd name="T32" fmla="*/ 317 w 360"/>
                  <a:gd name="T33" fmla="*/ 311 h 563"/>
                  <a:gd name="T34" fmla="*/ 323 w 360"/>
                  <a:gd name="T35" fmla="*/ 365 h 563"/>
                  <a:gd name="T36" fmla="*/ 317 w 360"/>
                  <a:gd name="T37" fmla="*/ 419 h 563"/>
                  <a:gd name="T38" fmla="*/ 299 w 360"/>
                  <a:gd name="T39" fmla="*/ 467 h 563"/>
                  <a:gd name="T40" fmla="*/ 274 w 360"/>
                  <a:gd name="T41" fmla="*/ 515 h 563"/>
                  <a:gd name="T42" fmla="*/ 238 w 360"/>
                  <a:gd name="T43" fmla="*/ 563 h 563"/>
                  <a:gd name="T44" fmla="*/ 268 w 360"/>
                  <a:gd name="T45" fmla="*/ 563 h 563"/>
                  <a:gd name="T46" fmla="*/ 311 w 360"/>
                  <a:gd name="T47" fmla="*/ 515 h 563"/>
                  <a:gd name="T48" fmla="*/ 335 w 360"/>
                  <a:gd name="T49" fmla="*/ 467 h 563"/>
                  <a:gd name="T50" fmla="*/ 353 w 360"/>
                  <a:gd name="T51" fmla="*/ 419 h 563"/>
                  <a:gd name="T52" fmla="*/ 360 w 360"/>
                  <a:gd name="T53" fmla="*/ 365 h 563"/>
                  <a:gd name="T54" fmla="*/ 360 w 360"/>
                  <a:gd name="T55" fmla="*/ 365 h 5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54" name="Freeform 32"/>
              <p:cNvSpPr>
                <a:spLocks/>
              </p:cNvSpPr>
              <p:nvPr/>
            </p:nvSpPr>
            <p:spPr bwMode="hidden">
              <a:xfrm>
                <a:off x="2318" y="3631"/>
                <a:ext cx="1078" cy="425"/>
              </a:xfrm>
              <a:custGeom>
                <a:avLst/>
                <a:gdLst>
                  <a:gd name="T0" fmla="*/ 1053 w 1078"/>
                  <a:gd name="T1" fmla="*/ 425 h 425"/>
                  <a:gd name="T2" fmla="*/ 1078 w 1078"/>
                  <a:gd name="T3" fmla="*/ 419 h 425"/>
                  <a:gd name="T4" fmla="*/ 1066 w 1078"/>
                  <a:gd name="T5" fmla="*/ 377 h 425"/>
                  <a:gd name="T6" fmla="*/ 1047 w 1078"/>
                  <a:gd name="T7" fmla="*/ 336 h 425"/>
                  <a:gd name="T8" fmla="*/ 986 w 1078"/>
                  <a:gd name="T9" fmla="*/ 252 h 425"/>
                  <a:gd name="T10" fmla="*/ 907 w 1078"/>
                  <a:gd name="T11" fmla="*/ 180 h 425"/>
                  <a:gd name="T12" fmla="*/ 810 w 1078"/>
                  <a:gd name="T13" fmla="*/ 120 h 425"/>
                  <a:gd name="T14" fmla="*/ 694 w 1078"/>
                  <a:gd name="T15" fmla="*/ 72 h 425"/>
                  <a:gd name="T16" fmla="*/ 560 w 1078"/>
                  <a:gd name="T17" fmla="*/ 30 h 425"/>
                  <a:gd name="T18" fmla="*/ 420 w 1078"/>
                  <a:gd name="T19" fmla="*/ 6 h 425"/>
                  <a:gd name="T20" fmla="*/ 268 w 1078"/>
                  <a:gd name="T21" fmla="*/ 0 h 425"/>
                  <a:gd name="T22" fmla="*/ 134 w 1078"/>
                  <a:gd name="T23" fmla="*/ 6 h 425"/>
                  <a:gd name="T24" fmla="*/ 0 w 1078"/>
                  <a:gd name="T25" fmla="*/ 24 h 425"/>
                  <a:gd name="T26" fmla="*/ 12 w 1078"/>
                  <a:gd name="T27" fmla="*/ 36 h 425"/>
                  <a:gd name="T28" fmla="*/ 134 w 1078"/>
                  <a:gd name="T29" fmla="*/ 18 h 425"/>
                  <a:gd name="T30" fmla="*/ 268 w 1078"/>
                  <a:gd name="T31" fmla="*/ 12 h 425"/>
                  <a:gd name="T32" fmla="*/ 420 w 1078"/>
                  <a:gd name="T33" fmla="*/ 18 h 425"/>
                  <a:gd name="T34" fmla="*/ 554 w 1078"/>
                  <a:gd name="T35" fmla="*/ 42 h 425"/>
                  <a:gd name="T36" fmla="*/ 682 w 1078"/>
                  <a:gd name="T37" fmla="*/ 84 h 425"/>
                  <a:gd name="T38" fmla="*/ 798 w 1078"/>
                  <a:gd name="T39" fmla="*/ 132 h 425"/>
                  <a:gd name="T40" fmla="*/ 895 w 1078"/>
                  <a:gd name="T41" fmla="*/ 192 h 425"/>
                  <a:gd name="T42" fmla="*/ 968 w 1078"/>
                  <a:gd name="T43" fmla="*/ 264 h 425"/>
                  <a:gd name="T44" fmla="*/ 999 w 1078"/>
                  <a:gd name="T45" fmla="*/ 300 h 425"/>
                  <a:gd name="T46" fmla="*/ 1023 w 1078"/>
                  <a:gd name="T47" fmla="*/ 342 h 425"/>
                  <a:gd name="T48" fmla="*/ 1041 w 1078"/>
                  <a:gd name="T49" fmla="*/ 383 h 425"/>
                  <a:gd name="T50" fmla="*/ 1053 w 1078"/>
                  <a:gd name="T51" fmla="*/ 425 h 425"/>
                  <a:gd name="T52" fmla="*/ 1053 w 1078"/>
                  <a:gd name="T53" fmla="*/ 425 h 4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55" name="Freeform 33"/>
              <p:cNvSpPr>
                <a:spLocks/>
              </p:cNvSpPr>
              <p:nvPr/>
            </p:nvSpPr>
            <p:spPr bwMode="hidden">
              <a:xfrm>
                <a:off x="3304" y="4080"/>
                <a:ext cx="98" cy="234"/>
              </a:xfrm>
              <a:custGeom>
                <a:avLst/>
                <a:gdLst>
                  <a:gd name="T0" fmla="*/ 0 w 98"/>
                  <a:gd name="T1" fmla="*/ 234 h 234"/>
                  <a:gd name="T2" fmla="*/ 25 w 98"/>
                  <a:gd name="T3" fmla="*/ 234 h 234"/>
                  <a:gd name="T4" fmla="*/ 55 w 98"/>
                  <a:gd name="T5" fmla="*/ 186 h 234"/>
                  <a:gd name="T6" fmla="*/ 80 w 98"/>
                  <a:gd name="T7" fmla="*/ 138 h 234"/>
                  <a:gd name="T8" fmla="*/ 92 w 98"/>
                  <a:gd name="T9" fmla="*/ 90 h 234"/>
                  <a:gd name="T10" fmla="*/ 98 w 98"/>
                  <a:gd name="T11" fmla="*/ 36 h 234"/>
                  <a:gd name="T12" fmla="*/ 98 w 98"/>
                  <a:gd name="T13" fmla="*/ 0 h 234"/>
                  <a:gd name="T14" fmla="*/ 74 w 98"/>
                  <a:gd name="T15" fmla="*/ 0 h 234"/>
                  <a:gd name="T16" fmla="*/ 74 w 98"/>
                  <a:gd name="T17" fmla="*/ 36 h 234"/>
                  <a:gd name="T18" fmla="*/ 67 w 98"/>
                  <a:gd name="T19" fmla="*/ 90 h 234"/>
                  <a:gd name="T20" fmla="*/ 55 w 98"/>
                  <a:gd name="T21" fmla="*/ 138 h 234"/>
                  <a:gd name="T22" fmla="*/ 31 w 98"/>
                  <a:gd name="T23" fmla="*/ 186 h 234"/>
                  <a:gd name="T24" fmla="*/ 0 w 98"/>
                  <a:gd name="T25" fmla="*/ 234 h 234"/>
                  <a:gd name="T26" fmla="*/ 0 w 98"/>
                  <a:gd name="T27" fmla="*/ 2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56" name="Freeform 34"/>
              <p:cNvSpPr>
                <a:spLocks/>
              </p:cNvSpPr>
              <p:nvPr/>
            </p:nvSpPr>
            <p:spPr bwMode="hidden">
              <a:xfrm>
                <a:off x="1776" y="3673"/>
                <a:ext cx="481" cy="641"/>
              </a:xfrm>
              <a:custGeom>
                <a:avLst/>
                <a:gdLst>
                  <a:gd name="T0" fmla="*/ 18 w 481"/>
                  <a:gd name="T1" fmla="*/ 443 h 641"/>
                  <a:gd name="T2" fmla="*/ 24 w 481"/>
                  <a:gd name="T3" fmla="*/ 371 h 641"/>
                  <a:gd name="T4" fmla="*/ 55 w 481"/>
                  <a:gd name="T5" fmla="*/ 305 h 641"/>
                  <a:gd name="T6" fmla="*/ 91 w 481"/>
                  <a:gd name="T7" fmla="*/ 246 h 641"/>
                  <a:gd name="T8" fmla="*/ 146 w 481"/>
                  <a:gd name="T9" fmla="*/ 186 h 641"/>
                  <a:gd name="T10" fmla="*/ 213 w 481"/>
                  <a:gd name="T11" fmla="*/ 132 h 641"/>
                  <a:gd name="T12" fmla="*/ 292 w 481"/>
                  <a:gd name="T13" fmla="*/ 84 h 641"/>
                  <a:gd name="T14" fmla="*/ 384 w 481"/>
                  <a:gd name="T15" fmla="*/ 48 h 641"/>
                  <a:gd name="T16" fmla="*/ 481 w 481"/>
                  <a:gd name="T17" fmla="*/ 12 h 641"/>
                  <a:gd name="T18" fmla="*/ 457 w 481"/>
                  <a:gd name="T19" fmla="*/ 0 h 641"/>
                  <a:gd name="T20" fmla="*/ 359 w 481"/>
                  <a:gd name="T21" fmla="*/ 36 h 641"/>
                  <a:gd name="T22" fmla="*/ 274 w 481"/>
                  <a:gd name="T23" fmla="*/ 78 h 641"/>
                  <a:gd name="T24" fmla="*/ 195 w 481"/>
                  <a:gd name="T25" fmla="*/ 126 h 641"/>
                  <a:gd name="T26" fmla="*/ 128 w 481"/>
                  <a:gd name="T27" fmla="*/ 180 h 641"/>
                  <a:gd name="T28" fmla="*/ 73 w 481"/>
                  <a:gd name="T29" fmla="*/ 240 h 641"/>
                  <a:gd name="T30" fmla="*/ 37 w 481"/>
                  <a:gd name="T31" fmla="*/ 305 h 641"/>
                  <a:gd name="T32" fmla="*/ 6 w 481"/>
                  <a:gd name="T33" fmla="*/ 371 h 641"/>
                  <a:gd name="T34" fmla="*/ 0 w 481"/>
                  <a:gd name="T35" fmla="*/ 443 h 641"/>
                  <a:gd name="T36" fmla="*/ 6 w 481"/>
                  <a:gd name="T37" fmla="*/ 497 h 641"/>
                  <a:gd name="T38" fmla="*/ 18 w 481"/>
                  <a:gd name="T39" fmla="*/ 545 h 641"/>
                  <a:gd name="T40" fmla="*/ 43 w 481"/>
                  <a:gd name="T41" fmla="*/ 593 h 641"/>
                  <a:gd name="T42" fmla="*/ 73 w 481"/>
                  <a:gd name="T43" fmla="*/ 641 h 641"/>
                  <a:gd name="T44" fmla="*/ 97 w 481"/>
                  <a:gd name="T45" fmla="*/ 641 h 641"/>
                  <a:gd name="T46" fmla="*/ 67 w 481"/>
                  <a:gd name="T47" fmla="*/ 593 h 641"/>
                  <a:gd name="T48" fmla="*/ 43 w 481"/>
                  <a:gd name="T49" fmla="*/ 545 h 641"/>
                  <a:gd name="T50" fmla="*/ 24 w 481"/>
                  <a:gd name="T51" fmla="*/ 497 h 641"/>
                  <a:gd name="T52" fmla="*/ 18 w 481"/>
                  <a:gd name="T53" fmla="*/ 443 h 641"/>
                  <a:gd name="T54" fmla="*/ 18 w 481"/>
                  <a:gd name="T55" fmla="*/ 443 h 641"/>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8" name="Group 35"/>
            <p:cNvGrpSpPr>
              <a:grpSpLocks/>
            </p:cNvGrpSpPr>
            <p:nvPr userDrawn="1"/>
          </p:nvGrpSpPr>
          <p:grpSpPr bwMode="auto">
            <a:xfrm>
              <a:off x="4128" y="3360"/>
              <a:ext cx="1351" cy="821"/>
              <a:chOff x="4128" y="3360"/>
              <a:chExt cx="1351" cy="821"/>
            </a:xfrm>
          </p:grpSpPr>
          <p:sp>
            <p:nvSpPr>
              <p:cNvPr id="22" name="Freeform 36"/>
              <p:cNvSpPr>
                <a:spLocks noEditPoints="1"/>
              </p:cNvSpPr>
              <p:nvPr/>
            </p:nvSpPr>
            <p:spPr bwMode="hidden">
              <a:xfrm>
                <a:off x="4200" y="3402"/>
                <a:ext cx="1201" cy="731"/>
              </a:xfrm>
              <a:custGeom>
                <a:avLst/>
                <a:gdLst>
                  <a:gd name="T0" fmla="*/ 484 w 1201"/>
                  <a:gd name="T1" fmla="*/ 6 h 731"/>
                  <a:gd name="T2" fmla="*/ 263 w 1201"/>
                  <a:gd name="T3" fmla="*/ 60 h 731"/>
                  <a:gd name="T4" fmla="*/ 101 w 1201"/>
                  <a:gd name="T5" fmla="*/ 162 h 731"/>
                  <a:gd name="T6" fmla="*/ 12 w 1201"/>
                  <a:gd name="T7" fmla="*/ 294 h 731"/>
                  <a:gd name="T8" fmla="*/ 0 w 1201"/>
                  <a:gd name="T9" fmla="*/ 366 h 731"/>
                  <a:gd name="T10" fmla="*/ 12 w 1201"/>
                  <a:gd name="T11" fmla="*/ 437 h 731"/>
                  <a:gd name="T12" fmla="*/ 101 w 1201"/>
                  <a:gd name="T13" fmla="*/ 569 h 731"/>
                  <a:gd name="T14" fmla="*/ 263 w 1201"/>
                  <a:gd name="T15" fmla="*/ 671 h 731"/>
                  <a:gd name="T16" fmla="*/ 484 w 1201"/>
                  <a:gd name="T17" fmla="*/ 725 h 731"/>
                  <a:gd name="T18" fmla="*/ 723 w 1201"/>
                  <a:gd name="T19" fmla="*/ 725 h 731"/>
                  <a:gd name="T20" fmla="*/ 938 w 1201"/>
                  <a:gd name="T21" fmla="*/ 671 h 731"/>
                  <a:gd name="T22" fmla="*/ 1100 w 1201"/>
                  <a:gd name="T23" fmla="*/ 569 h 731"/>
                  <a:gd name="T24" fmla="*/ 1189 w 1201"/>
                  <a:gd name="T25" fmla="*/ 437 h 731"/>
                  <a:gd name="T26" fmla="*/ 1201 w 1201"/>
                  <a:gd name="T27" fmla="*/ 366 h 731"/>
                  <a:gd name="T28" fmla="*/ 1189 w 1201"/>
                  <a:gd name="T29" fmla="*/ 294 h 731"/>
                  <a:gd name="T30" fmla="*/ 1100 w 1201"/>
                  <a:gd name="T31" fmla="*/ 162 h 731"/>
                  <a:gd name="T32" fmla="*/ 938 w 1201"/>
                  <a:gd name="T33" fmla="*/ 60 h 731"/>
                  <a:gd name="T34" fmla="*/ 723 w 1201"/>
                  <a:gd name="T35" fmla="*/ 6 h 731"/>
                  <a:gd name="T36" fmla="*/ 604 w 1201"/>
                  <a:gd name="T37" fmla="*/ 0 h 731"/>
                  <a:gd name="T38" fmla="*/ 490 w 1201"/>
                  <a:gd name="T39" fmla="*/ 701 h 731"/>
                  <a:gd name="T40" fmla="*/ 287 w 1201"/>
                  <a:gd name="T41" fmla="*/ 647 h 731"/>
                  <a:gd name="T42" fmla="*/ 131 w 1201"/>
                  <a:gd name="T43" fmla="*/ 557 h 731"/>
                  <a:gd name="T44" fmla="*/ 48 w 1201"/>
                  <a:gd name="T45" fmla="*/ 437 h 731"/>
                  <a:gd name="T46" fmla="*/ 36 w 1201"/>
                  <a:gd name="T47" fmla="*/ 366 h 731"/>
                  <a:gd name="T48" fmla="*/ 48 w 1201"/>
                  <a:gd name="T49" fmla="*/ 300 h 731"/>
                  <a:gd name="T50" fmla="*/ 131 w 1201"/>
                  <a:gd name="T51" fmla="*/ 174 h 731"/>
                  <a:gd name="T52" fmla="*/ 287 w 1201"/>
                  <a:gd name="T53" fmla="*/ 84 h 731"/>
                  <a:gd name="T54" fmla="*/ 490 w 1201"/>
                  <a:gd name="T55" fmla="*/ 30 h 731"/>
                  <a:gd name="T56" fmla="*/ 717 w 1201"/>
                  <a:gd name="T57" fmla="*/ 30 h 731"/>
                  <a:gd name="T58" fmla="*/ 920 w 1201"/>
                  <a:gd name="T59" fmla="*/ 84 h 731"/>
                  <a:gd name="T60" fmla="*/ 1070 w 1201"/>
                  <a:gd name="T61" fmla="*/ 174 h 731"/>
                  <a:gd name="T62" fmla="*/ 1153 w 1201"/>
                  <a:gd name="T63" fmla="*/ 300 h 731"/>
                  <a:gd name="T64" fmla="*/ 1153 w 1201"/>
                  <a:gd name="T65" fmla="*/ 437 h 731"/>
                  <a:gd name="T66" fmla="*/ 1070 w 1201"/>
                  <a:gd name="T67" fmla="*/ 557 h 731"/>
                  <a:gd name="T68" fmla="*/ 920 w 1201"/>
                  <a:gd name="T69" fmla="*/ 647 h 731"/>
                  <a:gd name="T70" fmla="*/ 717 w 1201"/>
                  <a:gd name="T71" fmla="*/ 701 h 731"/>
                  <a:gd name="T72" fmla="*/ 604 w 1201"/>
                  <a:gd name="T73" fmla="*/ 707 h 7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23" name="Freeform 37"/>
              <p:cNvSpPr>
                <a:spLocks/>
              </p:cNvSpPr>
              <p:nvPr/>
            </p:nvSpPr>
            <p:spPr bwMode="hidden">
              <a:xfrm>
                <a:off x="4128" y="3366"/>
                <a:ext cx="544" cy="737"/>
              </a:xfrm>
              <a:custGeom>
                <a:avLst/>
                <a:gdLst>
                  <a:gd name="T0" fmla="*/ 24 w 544"/>
                  <a:gd name="T1" fmla="*/ 402 h 737"/>
                  <a:gd name="T2" fmla="*/ 36 w 544"/>
                  <a:gd name="T3" fmla="*/ 330 h 737"/>
                  <a:gd name="T4" fmla="*/ 66 w 544"/>
                  <a:gd name="T5" fmla="*/ 264 h 737"/>
                  <a:gd name="T6" fmla="*/ 108 w 544"/>
                  <a:gd name="T7" fmla="*/ 204 h 737"/>
                  <a:gd name="T8" fmla="*/ 173 w 544"/>
                  <a:gd name="T9" fmla="*/ 150 h 737"/>
                  <a:gd name="T10" fmla="*/ 251 w 544"/>
                  <a:gd name="T11" fmla="*/ 102 h 737"/>
                  <a:gd name="T12" fmla="*/ 335 w 544"/>
                  <a:gd name="T13" fmla="*/ 60 h 737"/>
                  <a:gd name="T14" fmla="*/ 436 w 544"/>
                  <a:gd name="T15" fmla="*/ 30 h 737"/>
                  <a:gd name="T16" fmla="*/ 544 w 544"/>
                  <a:gd name="T17" fmla="*/ 12 h 737"/>
                  <a:gd name="T18" fmla="*/ 544 w 544"/>
                  <a:gd name="T19" fmla="*/ 0 h 737"/>
                  <a:gd name="T20" fmla="*/ 430 w 544"/>
                  <a:gd name="T21" fmla="*/ 18 h 737"/>
                  <a:gd name="T22" fmla="*/ 329 w 544"/>
                  <a:gd name="T23" fmla="*/ 48 h 737"/>
                  <a:gd name="T24" fmla="*/ 233 w 544"/>
                  <a:gd name="T25" fmla="*/ 90 h 737"/>
                  <a:gd name="T26" fmla="*/ 155 w 544"/>
                  <a:gd name="T27" fmla="*/ 138 h 737"/>
                  <a:gd name="T28" fmla="*/ 90 w 544"/>
                  <a:gd name="T29" fmla="*/ 198 h 737"/>
                  <a:gd name="T30" fmla="*/ 42 w 544"/>
                  <a:gd name="T31" fmla="*/ 258 h 737"/>
                  <a:gd name="T32" fmla="*/ 12 w 544"/>
                  <a:gd name="T33" fmla="*/ 330 h 737"/>
                  <a:gd name="T34" fmla="*/ 0 w 544"/>
                  <a:gd name="T35" fmla="*/ 402 h 737"/>
                  <a:gd name="T36" fmla="*/ 6 w 544"/>
                  <a:gd name="T37" fmla="*/ 455 h 737"/>
                  <a:gd name="T38" fmla="*/ 18 w 544"/>
                  <a:gd name="T39" fmla="*/ 503 h 737"/>
                  <a:gd name="T40" fmla="*/ 42 w 544"/>
                  <a:gd name="T41" fmla="*/ 545 h 737"/>
                  <a:gd name="T42" fmla="*/ 78 w 544"/>
                  <a:gd name="T43" fmla="*/ 593 h 737"/>
                  <a:gd name="T44" fmla="*/ 114 w 544"/>
                  <a:gd name="T45" fmla="*/ 635 h 737"/>
                  <a:gd name="T46" fmla="*/ 161 w 544"/>
                  <a:gd name="T47" fmla="*/ 671 h 737"/>
                  <a:gd name="T48" fmla="*/ 221 w 544"/>
                  <a:gd name="T49" fmla="*/ 707 h 737"/>
                  <a:gd name="T50" fmla="*/ 281 w 544"/>
                  <a:gd name="T51" fmla="*/ 737 h 737"/>
                  <a:gd name="T52" fmla="*/ 323 w 544"/>
                  <a:gd name="T53" fmla="*/ 737 h 737"/>
                  <a:gd name="T54" fmla="*/ 257 w 544"/>
                  <a:gd name="T55" fmla="*/ 707 h 737"/>
                  <a:gd name="T56" fmla="*/ 203 w 544"/>
                  <a:gd name="T57" fmla="*/ 671 h 737"/>
                  <a:gd name="T58" fmla="*/ 149 w 544"/>
                  <a:gd name="T59" fmla="*/ 635 h 737"/>
                  <a:gd name="T60" fmla="*/ 108 w 544"/>
                  <a:gd name="T61" fmla="*/ 593 h 737"/>
                  <a:gd name="T62" fmla="*/ 72 w 544"/>
                  <a:gd name="T63" fmla="*/ 551 h 737"/>
                  <a:gd name="T64" fmla="*/ 48 w 544"/>
                  <a:gd name="T65" fmla="*/ 503 h 737"/>
                  <a:gd name="T66" fmla="*/ 30 w 544"/>
                  <a:gd name="T67" fmla="*/ 455 h 737"/>
                  <a:gd name="T68" fmla="*/ 24 w 544"/>
                  <a:gd name="T69" fmla="*/ 402 h 737"/>
                  <a:gd name="T70" fmla="*/ 24 w 544"/>
                  <a:gd name="T71" fmla="*/ 402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24" name="Freeform 38"/>
              <p:cNvSpPr>
                <a:spLocks/>
              </p:cNvSpPr>
              <p:nvPr/>
            </p:nvSpPr>
            <p:spPr bwMode="hidden">
              <a:xfrm>
                <a:off x="4792" y="3360"/>
                <a:ext cx="609" cy="252"/>
              </a:xfrm>
              <a:custGeom>
                <a:avLst/>
                <a:gdLst>
                  <a:gd name="T0" fmla="*/ 12 w 609"/>
                  <a:gd name="T1" fmla="*/ 12 h 252"/>
                  <a:gd name="T2" fmla="*/ 113 w 609"/>
                  <a:gd name="T3" fmla="*/ 18 h 252"/>
                  <a:gd name="T4" fmla="*/ 203 w 609"/>
                  <a:gd name="T5" fmla="*/ 30 h 252"/>
                  <a:gd name="T6" fmla="*/ 292 w 609"/>
                  <a:gd name="T7" fmla="*/ 48 h 252"/>
                  <a:gd name="T8" fmla="*/ 376 w 609"/>
                  <a:gd name="T9" fmla="*/ 78 h 252"/>
                  <a:gd name="T10" fmla="*/ 448 w 609"/>
                  <a:gd name="T11" fmla="*/ 114 h 252"/>
                  <a:gd name="T12" fmla="*/ 514 w 609"/>
                  <a:gd name="T13" fmla="*/ 156 h 252"/>
                  <a:gd name="T14" fmla="*/ 567 w 609"/>
                  <a:gd name="T15" fmla="*/ 198 h 252"/>
                  <a:gd name="T16" fmla="*/ 609 w 609"/>
                  <a:gd name="T17" fmla="*/ 252 h 252"/>
                  <a:gd name="T18" fmla="*/ 609 w 609"/>
                  <a:gd name="T19" fmla="*/ 216 h 252"/>
                  <a:gd name="T20" fmla="*/ 561 w 609"/>
                  <a:gd name="T21" fmla="*/ 168 h 252"/>
                  <a:gd name="T22" fmla="*/ 502 w 609"/>
                  <a:gd name="T23" fmla="*/ 126 h 252"/>
                  <a:gd name="T24" fmla="*/ 436 w 609"/>
                  <a:gd name="T25" fmla="*/ 90 h 252"/>
                  <a:gd name="T26" fmla="*/ 364 w 609"/>
                  <a:gd name="T27" fmla="*/ 60 h 252"/>
                  <a:gd name="T28" fmla="*/ 286 w 609"/>
                  <a:gd name="T29" fmla="*/ 36 h 252"/>
                  <a:gd name="T30" fmla="*/ 197 w 609"/>
                  <a:gd name="T31" fmla="*/ 18 h 252"/>
                  <a:gd name="T32" fmla="*/ 107 w 609"/>
                  <a:gd name="T33" fmla="*/ 6 h 252"/>
                  <a:gd name="T34" fmla="*/ 12 w 609"/>
                  <a:gd name="T35" fmla="*/ 0 h 252"/>
                  <a:gd name="T36" fmla="*/ 6 w 609"/>
                  <a:gd name="T37" fmla="*/ 0 h 252"/>
                  <a:gd name="T38" fmla="*/ 0 w 609"/>
                  <a:gd name="T39" fmla="*/ 0 h 252"/>
                  <a:gd name="T40" fmla="*/ 0 w 609"/>
                  <a:gd name="T41" fmla="*/ 12 h 252"/>
                  <a:gd name="T42" fmla="*/ 6 w 609"/>
                  <a:gd name="T43" fmla="*/ 12 h 252"/>
                  <a:gd name="T44" fmla="*/ 12 w 609"/>
                  <a:gd name="T45" fmla="*/ 12 h 252"/>
                  <a:gd name="T46" fmla="*/ 12 w 609"/>
                  <a:gd name="T47" fmla="*/ 12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25" name="Freeform 39"/>
              <p:cNvSpPr>
                <a:spLocks/>
              </p:cNvSpPr>
              <p:nvPr/>
            </p:nvSpPr>
            <p:spPr bwMode="hidden">
              <a:xfrm>
                <a:off x="5246" y="4007"/>
                <a:ext cx="72" cy="54"/>
              </a:xfrm>
              <a:custGeom>
                <a:avLst/>
                <a:gdLst>
                  <a:gd name="T0" fmla="*/ 72 w 72"/>
                  <a:gd name="T1" fmla="*/ 0 h 54"/>
                  <a:gd name="T2" fmla="*/ 36 w 72"/>
                  <a:gd name="T3" fmla="*/ 30 h 54"/>
                  <a:gd name="T4" fmla="*/ 0 w 72"/>
                  <a:gd name="T5" fmla="*/ 54 h 54"/>
                  <a:gd name="T6" fmla="*/ 36 w 72"/>
                  <a:gd name="T7" fmla="*/ 54 h 54"/>
                  <a:gd name="T8" fmla="*/ 54 w 72"/>
                  <a:gd name="T9" fmla="*/ 42 h 54"/>
                  <a:gd name="T10" fmla="*/ 72 w 72"/>
                  <a:gd name="T11" fmla="*/ 24 h 54"/>
                  <a:gd name="T12" fmla="*/ 72 w 72"/>
                  <a:gd name="T13" fmla="*/ 24 h 54"/>
                  <a:gd name="T14" fmla="*/ 72 w 72"/>
                  <a:gd name="T15" fmla="*/ 0 h 54"/>
                  <a:gd name="T16" fmla="*/ 72 w 72"/>
                  <a:gd name="T17" fmla="*/ 0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26" name="Freeform 40"/>
              <p:cNvSpPr>
                <a:spLocks/>
              </p:cNvSpPr>
              <p:nvPr/>
            </p:nvSpPr>
            <p:spPr bwMode="hidden">
              <a:xfrm>
                <a:off x="4505" y="4073"/>
                <a:ext cx="705" cy="108"/>
              </a:xfrm>
              <a:custGeom>
                <a:avLst/>
                <a:gdLst>
                  <a:gd name="T0" fmla="*/ 299 w 705"/>
                  <a:gd name="T1" fmla="*/ 90 h 108"/>
                  <a:gd name="T2" fmla="*/ 221 w 705"/>
                  <a:gd name="T3" fmla="*/ 90 h 108"/>
                  <a:gd name="T4" fmla="*/ 143 w 705"/>
                  <a:gd name="T5" fmla="*/ 78 h 108"/>
                  <a:gd name="T6" fmla="*/ 0 w 705"/>
                  <a:gd name="T7" fmla="*/ 48 h 108"/>
                  <a:gd name="T8" fmla="*/ 0 w 705"/>
                  <a:gd name="T9" fmla="*/ 66 h 108"/>
                  <a:gd name="T10" fmla="*/ 143 w 705"/>
                  <a:gd name="T11" fmla="*/ 96 h 108"/>
                  <a:gd name="T12" fmla="*/ 221 w 705"/>
                  <a:gd name="T13" fmla="*/ 108 h 108"/>
                  <a:gd name="T14" fmla="*/ 299 w 705"/>
                  <a:gd name="T15" fmla="*/ 108 h 108"/>
                  <a:gd name="T16" fmla="*/ 412 w 705"/>
                  <a:gd name="T17" fmla="*/ 102 h 108"/>
                  <a:gd name="T18" fmla="*/ 520 w 705"/>
                  <a:gd name="T19" fmla="*/ 84 h 108"/>
                  <a:gd name="T20" fmla="*/ 615 w 705"/>
                  <a:gd name="T21" fmla="*/ 60 h 108"/>
                  <a:gd name="T22" fmla="*/ 705 w 705"/>
                  <a:gd name="T23" fmla="*/ 24 h 108"/>
                  <a:gd name="T24" fmla="*/ 705 w 705"/>
                  <a:gd name="T25" fmla="*/ 0 h 108"/>
                  <a:gd name="T26" fmla="*/ 615 w 705"/>
                  <a:gd name="T27" fmla="*/ 42 h 108"/>
                  <a:gd name="T28" fmla="*/ 520 w 705"/>
                  <a:gd name="T29" fmla="*/ 66 h 108"/>
                  <a:gd name="T30" fmla="*/ 412 w 705"/>
                  <a:gd name="T31" fmla="*/ 84 h 108"/>
                  <a:gd name="T32" fmla="*/ 299 w 705"/>
                  <a:gd name="T33" fmla="*/ 90 h 108"/>
                  <a:gd name="T34" fmla="*/ 299 w 705"/>
                  <a:gd name="T35" fmla="*/ 90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27" name="Freeform 41"/>
              <p:cNvSpPr>
                <a:spLocks/>
              </p:cNvSpPr>
              <p:nvPr/>
            </p:nvSpPr>
            <p:spPr bwMode="hidden">
              <a:xfrm>
                <a:off x="5336" y="3654"/>
                <a:ext cx="143" cy="341"/>
              </a:xfrm>
              <a:custGeom>
                <a:avLst/>
                <a:gdLst>
                  <a:gd name="T0" fmla="*/ 119 w 143"/>
                  <a:gd name="T1" fmla="*/ 114 h 341"/>
                  <a:gd name="T2" fmla="*/ 113 w 143"/>
                  <a:gd name="T3" fmla="*/ 173 h 341"/>
                  <a:gd name="T4" fmla="*/ 89 w 143"/>
                  <a:gd name="T5" fmla="*/ 239 h 341"/>
                  <a:gd name="T6" fmla="*/ 47 w 143"/>
                  <a:gd name="T7" fmla="*/ 293 h 341"/>
                  <a:gd name="T8" fmla="*/ 0 w 143"/>
                  <a:gd name="T9" fmla="*/ 341 h 341"/>
                  <a:gd name="T10" fmla="*/ 29 w 143"/>
                  <a:gd name="T11" fmla="*/ 341 h 341"/>
                  <a:gd name="T12" fmla="*/ 77 w 143"/>
                  <a:gd name="T13" fmla="*/ 287 h 341"/>
                  <a:gd name="T14" fmla="*/ 113 w 143"/>
                  <a:gd name="T15" fmla="*/ 233 h 341"/>
                  <a:gd name="T16" fmla="*/ 137 w 143"/>
                  <a:gd name="T17" fmla="*/ 173 h 341"/>
                  <a:gd name="T18" fmla="*/ 143 w 143"/>
                  <a:gd name="T19" fmla="*/ 114 h 341"/>
                  <a:gd name="T20" fmla="*/ 137 w 143"/>
                  <a:gd name="T21" fmla="*/ 60 h 341"/>
                  <a:gd name="T22" fmla="*/ 119 w 143"/>
                  <a:gd name="T23" fmla="*/ 0 h 341"/>
                  <a:gd name="T24" fmla="*/ 89 w 143"/>
                  <a:gd name="T25" fmla="*/ 0 h 341"/>
                  <a:gd name="T26" fmla="*/ 113 w 143"/>
                  <a:gd name="T27" fmla="*/ 60 h 341"/>
                  <a:gd name="T28" fmla="*/ 119 w 143"/>
                  <a:gd name="T29" fmla="*/ 114 h 341"/>
                  <a:gd name="T30" fmla="*/ 119 w 143"/>
                  <a:gd name="T31" fmla="*/ 114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28" name="Freeform 42"/>
              <p:cNvSpPr>
                <a:spLocks/>
              </p:cNvSpPr>
              <p:nvPr/>
            </p:nvSpPr>
            <p:spPr bwMode="hidden">
              <a:xfrm>
                <a:off x="5061" y="3624"/>
                <a:ext cx="83" cy="90"/>
              </a:xfrm>
              <a:custGeom>
                <a:avLst/>
                <a:gdLst>
                  <a:gd name="T0" fmla="*/ 59 w 83"/>
                  <a:gd name="T1" fmla="*/ 90 h 90"/>
                  <a:gd name="T2" fmla="*/ 83 w 83"/>
                  <a:gd name="T3" fmla="*/ 84 h 90"/>
                  <a:gd name="T4" fmla="*/ 71 w 83"/>
                  <a:gd name="T5" fmla="*/ 60 h 90"/>
                  <a:gd name="T6" fmla="*/ 53 w 83"/>
                  <a:gd name="T7" fmla="*/ 42 h 90"/>
                  <a:gd name="T8" fmla="*/ 6 w 83"/>
                  <a:gd name="T9" fmla="*/ 0 h 90"/>
                  <a:gd name="T10" fmla="*/ 0 w 83"/>
                  <a:gd name="T11" fmla="*/ 18 h 90"/>
                  <a:gd name="T12" fmla="*/ 35 w 83"/>
                  <a:gd name="T13" fmla="*/ 48 h 90"/>
                  <a:gd name="T14" fmla="*/ 59 w 83"/>
                  <a:gd name="T15" fmla="*/ 90 h 90"/>
                  <a:gd name="T16" fmla="*/ 59 w 83"/>
                  <a:gd name="T17" fmla="*/ 9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29" name="Freeform 43"/>
              <p:cNvSpPr>
                <a:spLocks/>
              </p:cNvSpPr>
              <p:nvPr/>
            </p:nvSpPr>
            <p:spPr bwMode="hidden">
              <a:xfrm>
                <a:off x="4445" y="3552"/>
                <a:ext cx="717" cy="431"/>
              </a:xfrm>
              <a:custGeom>
                <a:avLst/>
                <a:gdLst>
                  <a:gd name="T0" fmla="*/ 693 w 717"/>
                  <a:gd name="T1" fmla="*/ 216 h 431"/>
                  <a:gd name="T2" fmla="*/ 687 w 717"/>
                  <a:gd name="T3" fmla="*/ 257 h 431"/>
                  <a:gd name="T4" fmla="*/ 669 w 717"/>
                  <a:gd name="T5" fmla="*/ 293 h 431"/>
                  <a:gd name="T6" fmla="*/ 633 w 717"/>
                  <a:gd name="T7" fmla="*/ 329 h 431"/>
                  <a:gd name="T8" fmla="*/ 598 w 717"/>
                  <a:gd name="T9" fmla="*/ 359 h 431"/>
                  <a:gd name="T10" fmla="*/ 544 w 717"/>
                  <a:gd name="T11" fmla="*/ 383 h 431"/>
                  <a:gd name="T12" fmla="*/ 490 w 717"/>
                  <a:gd name="T13" fmla="*/ 401 h 431"/>
                  <a:gd name="T14" fmla="*/ 424 w 717"/>
                  <a:gd name="T15" fmla="*/ 413 h 431"/>
                  <a:gd name="T16" fmla="*/ 359 w 717"/>
                  <a:gd name="T17" fmla="*/ 419 h 431"/>
                  <a:gd name="T18" fmla="*/ 293 w 717"/>
                  <a:gd name="T19" fmla="*/ 413 h 431"/>
                  <a:gd name="T20" fmla="*/ 227 w 717"/>
                  <a:gd name="T21" fmla="*/ 401 h 431"/>
                  <a:gd name="T22" fmla="*/ 173 w 717"/>
                  <a:gd name="T23" fmla="*/ 383 h 431"/>
                  <a:gd name="T24" fmla="*/ 119 w 717"/>
                  <a:gd name="T25" fmla="*/ 359 h 431"/>
                  <a:gd name="T26" fmla="*/ 84 w 717"/>
                  <a:gd name="T27" fmla="*/ 329 h 431"/>
                  <a:gd name="T28" fmla="*/ 48 w 717"/>
                  <a:gd name="T29" fmla="*/ 293 h 431"/>
                  <a:gd name="T30" fmla="*/ 30 w 717"/>
                  <a:gd name="T31" fmla="*/ 257 h 431"/>
                  <a:gd name="T32" fmla="*/ 24 w 717"/>
                  <a:gd name="T33" fmla="*/ 216 h 431"/>
                  <a:gd name="T34" fmla="*/ 30 w 717"/>
                  <a:gd name="T35" fmla="*/ 174 h 431"/>
                  <a:gd name="T36" fmla="*/ 48 w 717"/>
                  <a:gd name="T37" fmla="*/ 138 h 431"/>
                  <a:gd name="T38" fmla="*/ 84 w 717"/>
                  <a:gd name="T39" fmla="*/ 102 h 431"/>
                  <a:gd name="T40" fmla="*/ 119 w 717"/>
                  <a:gd name="T41" fmla="*/ 72 h 431"/>
                  <a:gd name="T42" fmla="*/ 173 w 717"/>
                  <a:gd name="T43" fmla="*/ 48 h 431"/>
                  <a:gd name="T44" fmla="*/ 227 w 717"/>
                  <a:gd name="T45" fmla="*/ 30 h 431"/>
                  <a:gd name="T46" fmla="*/ 293 w 717"/>
                  <a:gd name="T47" fmla="*/ 18 h 431"/>
                  <a:gd name="T48" fmla="*/ 359 w 717"/>
                  <a:gd name="T49" fmla="*/ 12 h 431"/>
                  <a:gd name="T50" fmla="*/ 418 w 717"/>
                  <a:gd name="T51" fmla="*/ 18 h 431"/>
                  <a:gd name="T52" fmla="*/ 478 w 717"/>
                  <a:gd name="T53" fmla="*/ 30 h 431"/>
                  <a:gd name="T54" fmla="*/ 532 w 717"/>
                  <a:gd name="T55" fmla="*/ 48 h 431"/>
                  <a:gd name="T56" fmla="*/ 580 w 717"/>
                  <a:gd name="T57" fmla="*/ 66 h 431"/>
                  <a:gd name="T58" fmla="*/ 586 w 717"/>
                  <a:gd name="T59" fmla="*/ 48 h 431"/>
                  <a:gd name="T60" fmla="*/ 478 w 717"/>
                  <a:gd name="T61" fmla="*/ 12 h 431"/>
                  <a:gd name="T62" fmla="*/ 418 w 717"/>
                  <a:gd name="T63" fmla="*/ 6 h 431"/>
                  <a:gd name="T64" fmla="*/ 359 w 717"/>
                  <a:gd name="T65" fmla="*/ 0 h 431"/>
                  <a:gd name="T66" fmla="*/ 287 w 717"/>
                  <a:gd name="T67" fmla="*/ 6 h 431"/>
                  <a:gd name="T68" fmla="*/ 221 w 717"/>
                  <a:gd name="T69" fmla="*/ 18 h 431"/>
                  <a:gd name="T70" fmla="*/ 161 w 717"/>
                  <a:gd name="T71" fmla="*/ 36 h 431"/>
                  <a:gd name="T72" fmla="*/ 107 w 717"/>
                  <a:gd name="T73" fmla="*/ 66 h 431"/>
                  <a:gd name="T74" fmla="*/ 60 w 717"/>
                  <a:gd name="T75" fmla="*/ 96 h 431"/>
                  <a:gd name="T76" fmla="*/ 30 w 717"/>
                  <a:gd name="T77" fmla="*/ 132 h 431"/>
                  <a:gd name="T78" fmla="*/ 6 w 717"/>
                  <a:gd name="T79" fmla="*/ 174 h 431"/>
                  <a:gd name="T80" fmla="*/ 0 w 717"/>
                  <a:gd name="T81" fmla="*/ 216 h 431"/>
                  <a:gd name="T82" fmla="*/ 6 w 717"/>
                  <a:gd name="T83" fmla="*/ 257 h 431"/>
                  <a:gd name="T84" fmla="*/ 30 w 717"/>
                  <a:gd name="T85" fmla="*/ 299 h 431"/>
                  <a:gd name="T86" fmla="*/ 60 w 717"/>
                  <a:gd name="T87" fmla="*/ 335 h 431"/>
                  <a:gd name="T88" fmla="*/ 107 w 717"/>
                  <a:gd name="T89" fmla="*/ 371 h 431"/>
                  <a:gd name="T90" fmla="*/ 161 w 717"/>
                  <a:gd name="T91" fmla="*/ 395 h 431"/>
                  <a:gd name="T92" fmla="*/ 221 w 717"/>
                  <a:gd name="T93" fmla="*/ 413 h 431"/>
                  <a:gd name="T94" fmla="*/ 287 w 717"/>
                  <a:gd name="T95" fmla="*/ 425 h 431"/>
                  <a:gd name="T96" fmla="*/ 359 w 717"/>
                  <a:gd name="T97" fmla="*/ 431 h 431"/>
                  <a:gd name="T98" fmla="*/ 430 w 717"/>
                  <a:gd name="T99" fmla="*/ 425 h 431"/>
                  <a:gd name="T100" fmla="*/ 496 w 717"/>
                  <a:gd name="T101" fmla="*/ 413 h 431"/>
                  <a:gd name="T102" fmla="*/ 562 w 717"/>
                  <a:gd name="T103" fmla="*/ 395 h 431"/>
                  <a:gd name="T104" fmla="*/ 610 w 717"/>
                  <a:gd name="T105" fmla="*/ 371 h 431"/>
                  <a:gd name="T106" fmla="*/ 657 w 717"/>
                  <a:gd name="T107" fmla="*/ 335 h 431"/>
                  <a:gd name="T108" fmla="*/ 687 w 717"/>
                  <a:gd name="T109" fmla="*/ 299 h 431"/>
                  <a:gd name="T110" fmla="*/ 711 w 717"/>
                  <a:gd name="T111" fmla="*/ 257 h 431"/>
                  <a:gd name="T112" fmla="*/ 717 w 717"/>
                  <a:gd name="T113" fmla="*/ 216 h 431"/>
                  <a:gd name="T114" fmla="*/ 717 w 717"/>
                  <a:gd name="T115" fmla="*/ 204 h 431"/>
                  <a:gd name="T116" fmla="*/ 711 w 717"/>
                  <a:gd name="T117" fmla="*/ 192 h 431"/>
                  <a:gd name="T118" fmla="*/ 687 w 717"/>
                  <a:gd name="T119" fmla="*/ 198 h 431"/>
                  <a:gd name="T120" fmla="*/ 693 w 717"/>
                  <a:gd name="T121" fmla="*/ 210 h 431"/>
                  <a:gd name="T122" fmla="*/ 693 w 717"/>
                  <a:gd name="T123" fmla="*/ 216 h 431"/>
                  <a:gd name="T124" fmla="*/ 693 w 717"/>
                  <a:gd name="T125" fmla="*/ 216 h 43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 name="Freeform 44"/>
              <p:cNvSpPr>
                <a:spLocks/>
              </p:cNvSpPr>
              <p:nvPr/>
            </p:nvSpPr>
            <p:spPr bwMode="hidden">
              <a:xfrm>
                <a:off x="4349" y="3510"/>
                <a:ext cx="909" cy="533"/>
              </a:xfrm>
              <a:custGeom>
                <a:avLst/>
                <a:gdLst>
                  <a:gd name="T0" fmla="*/ 616 w 909"/>
                  <a:gd name="T1" fmla="*/ 0 h 533"/>
                  <a:gd name="T2" fmla="*/ 616 w 909"/>
                  <a:gd name="T3" fmla="*/ 18 h 533"/>
                  <a:gd name="T4" fmla="*/ 724 w 909"/>
                  <a:gd name="T5" fmla="*/ 60 h 533"/>
                  <a:gd name="T6" fmla="*/ 765 w 909"/>
                  <a:gd name="T7" fmla="*/ 84 h 533"/>
                  <a:gd name="T8" fmla="*/ 807 w 909"/>
                  <a:gd name="T9" fmla="*/ 114 h 533"/>
                  <a:gd name="T10" fmla="*/ 837 w 909"/>
                  <a:gd name="T11" fmla="*/ 144 h 533"/>
                  <a:gd name="T12" fmla="*/ 861 w 909"/>
                  <a:gd name="T13" fmla="*/ 180 h 533"/>
                  <a:gd name="T14" fmla="*/ 873 w 909"/>
                  <a:gd name="T15" fmla="*/ 216 h 533"/>
                  <a:gd name="T16" fmla="*/ 879 w 909"/>
                  <a:gd name="T17" fmla="*/ 258 h 533"/>
                  <a:gd name="T18" fmla="*/ 873 w 909"/>
                  <a:gd name="T19" fmla="*/ 311 h 533"/>
                  <a:gd name="T20" fmla="*/ 843 w 909"/>
                  <a:gd name="T21" fmla="*/ 359 h 533"/>
                  <a:gd name="T22" fmla="*/ 807 w 909"/>
                  <a:gd name="T23" fmla="*/ 401 h 533"/>
                  <a:gd name="T24" fmla="*/ 753 w 909"/>
                  <a:gd name="T25" fmla="*/ 443 h 533"/>
                  <a:gd name="T26" fmla="*/ 694 w 909"/>
                  <a:gd name="T27" fmla="*/ 473 h 533"/>
                  <a:gd name="T28" fmla="*/ 622 w 909"/>
                  <a:gd name="T29" fmla="*/ 497 h 533"/>
                  <a:gd name="T30" fmla="*/ 538 w 909"/>
                  <a:gd name="T31" fmla="*/ 509 h 533"/>
                  <a:gd name="T32" fmla="*/ 455 w 909"/>
                  <a:gd name="T33" fmla="*/ 515 h 533"/>
                  <a:gd name="T34" fmla="*/ 371 w 909"/>
                  <a:gd name="T35" fmla="*/ 509 h 533"/>
                  <a:gd name="T36" fmla="*/ 287 w 909"/>
                  <a:gd name="T37" fmla="*/ 497 h 533"/>
                  <a:gd name="T38" fmla="*/ 215 w 909"/>
                  <a:gd name="T39" fmla="*/ 473 h 533"/>
                  <a:gd name="T40" fmla="*/ 156 w 909"/>
                  <a:gd name="T41" fmla="*/ 443 h 533"/>
                  <a:gd name="T42" fmla="*/ 102 w 909"/>
                  <a:gd name="T43" fmla="*/ 401 h 533"/>
                  <a:gd name="T44" fmla="*/ 66 w 909"/>
                  <a:gd name="T45" fmla="*/ 359 h 533"/>
                  <a:gd name="T46" fmla="*/ 36 w 909"/>
                  <a:gd name="T47" fmla="*/ 311 h 533"/>
                  <a:gd name="T48" fmla="*/ 30 w 909"/>
                  <a:gd name="T49" fmla="*/ 258 h 533"/>
                  <a:gd name="T50" fmla="*/ 36 w 909"/>
                  <a:gd name="T51" fmla="*/ 222 h 533"/>
                  <a:gd name="T52" fmla="*/ 48 w 909"/>
                  <a:gd name="T53" fmla="*/ 186 h 533"/>
                  <a:gd name="T54" fmla="*/ 66 w 909"/>
                  <a:gd name="T55" fmla="*/ 156 h 533"/>
                  <a:gd name="T56" fmla="*/ 90 w 909"/>
                  <a:gd name="T57" fmla="*/ 126 h 533"/>
                  <a:gd name="T58" fmla="*/ 66 w 909"/>
                  <a:gd name="T59" fmla="*/ 114 h 533"/>
                  <a:gd name="T60" fmla="*/ 36 w 909"/>
                  <a:gd name="T61" fmla="*/ 144 h 533"/>
                  <a:gd name="T62" fmla="*/ 18 w 909"/>
                  <a:gd name="T63" fmla="*/ 180 h 533"/>
                  <a:gd name="T64" fmla="*/ 6 w 909"/>
                  <a:gd name="T65" fmla="*/ 216 h 533"/>
                  <a:gd name="T66" fmla="*/ 0 w 909"/>
                  <a:gd name="T67" fmla="*/ 258 h 533"/>
                  <a:gd name="T68" fmla="*/ 12 w 909"/>
                  <a:gd name="T69" fmla="*/ 311 h 533"/>
                  <a:gd name="T70" fmla="*/ 36 w 909"/>
                  <a:gd name="T71" fmla="*/ 365 h 533"/>
                  <a:gd name="T72" fmla="*/ 78 w 909"/>
                  <a:gd name="T73" fmla="*/ 413 h 533"/>
                  <a:gd name="T74" fmla="*/ 132 w 909"/>
                  <a:gd name="T75" fmla="*/ 449 h 533"/>
                  <a:gd name="T76" fmla="*/ 203 w 909"/>
                  <a:gd name="T77" fmla="*/ 485 h 533"/>
                  <a:gd name="T78" fmla="*/ 275 w 909"/>
                  <a:gd name="T79" fmla="*/ 509 h 533"/>
                  <a:gd name="T80" fmla="*/ 365 w 909"/>
                  <a:gd name="T81" fmla="*/ 527 h 533"/>
                  <a:gd name="T82" fmla="*/ 455 w 909"/>
                  <a:gd name="T83" fmla="*/ 533 h 533"/>
                  <a:gd name="T84" fmla="*/ 544 w 909"/>
                  <a:gd name="T85" fmla="*/ 527 h 533"/>
                  <a:gd name="T86" fmla="*/ 634 w 909"/>
                  <a:gd name="T87" fmla="*/ 509 h 533"/>
                  <a:gd name="T88" fmla="*/ 712 w 909"/>
                  <a:gd name="T89" fmla="*/ 485 h 533"/>
                  <a:gd name="T90" fmla="*/ 777 w 909"/>
                  <a:gd name="T91" fmla="*/ 449 h 533"/>
                  <a:gd name="T92" fmla="*/ 831 w 909"/>
                  <a:gd name="T93" fmla="*/ 413 h 533"/>
                  <a:gd name="T94" fmla="*/ 873 w 909"/>
                  <a:gd name="T95" fmla="*/ 365 h 533"/>
                  <a:gd name="T96" fmla="*/ 897 w 909"/>
                  <a:gd name="T97" fmla="*/ 311 h 533"/>
                  <a:gd name="T98" fmla="*/ 909 w 909"/>
                  <a:gd name="T99" fmla="*/ 258 h 533"/>
                  <a:gd name="T100" fmla="*/ 903 w 909"/>
                  <a:gd name="T101" fmla="*/ 216 h 533"/>
                  <a:gd name="T102" fmla="*/ 885 w 909"/>
                  <a:gd name="T103" fmla="*/ 174 h 533"/>
                  <a:gd name="T104" fmla="*/ 861 w 909"/>
                  <a:gd name="T105" fmla="*/ 132 h 533"/>
                  <a:gd name="T106" fmla="*/ 825 w 909"/>
                  <a:gd name="T107" fmla="*/ 102 h 533"/>
                  <a:gd name="T108" fmla="*/ 783 w 909"/>
                  <a:gd name="T109" fmla="*/ 66 h 533"/>
                  <a:gd name="T110" fmla="*/ 735 w 909"/>
                  <a:gd name="T111" fmla="*/ 42 h 533"/>
                  <a:gd name="T112" fmla="*/ 616 w 909"/>
                  <a:gd name="T113" fmla="*/ 0 h 533"/>
                  <a:gd name="T114" fmla="*/ 616 w 909"/>
                  <a:gd name="T115" fmla="*/ 0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31" name="Freeform 45"/>
              <p:cNvSpPr>
                <a:spLocks/>
              </p:cNvSpPr>
              <p:nvPr/>
            </p:nvSpPr>
            <p:spPr bwMode="hidden">
              <a:xfrm>
                <a:off x="4564" y="3492"/>
                <a:ext cx="365" cy="66"/>
              </a:xfrm>
              <a:custGeom>
                <a:avLst/>
                <a:gdLst>
                  <a:gd name="T0" fmla="*/ 240 w 365"/>
                  <a:gd name="T1" fmla="*/ 18 h 66"/>
                  <a:gd name="T2" fmla="*/ 299 w 365"/>
                  <a:gd name="T3" fmla="*/ 24 h 66"/>
                  <a:gd name="T4" fmla="*/ 359 w 365"/>
                  <a:gd name="T5" fmla="*/ 30 h 66"/>
                  <a:gd name="T6" fmla="*/ 365 w 365"/>
                  <a:gd name="T7" fmla="*/ 12 h 66"/>
                  <a:gd name="T8" fmla="*/ 305 w 365"/>
                  <a:gd name="T9" fmla="*/ 6 h 66"/>
                  <a:gd name="T10" fmla="*/ 240 w 365"/>
                  <a:gd name="T11" fmla="*/ 0 h 66"/>
                  <a:gd name="T12" fmla="*/ 174 w 365"/>
                  <a:gd name="T13" fmla="*/ 6 h 66"/>
                  <a:gd name="T14" fmla="*/ 114 w 365"/>
                  <a:gd name="T15" fmla="*/ 12 h 66"/>
                  <a:gd name="T16" fmla="*/ 0 w 365"/>
                  <a:gd name="T17" fmla="*/ 42 h 66"/>
                  <a:gd name="T18" fmla="*/ 0 w 365"/>
                  <a:gd name="T19" fmla="*/ 66 h 66"/>
                  <a:gd name="T20" fmla="*/ 54 w 365"/>
                  <a:gd name="T21" fmla="*/ 48 h 66"/>
                  <a:gd name="T22" fmla="*/ 114 w 365"/>
                  <a:gd name="T23" fmla="*/ 30 h 66"/>
                  <a:gd name="T24" fmla="*/ 174 w 365"/>
                  <a:gd name="T25" fmla="*/ 24 h 66"/>
                  <a:gd name="T26" fmla="*/ 240 w 365"/>
                  <a:gd name="T27" fmla="*/ 18 h 66"/>
                  <a:gd name="T28" fmla="*/ 240 w 365"/>
                  <a:gd name="T29" fmla="*/ 18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32" name="Freeform 46"/>
              <p:cNvSpPr>
                <a:spLocks/>
              </p:cNvSpPr>
              <p:nvPr/>
            </p:nvSpPr>
            <p:spPr bwMode="hidden">
              <a:xfrm>
                <a:off x="4463" y="3558"/>
                <a:ext cx="66" cy="48"/>
              </a:xfrm>
              <a:custGeom>
                <a:avLst/>
                <a:gdLst>
                  <a:gd name="T0" fmla="*/ 66 w 66"/>
                  <a:gd name="T1" fmla="*/ 18 h 48"/>
                  <a:gd name="T2" fmla="*/ 48 w 66"/>
                  <a:gd name="T3" fmla="*/ 0 h 48"/>
                  <a:gd name="T4" fmla="*/ 24 w 66"/>
                  <a:gd name="T5" fmla="*/ 12 h 48"/>
                  <a:gd name="T6" fmla="*/ 0 w 66"/>
                  <a:gd name="T7" fmla="*/ 30 h 48"/>
                  <a:gd name="T8" fmla="*/ 12 w 66"/>
                  <a:gd name="T9" fmla="*/ 48 h 48"/>
                  <a:gd name="T10" fmla="*/ 42 w 66"/>
                  <a:gd name="T11" fmla="*/ 30 h 48"/>
                  <a:gd name="T12" fmla="*/ 66 w 66"/>
                  <a:gd name="T13" fmla="*/ 18 h 48"/>
                  <a:gd name="T14" fmla="*/ 66 w 66"/>
                  <a:gd name="T15" fmla="*/ 18 h 4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33" name="Oval 47"/>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34" name="Oval 48"/>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35" name="Oval 49"/>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36" name="Oval 50"/>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37" name="Oval 51"/>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38" name="Oval 52"/>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grpSp>
        <p:grpSp>
          <p:nvGrpSpPr>
            <p:cNvPr id="9" name="Group 53"/>
            <p:cNvGrpSpPr>
              <a:grpSpLocks/>
            </p:cNvGrpSpPr>
            <p:nvPr userDrawn="1"/>
          </p:nvGrpSpPr>
          <p:grpSpPr bwMode="auto">
            <a:xfrm>
              <a:off x="5280" y="3024"/>
              <a:ext cx="425" cy="258"/>
              <a:chOff x="5280" y="3024"/>
              <a:chExt cx="425" cy="258"/>
            </a:xfrm>
          </p:grpSpPr>
          <p:sp>
            <p:nvSpPr>
              <p:cNvPr id="10" name="Freeform 54"/>
              <p:cNvSpPr>
                <a:spLocks/>
              </p:cNvSpPr>
              <p:nvPr/>
            </p:nvSpPr>
            <p:spPr bwMode="hidden">
              <a:xfrm>
                <a:off x="5280" y="3186"/>
                <a:ext cx="383" cy="96"/>
              </a:xfrm>
              <a:custGeom>
                <a:avLst/>
                <a:gdLst>
                  <a:gd name="T0" fmla="*/ 222 w 382"/>
                  <a:gd name="T1" fmla="*/ 96 h 96"/>
                  <a:gd name="T2" fmla="*/ 143 w 382"/>
                  <a:gd name="T3" fmla="*/ 90 h 96"/>
                  <a:gd name="T4" fmla="*/ 83 w 382"/>
                  <a:gd name="T5" fmla="*/ 66 h 96"/>
                  <a:gd name="T6" fmla="*/ 35 w 382"/>
                  <a:gd name="T7" fmla="*/ 36 h 96"/>
                  <a:gd name="T8" fmla="*/ 6 w 382"/>
                  <a:gd name="T9" fmla="*/ 0 h 96"/>
                  <a:gd name="T10" fmla="*/ 0 w 382"/>
                  <a:gd name="T11" fmla="*/ 6 h 96"/>
                  <a:gd name="T12" fmla="*/ 29 w 382"/>
                  <a:gd name="T13" fmla="*/ 42 h 96"/>
                  <a:gd name="T14" fmla="*/ 77 w 382"/>
                  <a:gd name="T15" fmla="*/ 72 h 96"/>
                  <a:gd name="T16" fmla="*/ 137 w 382"/>
                  <a:gd name="T17" fmla="*/ 90 h 96"/>
                  <a:gd name="T18" fmla="*/ 222 w 382"/>
                  <a:gd name="T19" fmla="*/ 96 h 96"/>
                  <a:gd name="T20" fmla="*/ 276 w 382"/>
                  <a:gd name="T21" fmla="*/ 90 h 96"/>
                  <a:gd name="T22" fmla="*/ 324 w 382"/>
                  <a:gd name="T23" fmla="*/ 84 h 96"/>
                  <a:gd name="T24" fmla="*/ 365 w 382"/>
                  <a:gd name="T25" fmla="*/ 66 h 96"/>
                  <a:gd name="T26" fmla="*/ 395 w 382"/>
                  <a:gd name="T27" fmla="*/ 42 h 96"/>
                  <a:gd name="T28" fmla="*/ 389 w 382"/>
                  <a:gd name="T29" fmla="*/ 42 h 96"/>
                  <a:gd name="T30" fmla="*/ 359 w 382"/>
                  <a:gd name="T31" fmla="*/ 66 h 96"/>
                  <a:gd name="T32" fmla="*/ 318 w 382"/>
                  <a:gd name="T33" fmla="*/ 78 h 96"/>
                  <a:gd name="T34" fmla="*/ 276 w 382"/>
                  <a:gd name="T35" fmla="*/ 90 h 96"/>
                  <a:gd name="T36" fmla="*/ 222 w 382"/>
                  <a:gd name="T37" fmla="*/ 96 h 96"/>
                  <a:gd name="T38" fmla="*/ 222 w 382"/>
                  <a:gd name="T39" fmla="*/ 96 h 9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 name="Freeform 55"/>
              <p:cNvSpPr>
                <a:spLocks/>
              </p:cNvSpPr>
              <p:nvPr/>
            </p:nvSpPr>
            <p:spPr bwMode="hidden">
              <a:xfrm>
                <a:off x="5315" y="3024"/>
                <a:ext cx="258" cy="54"/>
              </a:xfrm>
              <a:custGeom>
                <a:avLst/>
                <a:gdLst>
                  <a:gd name="T0" fmla="*/ 174 w 258"/>
                  <a:gd name="T1" fmla="*/ 0 h 54"/>
                  <a:gd name="T2" fmla="*/ 216 w 258"/>
                  <a:gd name="T3" fmla="*/ 6 h 54"/>
                  <a:gd name="T4" fmla="*/ 258 w 258"/>
                  <a:gd name="T5" fmla="*/ 12 h 54"/>
                  <a:gd name="T6" fmla="*/ 252 w 258"/>
                  <a:gd name="T7" fmla="*/ 6 h 54"/>
                  <a:gd name="T8" fmla="*/ 216 w 258"/>
                  <a:gd name="T9" fmla="*/ 0 h 54"/>
                  <a:gd name="T10" fmla="*/ 174 w 258"/>
                  <a:gd name="T11" fmla="*/ 0 h 54"/>
                  <a:gd name="T12" fmla="*/ 120 w 258"/>
                  <a:gd name="T13" fmla="*/ 6 h 54"/>
                  <a:gd name="T14" fmla="*/ 78 w 258"/>
                  <a:gd name="T15" fmla="*/ 12 h 54"/>
                  <a:gd name="T16" fmla="*/ 36 w 258"/>
                  <a:gd name="T17" fmla="*/ 30 h 54"/>
                  <a:gd name="T18" fmla="*/ 0 w 258"/>
                  <a:gd name="T19" fmla="*/ 48 h 54"/>
                  <a:gd name="T20" fmla="*/ 6 w 258"/>
                  <a:gd name="T21" fmla="*/ 54 h 54"/>
                  <a:gd name="T22" fmla="*/ 36 w 258"/>
                  <a:gd name="T23" fmla="*/ 36 h 54"/>
                  <a:gd name="T24" fmla="*/ 78 w 258"/>
                  <a:gd name="T25" fmla="*/ 18 h 54"/>
                  <a:gd name="T26" fmla="*/ 120 w 258"/>
                  <a:gd name="T27" fmla="*/ 6 h 54"/>
                  <a:gd name="T28" fmla="*/ 174 w 258"/>
                  <a:gd name="T29" fmla="*/ 0 h 54"/>
                  <a:gd name="T30" fmla="*/ 174 w 258"/>
                  <a:gd name="T31" fmla="*/ 0 h 5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56"/>
              <p:cNvSpPr>
                <a:spLocks/>
              </p:cNvSpPr>
              <p:nvPr/>
            </p:nvSpPr>
            <p:spPr bwMode="hidden">
              <a:xfrm>
                <a:off x="5645" y="3066"/>
                <a:ext cx="60" cy="156"/>
              </a:xfrm>
              <a:custGeom>
                <a:avLst/>
                <a:gdLst>
                  <a:gd name="T0" fmla="*/ 54 w 60"/>
                  <a:gd name="T1" fmla="*/ 90 h 156"/>
                  <a:gd name="T2" fmla="*/ 48 w 60"/>
                  <a:gd name="T3" fmla="*/ 126 h 156"/>
                  <a:gd name="T4" fmla="*/ 24 w 60"/>
                  <a:gd name="T5" fmla="*/ 156 h 156"/>
                  <a:gd name="T6" fmla="*/ 30 w 60"/>
                  <a:gd name="T7" fmla="*/ 156 h 156"/>
                  <a:gd name="T8" fmla="*/ 54 w 60"/>
                  <a:gd name="T9" fmla="*/ 126 h 156"/>
                  <a:gd name="T10" fmla="*/ 60 w 60"/>
                  <a:gd name="T11" fmla="*/ 90 h 156"/>
                  <a:gd name="T12" fmla="*/ 54 w 60"/>
                  <a:gd name="T13" fmla="*/ 66 h 156"/>
                  <a:gd name="T14" fmla="*/ 48 w 60"/>
                  <a:gd name="T15" fmla="*/ 42 h 156"/>
                  <a:gd name="T16" fmla="*/ 30 w 60"/>
                  <a:gd name="T17" fmla="*/ 18 h 156"/>
                  <a:gd name="T18" fmla="*/ 6 w 60"/>
                  <a:gd name="T19" fmla="*/ 0 h 156"/>
                  <a:gd name="T20" fmla="*/ 0 w 60"/>
                  <a:gd name="T21" fmla="*/ 6 h 156"/>
                  <a:gd name="T22" fmla="*/ 24 w 60"/>
                  <a:gd name="T23" fmla="*/ 24 h 156"/>
                  <a:gd name="T24" fmla="*/ 42 w 60"/>
                  <a:gd name="T25" fmla="*/ 42 h 156"/>
                  <a:gd name="T26" fmla="*/ 48 w 60"/>
                  <a:gd name="T27" fmla="*/ 66 h 156"/>
                  <a:gd name="T28" fmla="*/ 54 w 60"/>
                  <a:gd name="T29" fmla="*/ 90 h 156"/>
                  <a:gd name="T30" fmla="*/ 54 w 60"/>
                  <a:gd name="T31" fmla="*/ 90 h 15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 name="Freeform 57"/>
              <p:cNvSpPr>
                <a:spLocks/>
              </p:cNvSpPr>
              <p:nvPr/>
            </p:nvSpPr>
            <p:spPr bwMode="hidden">
              <a:xfrm>
                <a:off x="5375" y="3246"/>
                <a:ext cx="192" cy="18"/>
              </a:xfrm>
              <a:custGeom>
                <a:avLst/>
                <a:gdLst>
                  <a:gd name="T0" fmla="*/ 114 w 192"/>
                  <a:gd name="T1" fmla="*/ 12 h 18"/>
                  <a:gd name="T2" fmla="*/ 72 w 192"/>
                  <a:gd name="T3" fmla="*/ 6 h 18"/>
                  <a:gd name="T4" fmla="*/ 30 w 192"/>
                  <a:gd name="T5" fmla="*/ 0 h 18"/>
                  <a:gd name="T6" fmla="*/ 0 w 192"/>
                  <a:gd name="T7" fmla="*/ 0 h 18"/>
                  <a:gd name="T8" fmla="*/ 54 w 192"/>
                  <a:gd name="T9" fmla="*/ 12 h 18"/>
                  <a:gd name="T10" fmla="*/ 114 w 192"/>
                  <a:gd name="T11" fmla="*/ 18 h 18"/>
                  <a:gd name="T12" fmla="*/ 156 w 192"/>
                  <a:gd name="T13" fmla="*/ 18 h 18"/>
                  <a:gd name="T14" fmla="*/ 192 w 192"/>
                  <a:gd name="T15" fmla="*/ 12 h 18"/>
                  <a:gd name="T16" fmla="*/ 186 w 192"/>
                  <a:gd name="T17" fmla="*/ 0 h 18"/>
                  <a:gd name="T18" fmla="*/ 150 w 192"/>
                  <a:gd name="T19" fmla="*/ 6 h 18"/>
                  <a:gd name="T20" fmla="*/ 114 w 192"/>
                  <a:gd name="T21" fmla="*/ 12 h 18"/>
                  <a:gd name="T22" fmla="*/ 114 w 192"/>
                  <a:gd name="T23" fmla="*/ 12 h 1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 name="Freeform 58"/>
              <p:cNvSpPr>
                <a:spLocks/>
              </p:cNvSpPr>
              <p:nvPr/>
            </p:nvSpPr>
            <p:spPr bwMode="hidden">
              <a:xfrm>
                <a:off x="5304" y="3042"/>
                <a:ext cx="161" cy="186"/>
              </a:xfrm>
              <a:custGeom>
                <a:avLst/>
                <a:gdLst>
                  <a:gd name="T0" fmla="*/ 11 w 161"/>
                  <a:gd name="T1" fmla="*/ 114 h 186"/>
                  <a:gd name="T2" fmla="*/ 17 w 161"/>
                  <a:gd name="T3" fmla="*/ 96 h 186"/>
                  <a:gd name="T4" fmla="*/ 23 w 161"/>
                  <a:gd name="T5" fmla="*/ 78 h 186"/>
                  <a:gd name="T6" fmla="*/ 53 w 161"/>
                  <a:gd name="T7" fmla="*/ 42 h 186"/>
                  <a:gd name="T8" fmla="*/ 101 w 161"/>
                  <a:gd name="T9" fmla="*/ 18 h 186"/>
                  <a:gd name="T10" fmla="*/ 155 w 161"/>
                  <a:gd name="T11" fmla="*/ 6 h 186"/>
                  <a:gd name="T12" fmla="*/ 161 w 161"/>
                  <a:gd name="T13" fmla="*/ 0 h 186"/>
                  <a:gd name="T14" fmla="*/ 95 w 161"/>
                  <a:gd name="T15" fmla="*/ 12 h 186"/>
                  <a:gd name="T16" fmla="*/ 47 w 161"/>
                  <a:gd name="T17" fmla="*/ 36 h 186"/>
                  <a:gd name="T18" fmla="*/ 11 w 161"/>
                  <a:gd name="T19" fmla="*/ 72 h 186"/>
                  <a:gd name="T20" fmla="*/ 5 w 161"/>
                  <a:gd name="T21" fmla="*/ 90 h 186"/>
                  <a:gd name="T22" fmla="*/ 0 w 161"/>
                  <a:gd name="T23" fmla="*/ 114 h 186"/>
                  <a:gd name="T24" fmla="*/ 11 w 161"/>
                  <a:gd name="T25" fmla="*/ 150 h 186"/>
                  <a:gd name="T26" fmla="*/ 23 w 161"/>
                  <a:gd name="T27" fmla="*/ 168 h 186"/>
                  <a:gd name="T28" fmla="*/ 41 w 161"/>
                  <a:gd name="T29" fmla="*/ 186 h 186"/>
                  <a:gd name="T30" fmla="*/ 65 w 161"/>
                  <a:gd name="T31" fmla="*/ 186 h 186"/>
                  <a:gd name="T32" fmla="*/ 41 w 161"/>
                  <a:gd name="T33" fmla="*/ 168 h 186"/>
                  <a:gd name="T34" fmla="*/ 23 w 161"/>
                  <a:gd name="T35" fmla="*/ 150 h 186"/>
                  <a:gd name="T36" fmla="*/ 17 w 161"/>
                  <a:gd name="T37" fmla="*/ 132 h 186"/>
                  <a:gd name="T38" fmla="*/ 11 w 161"/>
                  <a:gd name="T39" fmla="*/ 114 h 186"/>
                  <a:gd name="T40" fmla="*/ 11 w 161"/>
                  <a:gd name="T41" fmla="*/ 114 h 18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 name="Freeform 59"/>
              <p:cNvSpPr>
                <a:spLocks/>
              </p:cNvSpPr>
              <p:nvPr/>
            </p:nvSpPr>
            <p:spPr bwMode="hidden">
              <a:xfrm>
                <a:off x="5489" y="3042"/>
                <a:ext cx="186" cy="210"/>
              </a:xfrm>
              <a:custGeom>
                <a:avLst/>
                <a:gdLst>
                  <a:gd name="T0" fmla="*/ 0 w 185"/>
                  <a:gd name="T1" fmla="*/ 6 h 210"/>
                  <a:gd name="T2" fmla="*/ 66 w 185"/>
                  <a:gd name="T3" fmla="*/ 12 h 210"/>
                  <a:gd name="T4" fmla="*/ 132 w 185"/>
                  <a:gd name="T5" fmla="*/ 36 h 210"/>
                  <a:gd name="T6" fmla="*/ 168 w 185"/>
                  <a:gd name="T7" fmla="*/ 72 h 210"/>
                  <a:gd name="T8" fmla="*/ 174 w 185"/>
                  <a:gd name="T9" fmla="*/ 90 h 210"/>
                  <a:gd name="T10" fmla="*/ 180 w 185"/>
                  <a:gd name="T11" fmla="*/ 114 h 210"/>
                  <a:gd name="T12" fmla="*/ 174 w 185"/>
                  <a:gd name="T13" fmla="*/ 138 h 210"/>
                  <a:gd name="T14" fmla="*/ 162 w 185"/>
                  <a:gd name="T15" fmla="*/ 162 h 210"/>
                  <a:gd name="T16" fmla="*/ 132 w 185"/>
                  <a:gd name="T17" fmla="*/ 180 h 210"/>
                  <a:gd name="T18" fmla="*/ 90 w 185"/>
                  <a:gd name="T19" fmla="*/ 198 h 210"/>
                  <a:gd name="T20" fmla="*/ 109 w 185"/>
                  <a:gd name="T21" fmla="*/ 210 h 210"/>
                  <a:gd name="T22" fmla="*/ 144 w 185"/>
                  <a:gd name="T23" fmla="*/ 192 h 210"/>
                  <a:gd name="T24" fmla="*/ 174 w 185"/>
                  <a:gd name="T25" fmla="*/ 168 h 210"/>
                  <a:gd name="T26" fmla="*/ 192 w 185"/>
                  <a:gd name="T27" fmla="*/ 144 h 210"/>
                  <a:gd name="T28" fmla="*/ 198 w 185"/>
                  <a:gd name="T29" fmla="*/ 114 h 210"/>
                  <a:gd name="T30" fmla="*/ 192 w 185"/>
                  <a:gd name="T31" fmla="*/ 90 h 210"/>
                  <a:gd name="T32" fmla="*/ 186 w 185"/>
                  <a:gd name="T33" fmla="*/ 66 h 210"/>
                  <a:gd name="T34" fmla="*/ 168 w 185"/>
                  <a:gd name="T35" fmla="*/ 48 h 210"/>
                  <a:gd name="T36" fmla="*/ 144 w 185"/>
                  <a:gd name="T37" fmla="*/ 30 h 210"/>
                  <a:gd name="T38" fmla="*/ 72 w 185"/>
                  <a:gd name="T39" fmla="*/ 6 h 210"/>
                  <a:gd name="T40" fmla="*/ 0 w 185"/>
                  <a:gd name="T41" fmla="*/ 0 h 210"/>
                  <a:gd name="T42" fmla="*/ 0 w 185"/>
                  <a:gd name="T43" fmla="*/ 6 h 210"/>
                  <a:gd name="T44" fmla="*/ 0 w 185"/>
                  <a:gd name="T45" fmla="*/ 6 h 210"/>
                  <a:gd name="T46" fmla="*/ 0 w 185"/>
                  <a:gd name="T47" fmla="*/ 6 h 210"/>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 name="Freeform 60"/>
              <p:cNvSpPr>
                <a:spLocks noEditPoints="1"/>
              </p:cNvSpPr>
              <p:nvPr/>
            </p:nvSpPr>
            <p:spPr bwMode="hidden">
              <a:xfrm>
                <a:off x="5345" y="3058"/>
                <a:ext cx="299" cy="186"/>
              </a:xfrm>
              <a:custGeom>
                <a:avLst/>
                <a:gdLst>
                  <a:gd name="T0" fmla="*/ 150 w 299"/>
                  <a:gd name="T1" fmla="*/ 0 h 186"/>
                  <a:gd name="T2" fmla="*/ 90 w 299"/>
                  <a:gd name="T3" fmla="*/ 6 h 186"/>
                  <a:gd name="T4" fmla="*/ 42 w 299"/>
                  <a:gd name="T5" fmla="*/ 30 h 186"/>
                  <a:gd name="T6" fmla="*/ 12 w 299"/>
                  <a:gd name="T7" fmla="*/ 54 h 186"/>
                  <a:gd name="T8" fmla="*/ 6 w 299"/>
                  <a:gd name="T9" fmla="*/ 72 h 186"/>
                  <a:gd name="T10" fmla="*/ 0 w 299"/>
                  <a:gd name="T11" fmla="*/ 90 h 186"/>
                  <a:gd name="T12" fmla="*/ 6 w 299"/>
                  <a:gd name="T13" fmla="*/ 108 h 186"/>
                  <a:gd name="T14" fmla="*/ 12 w 299"/>
                  <a:gd name="T15" fmla="*/ 126 h 186"/>
                  <a:gd name="T16" fmla="*/ 42 w 299"/>
                  <a:gd name="T17" fmla="*/ 156 h 186"/>
                  <a:gd name="T18" fmla="*/ 90 w 299"/>
                  <a:gd name="T19" fmla="*/ 180 h 186"/>
                  <a:gd name="T20" fmla="*/ 150 w 299"/>
                  <a:gd name="T21" fmla="*/ 186 h 186"/>
                  <a:gd name="T22" fmla="*/ 209 w 299"/>
                  <a:gd name="T23" fmla="*/ 180 h 186"/>
                  <a:gd name="T24" fmla="*/ 257 w 299"/>
                  <a:gd name="T25" fmla="*/ 156 h 186"/>
                  <a:gd name="T26" fmla="*/ 287 w 299"/>
                  <a:gd name="T27" fmla="*/ 126 h 186"/>
                  <a:gd name="T28" fmla="*/ 299 w 299"/>
                  <a:gd name="T29" fmla="*/ 108 h 186"/>
                  <a:gd name="T30" fmla="*/ 299 w 299"/>
                  <a:gd name="T31" fmla="*/ 90 h 186"/>
                  <a:gd name="T32" fmla="*/ 299 w 299"/>
                  <a:gd name="T33" fmla="*/ 72 h 186"/>
                  <a:gd name="T34" fmla="*/ 287 w 299"/>
                  <a:gd name="T35" fmla="*/ 54 h 186"/>
                  <a:gd name="T36" fmla="*/ 257 w 299"/>
                  <a:gd name="T37" fmla="*/ 30 h 186"/>
                  <a:gd name="T38" fmla="*/ 209 w 299"/>
                  <a:gd name="T39" fmla="*/ 6 h 186"/>
                  <a:gd name="T40" fmla="*/ 150 w 299"/>
                  <a:gd name="T41" fmla="*/ 0 h 186"/>
                  <a:gd name="T42" fmla="*/ 150 w 299"/>
                  <a:gd name="T43" fmla="*/ 0 h 186"/>
                  <a:gd name="T44" fmla="*/ 150 w 299"/>
                  <a:gd name="T45" fmla="*/ 180 h 186"/>
                  <a:gd name="T46" fmla="*/ 96 w 299"/>
                  <a:gd name="T47" fmla="*/ 174 h 186"/>
                  <a:gd name="T48" fmla="*/ 48 w 299"/>
                  <a:gd name="T49" fmla="*/ 156 h 186"/>
                  <a:gd name="T50" fmla="*/ 18 w 299"/>
                  <a:gd name="T51" fmla="*/ 126 h 186"/>
                  <a:gd name="T52" fmla="*/ 12 w 299"/>
                  <a:gd name="T53" fmla="*/ 108 h 186"/>
                  <a:gd name="T54" fmla="*/ 6 w 299"/>
                  <a:gd name="T55" fmla="*/ 90 h 186"/>
                  <a:gd name="T56" fmla="*/ 12 w 299"/>
                  <a:gd name="T57" fmla="*/ 72 h 186"/>
                  <a:gd name="T58" fmla="*/ 18 w 299"/>
                  <a:gd name="T59" fmla="*/ 54 h 186"/>
                  <a:gd name="T60" fmla="*/ 48 w 299"/>
                  <a:gd name="T61" fmla="*/ 30 h 186"/>
                  <a:gd name="T62" fmla="*/ 96 w 299"/>
                  <a:gd name="T63" fmla="*/ 12 h 186"/>
                  <a:gd name="T64" fmla="*/ 150 w 299"/>
                  <a:gd name="T65" fmla="*/ 6 h 186"/>
                  <a:gd name="T66" fmla="*/ 203 w 299"/>
                  <a:gd name="T67" fmla="*/ 12 h 186"/>
                  <a:gd name="T68" fmla="*/ 251 w 299"/>
                  <a:gd name="T69" fmla="*/ 30 h 186"/>
                  <a:gd name="T70" fmla="*/ 281 w 299"/>
                  <a:gd name="T71" fmla="*/ 54 h 186"/>
                  <a:gd name="T72" fmla="*/ 293 w 299"/>
                  <a:gd name="T73" fmla="*/ 72 h 186"/>
                  <a:gd name="T74" fmla="*/ 293 w 299"/>
                  <a:gd name="T75" fmla="*/ 90 h 186"/>
                  <a:gd name="T76" fmla="*/ 293 w 299"/>
                  <a:gd name="T77" fmla="*/ 108 h 186"/>
                  <a:gd name="T78" fmla="*/ 281 w 299"/>
                  <a:gd name="T79" fmla="*/ 126 h 186"/>
                  <a:gd name="T80" fmla="*/ 251 w 299"/>
                  <a:gd name="T81" fmla="*/ 156 h 186"/>
                  <a:gd name="T82" fmla="*/ 203 w 299"/>
                  <a:gd name="T83" fmla="*/ 174 h 186"/>
                  <a:gd name="T84" fmla="*/ 150 w 299"/>
                  <a:gd name="T85" fmla="*/ 180 h 186"/>
                  <a:gd name="T86" fmla="*/ 150 w 299"/>
                  <a:gd name="T87" fmla="*/ 180 h 18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17" name="Group 61"/>
              <p:cNvGrpSpPr>
                <a:grpSpLocks/>
              </p:cNvGrpSpPr>
              <p:nvPr/>
            </p:nvGrpSpPr>
            <p:grpSpPr bwMode="auto">
              <a:xfrm>
                <a:off x="5381" y="3085"/>
                <a:ext cx="227" cy="132"/>
                <a:chOff x="5381" y="3085"/>
                <a:chExt cx="227" cy="132"/>
              </a:xfrm>
            </p:grpSpPr>
            <p:sp>
              <p:nvSpPr>
                <p:cNvPr id="18" name="Oval 62"/>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solidFill>
                      <a:srgbClr val="FFFFFF"/>
                    </a:solidFill>
                    <a:latin typeface="Arial" charset="0"/>
                  </a:endParaRPr>
                </a:p>
              </p:txBody>
            </p:sp>
            <p:sp>
              <p:nvSpPr>
                <p:cNvPr id="19" name="Oval 63"/>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solidFill>
                      <a:srgbClr val="FFFFFF"/>
                    </a:solidFill>
                    <a:latin typeface="Arial" charset="0"/>
                  </a:endParaRPr>
                </a:p>
              </p:txBody>
            </p:sp>
            <p:sp>
              <p:nvSpPr>
                <p:cNvPr id="20" name="Oval 64"/>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solidFill>
                      <a:srgbClr val="FFFFFF"/>
                    </a:solidFill>
                    <a:latin typeface="Arial" charset="0"/>
                  </a:endParaRPr>
                </a:p>
              </p:txBody>
            </p:sp>
            <p:sp>
              <p:nvSpPr>
                <p:cNvPr id="21" name="Oval 65"/>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solidFill>
                      <a:srgbClr val="FFFFFF"/>
                    </a:solidFill>
                    <a:latin typeface="Arial" charset="0"/>
                  </a:endParaRPr>
                </a:p>
              </p:txBody>
            </p:sp>
          </p:grpSp>
        </p:grpSp>
      </p:grpSp>
      <p:sp>
        <p:nvSpPr>
          <p:cNvPr id="62530" name="Rectangle 66"/>
          <p:cNvSpPr>
            <a:spLocks noGrp="1" noChangeArrowheads="1"/>
          </p:cNvSpPr>
          <p:nvPr>
            <p:ph type="ctrTitle" sz="quarter"/>
          </p:nvPr>
        </p:nvSpPr>
        <p:spPr>
          <a:xfrm>
            <a:off x="685800" y="1692275"/>
            <a:ext cx="7772400" cy="1736725"/>
          </a:xfrm>
        </p:spPr>
        <p:txBody>
          <a:bodyPr anchor="b"/>
          <a:lstStyle>
            <a:lvl1pPr>
              <a:defRPr sz="5400"/>
            </a:lvl1pPr>
          </a:lstStyle>
          <a:p>
            <a:pPr lvl="0"/>
            <a:r>
              <a:rPr lang="en-US" noProof="0" smtClean="0"/>
              <a:t>Click to edit Master title style</a:t>
            </a:r>
          </a:p>
        </p:txBody>
      </p:sp>
      <p:sp>
        <p:nvSpPr>
          <p:cNvPr id="62531" name="Rectangle 67"/>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pPr lvl="0"/>
            <a:r>
              <a:rPr lang="en-US" noProof="0" smtClean="0"/>
              <a:t>Click to edit Master subtitle style</a:t>
            </a:r>
          </a:p>
        </p:txBody>
      </p:sp>
      <p:sp>
        <p:nvSpPr>
          <p:cNvPr id="68" name="Rectangle 68"/>
          <p:cNvSpPr>
            <a:spLocks noGrp="1" noChangeArrowheads="1"/>
          </p:cNvSpPr>
          <p:nvPr>
            <p:ph type="dt" sz="quarter" idx="10"/>
          </p:nvPr>
        </p:nvSpPr>
        <p:spPr>
          <a:xfrm>
            <a:off x="457200" y="6248400"/>
            <a:ext cx="2133600" cy="457200"/>
          </a:xfrm>
        </p:spPr>
        <p:txBody>
          <a:bodyPr/>
          <a:lstStyle>
            <a:lvl1pPr>
              <a:defRPr/>
            </a:lvl1pPr>
          </a:lstStyle>
          <a:p>
            <a:pPr>
              <a:defRPr/>
            </a:pPr>
            <a:endParaRPr lang="en-US"/>
          </a:p>
        </p:txBody>
      </p:sp>
      <p:sp>
        <p:nvSpPr>
          <p:cNvPr id="69" name="Rectangle 69"/>
          <p:cNvSpPr>
            <a:spLocks noGrp="1" noChangeArrowheads="1"/>
          </p:cNvSpPr>
          <p:nvPr>
            <p:ph type="ftr" sz="quarter" idx="11"/>
          </p:nvPr>
        </p:nvSpPr>
        <p:spPr>
          <a:xfrm>
            <a:off x="3124200" y="6248400"/>
            <a:ext cx="2895600" cy="457200"/>
          </a:xfrm>
        </p:spPr>
        <p:txBody>
          <a:bodyPr/>
          <a:lstStyle>
            <a:lvl1pPr>
              <a:defRPr/>
            </a:lvl1pPr>
          </a:lstStyle>
          <a:p>
            <a:pPr>
              <a:defRPr/>
            </a:pPr>
            <a:endParaRPr lang="en-US"/>
          </a:p>
        </p:txBody>
      </p:sp>
      <p:sp>
        <p:nvSpPr>
          <p:cNvPr id="70" name="Rectangle 70"/>
          <p:cNvSpPr>
            <a:spLocks noGrp="1" noChangeArrowheads="1"/>
          </p:cNvSpPr>
          <p:nvPr>
            <p:ph type="sldNum" sz="quarter" idx="12"/>
          </p:nvPr>
        </p:nvSpPr>
        <p:spPr>
          <a:xfrm>
            <a:off x="6553200" y="6248400"/>
            <a:ext cx="2133600" cy="457200"/>
          </a:xfrm>
        </p:spPr>
        <p:txBody>
          <a:bodyPr/>
          <a:lstStyle>
            <a:lvl1pPr>
              <a:defRPr/>
            </a:lvl1pPr>
          </a:lstStyle>
          <a:p>
            <a:pPr>
              <a:defRPr/>
            </a:pPr>
            <a:fld id="{4CCA6A85-D11F-4D41-A924-725621F6BB89}" type="slidenum">
              <a:rPr lang="en-US"/>
              <a:pPr>
                <a:defRPr/>
              </a:pPr>
              <a:t>‹#›</a:t>
            </a:fld>
            <a:endParaRPr lang="en-US"/>
          </a:p>
        </p:txBody>
      </p:sp>
    </p:spTree>
    <p:extLst>
      <p:ext uri="{BB962C8B-B14F-4D97-AF65-F5344CB8AC3E}">
        <p14:creationId xmlns:p14="http://schemas.microsoft.com/office/powerpoint/2010/main" val="19524852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F45D8415-6325-4E1B-8235-8245269C4A3E}" type="datetimeFigureOut">
              <a:rPr lang="en-US"/>
              <a:pPr>
                <a:defRPr/>
              </a:pPr>
              <a:t>3/11/2015</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5FB7F1E9-6F40-406D-A867-3A751EBEB34D}" type="slidenum">
              <a:rPr lang="en-US"/>
              <a:pPr>
                <a:defRPr/>
              </a:pPr>
              <a:t>‹#›</a:t>
            </a:fld>
            <a:endParaRPr lang="en-US"/>
          </a:p>
        </p:txBody>
      </p:sp>
    </p:spTree>
    <p:extLst>
      <p:ext uri="{BB962C8B-B14F-4D97-AF65-F5344CB8AC3E}">
        <p14:creationId xmlns:p14="http://schemas.microsoft.com/office/powerpoint/2010/main" val="1386801907"/>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9"/>
          <p:cNvSpPr>
            <a:spLocks noGrp="1" noChangeArrowheads="1"/>
          </p:cNvSpPr>
          <p:nvPr>
            <p:ph type="dt" sz="half" idx="10"/>
          </p:nvPr>
        </p:nvSpPr>
        <p:spPr>
          <a:ln/>
        </p:spPr>
        <p:txBody>
          <a:bodyPr/>
          <a:lstStyle>
            <a:lvl1pPr>
              <a:defRPr/>
            </a:lvl1pPr>
          </a:lstStyle>
          <a:p>
            <a:pPr>
              <a:defRPr/>
            </a:pPr>
            <a:endParaRPr lang="en-US"/>
          </a:p>
        </p:txBody>
      </p:sp>
      <p:sp>
        <p:nvSpPr>
          <p:cNvPr id="5" name="Rectangle 70"/>
          <p:cNvSpPr>
            <a:spLocks noGrp="1" noChangeArrowheads="1"/>
          </p:cNvSpPr>
          <p:nvPr>
            <p:ph type="ftr" sz="quarter" idx="11"/>
          </p:nvPr>
        </p:nvSpPr>
        <p:spPr>
          <a:ln/>
        </p:spPr>
        <p:txBody>
          <a:bodyPr/>
          <a:lstStyle>
            <a:lvl1pPr>
              <a:defRPr/>
            </a:lvl1pPr>
          </a:lstStyle>
          <a:p>
            <a:pPr>
              <a:defRPr/>
            </a:pPr>
            <a:endParaRPr lang="en-US"/>
          </a:p>
        </p:txBody>
      </p:sp>
      <p:sp>
        <p:nvSpPr>
          <p:cNvPr id="6" name="Rectangle 71"/>
          <p:cNvSpPr>
            <a:spLocks noGrp="1" noChangeArrowheads="1"/>
          </p:cNvSpPr>
          <p:nvPr>
            <p:ph type="sldNum" sz="quarter" idx="12"/>
          </p:nvPr>
        </p:nvSpPr>
        <p:spPr>
          <a:ln/>
        </p:spPr>
        <p:txBody>
          <a:bodyPr/>
          <a:lstStyle>
            <a:lvl1pPr>
              <a:defRPr/>
            </a:lvl1pPr>
          </a:lstStyle>
          <a:p>
            <a:pPr>
              <a:defRPr/>
            </a:pPr>
            <a:fld id="{1E7BFC83-DF4E-401E-A636-D60DB7F1CCF7}" type="slidenum">
              <a:rPr lang="en-US"/>
              <a:pPr>
                <a:defRPr/>
              </a:pPr>
              <a:t>‹#›</a:t>
            </a:fld>
            <a:endParaRPr lang="en-US"/>
          </a:p>
        </p:txBody>
      </p:sp>
    </p:spTree>
    <p:extLst>
      <p:ext uri="{BB962C8B-B14F-4D97-AF65-F5344CB8AC3E}">
        <p14:creationId xmlns:p14="http://schemas.microsoft.com/office/powerpoint/2010/main" val="135420362"/>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9"/>
          <p:cNvSpPr>
            <a:spLocks noGrp="1" noChangeArrowheads="1"/>
          </p:cNvSpPr>
          <p:nvPr>
            <p:ph type="dt" sz="half" idx="10"/>
          </p:nvPr>
        </p:nvSpPr>
        <p:spPr>
          <a:ln/>
        </p:spPr>
        <p:txBody>
          <a:bodyPr/>
          <a:lstStyle>
            <a:lvl1pPr>
              <a:defRPr/>
            </a:lvl1pPr>
          </a:lstStyle>
          <a:p>
            <a:pPr>
              <a:defRPr/>
            </a:pPr>
            <a:endParaRPr lang="en-US"/>
          </a:p>
        </p:txBody>
      </p:sp>
      <p:sp>
        <p:nvSpPr>
          <p:cNvPr id="5" name="Rectangle 70"/>
          <p:cNvSpPr>
            <a:spLocks noGrp="1" noChangeArrowheads="1"/>
          </p:cNvSpPr>
          <p:nvPr>
            <p:ph type="ftr" sz="quarter" idx="11"/>
          </p:nvPr>
        </p:nvSpPr>
        <p:spPr>
          <a:ln/>
        </p:spPr>
        <p:txBody>
          <a:bodyPr/>
          <a:lstStyle>
            <a:lvl1pPr>
              <a:defRPr/>
            </a:lvl1pPr>
          </a:lstStyle>
          <a:p>
            <a:pPr>
              <a:defRPr/>
            </a:pPr>
            <a:endParaRPr lang="en-US"/>
          </a:p>
        </p:txBody>
      </p:sp>
      <p:sp>
        <p:nvSpPr>
          <p:cNvPr id="6" name="Rectangle 71"/>
          <p:cNvSpPr>
            <a:spLocks noGrp="1" noChangeArrowheads="1"/>
          </p:cNvSpPr>
          <p:nvPr>
            <p:ph type="sldNum" sz="quarter" idx="12"/>
          </p:nvPr>
        </p:nvSpPr>
        <p:spPr>
          <a:ln/>
        </p:spPr>
        <p:txBody>
          <a:bodyPr/>
          <a:lstStyle>
            <a:lvl1pPr>
              <a:defRPr/>
            </a:lvl1pPr>
          </a:lstStyle>
          <a:p>
            <a:pPr>
              <a:defRPr/>
            </a:pPr>
            <a:fld id="{E0CAEC96-A4ED-40EF-BC77-F4F20832FE27}" type="slidenum">
              <a:rPr lang="en-US"/>
              <a:pPr>
                <a:defRPr/>
              </a:pPr>
              <a:t>‹#›</a:t>
            </a:fld>
            <a:endParaRPr lang="en-US"/>
          </a:p>
        </p:txBody>
      </p:sp>
    </p:spTree>
    <p:extLst>
      <p:ext uri="{BB962C8B-B14F-4D97-AF65-F5344CB8AC3E}">
        <p14:creationId xmlns:p14="http://schemas.microsoft.com/office/powerpoint/2010/main" val="1401832880"/>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9"/>
          <p:cNvSpPr>
            <a:spLocks noGrp="1" noChangeArrowheads="1"/>
          </p:cNvSpPr>
          <p:nvPr>
            <p:ph type="dt" sz="half" idx="10"/>
          </p:nvPr>
        </p:nvSpPr>
        <p:spPr>
          <a:ln/>
        </p:spPr>
        <p:txBody>
          <a:bodyPr/>
          <a:lstStyle>
            <a:lvl1pPr>
              <a:defRPr/>
            </a:lvl1pPr>
          </a:lstStyle>
          <a:p>
            <a:pPr>
              <a:defRPr/>
            </a:pPr>
            <a:endParaRPr lang="en-US"/>
          </a:p>
        </p:txBody>
      </p:sp>
      <p:sp>
        <p:nvSpPr>
          <p:cNvPr id="6" name="Rectangle 70"/>
          <p:cNvSpPr>
            <a:spLocks noGrp="1" noChangeArrowheads="1"/>
          </p:cNvSpPr>
          <p:nvPr>
            <p:ph type="ftr" sz="quarter" idx="11"/>
          </p:nvPr>
        </p:nvSpPr>
        <p:spPr>
          <a:ln/>
        </p:spPr>
        <p:txBody>
          <a:bodyPr/>
          <a:lstStyle>
            <a:lvl1pPr>
              <a:defRPr/>
            </a:lvl1pPr>
          </a:lstStyle>
          <a:p>
            <a:pPr>
              <a:defRPr/>
            </a:pPr>
            <a:endParaRPr lang="en-US"/>
          </a:p>
        </p:txBody>
      </p:sp>
      <p:sp>
        <p:nvSpPr>
          <p:cNvPr id="7" name="Rectangle 71"/>
          <p:cNvSpPr>
            <a:spLocks noGrp="1" noChangeArrowheads="1"/>
          </p:cNvSpPr>
          <p:nvPr>
            <p:ph type="sldNum" sz="quarter" idx="12"/>
          </p:nvPr>
        </p:nvSpPr>
        <p:spPr>
          <a:ln/>
        </p:spPr>
        <p:txBody>
          <a:bodyPr/>
          <a:lstStyle>
            <a:lvl1pPr>
              <a:defRPr/>
            </a:lvl1pPr>
          </a:lstStyle>
          <a:p>
            <a:pPr>
              <a:defRPr/>
            </a:pPr>
            <a:fld id="{21F4B0F5-F502-4E03-A23C-303D4CFB1411}" type="slidenum">
              <a:rPr lang="en-US"/>
              <a:pPr>
                <a:defRPr/>
              </a:pPr>
              <a:t>‹#›</a:t>
            </a:fld>
            <a:endParaRPr lang="en-US"/>
          </a:p>
        </p:txBody>
      </p:sp>
    </p:spTree>
    <p:extLst>
      <p:ext uri="{BB962C8B-B14F-4D97-AF65-F5344CB8AC3E}">
        <p14:creationId xmlns:p14="http://schemas.microsoft.com/office/powerpoint/2010/main" val="2895647335"/>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9"/>
          <p:cNvSpPr>
            <a:spLocks noGrp="1" noChangeArrowheads="1"/>
          </p:cNvSpPr>
          <p:nvPr>
            <p:ph type="dt" sz="half" idx="10"/>
          </p:nvPr>
        </p:nvSpPr>
        <p:spPr>
          <a:ln/>
        </p:spPr>
        <p:txBody>
          <a:bodyPr/>
          <a:lstStyle>
            <a:lvl1pPr>
              <a:defRPr/>
            </a:lvl1pPr>
          </a:lstStyle>
          <a:p>
            <a:pPr>
              <a:defRPr/>
            </a:pPr>
            <a:endParaRPr lang="en-US"/>
          </a:p>
        </p:txBody>
      </p:sp>
      <p:sp>
        <p:nvSpPr>
          <p:cNvPr id="8" name="Rectangle 70"/>
          <p:cNvSpPr>
            <a:spLocks noGrp="1" noChangeArrowheads="1"/>
          </p:cNvSpPr>
          <p:nvPr>
            <p:ph type="ftr" sz="quarter" idx="11"/>
          </p:nvPr>
        </p:nvSpPr>
        <p:spPr>
          <a:ln/>
        </p:spPr>
        <p:txBody>
          <a:bodyPr/>
          <a:lstStyle>
            <a:lvl1pPr>
              <a:defRPr/>
            </a:lvl1pPr>
          </a:lstStyle>
          <a:p>
            <a:pPr>
              <a:defRPr/>
            </a:pPr>
            <a:endParaRPr lang="en-US"/>
          </a:p>
        </p:txBody>
      </p:sp>
      <p:sp>
        <p:nvSpPr>
          <p:cNvPr id="9" name="Rectangle 71"/>
          <p:cNvSpPr>
            <a:spLocks noGrp="1" noChangeArrowheads="1"/>
          </p:cNvSpPr>
          <p:nvPr>
            <p:ph type="sldNum" sz="quarter" idx="12"/>
          </p:nvPr>
        </p:nvSpPr>
        <p:spPr>
          <a:ln/>
        </p:spPr>
        <p:txBody>
          <a:bodyPr/>
          <a:lstStyle>
            <a:lvl1pPr>
              <a:defRPr/>
            </a:lvl1pPr>
          </a:lstStyle>
          <a:p>
            <a:pPr>
              <a:defRPr/>
            </a:pPr>
            <a:fld id="{3B7E0B11-3220-4601-BCB8-4F5116CE7E75}" type="slidenum">
              <a:rPr lang="en-US"/>
              <a:pPr>
                <a:defRPr/>
              </a:pPr>
              <a:t>‹#›</a:t>
            </a:fld>
            <a:endParaRPr lang="en-US"/>
          </a:p>
        </p:txBody>
      </p:sp>
    </p:spTree>
    <p:extLst>
      <p:ext uri="{BB962C8B-B14F-4D97-AF65-F5344CB8AC3E}">
        <p14:creationId xmlns:p14="http://schemas.microsoft.com/office/powerpoint/2010/main" val="1328755763"/>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9"/>
          <p:cNvSpPr>
            <a:spLocks noGrp="1" noChangeArrowheads="1"/>
          </p:cNvSpPr>
          <p:nvPr>
            <p:ph type="dt" sz="half" idx="10"/>
          </p:nvPr>
        </p:nvSpPr>
        <p:spPr>
          <a:ln/>
        </p:spPr>
        <p:txBody>
          <a:bodyPr/>
          <a:lstStyle>
            <a:lvl1pPr>
              <a:defRPr/>
            </a:lvl1pPr>
          </a:lstStyle>
          <a:p>
            <a:pPr>
              <a:defRPr/>
            </a:pPr>
            <a:endParaRPr lang="en-US"/>
          </a:p>
        </p:txBody>
      </p:sp>
      <p:sp>
        <p:nvSpPr>
          <p:cNvPr id="4" name="Rectangle 70"/>
          <p:cNvSpPr>
            <a:spLocks noGrp="1" noChangeArrowheads="1"/>
          </p:cNvSpPr>
          <p:nvPr>
            <p:ph type="ftr" sz="quarter" idx="11"/>
          </p:nvPr>
        </p:nvSpPr>
        <p:spPr>
          <a:ln/>
        </p:spPr>
        <p:txBody>
          <a:bodyPr/>
          <a:lstStyle>
            <a:lvl1pPr>
              <a:defRPr/>
            </a:lvl1pPr>
          </a:lstStyle>
          <a:p>
            <a:pPr>
              <a:defRPr/>
            </a:pPr>
            <a:endParaRPr lang="en-US"/>
          </a:p>
        </p:txBody>
      </p:sp>
      <p:sp>
        <p:nvSpPr>
          <p:cNvPr id="5" name="Rectangle 71"/>
          <p:cNvSpPr>
            <a:spLocks noGrp="1" noChangeArrowheads="1"/>
          </p:cNvSpPr>
          <p:nvPr>
            <p:ph type="sldNum" sz="quarter" idx="12"/>
          </p:nvPr>
        </p:nvSpPr>
        <p:spPr>
          <a:ln/>
        </p:spPr>
        <p:txBody>
          <a:bodyPr/>
          <a:lstStyle>
            <a:lvl1pPr>
              <a:defRPr/>
            </a:lvl1pPr>
          </a:lstStyle>
          <a:p>
            <a:pPr>
              <a:defRPr/>
            </a:pPr>
            <a:fld id="{CBE385BE-04F3-4AD7-8858-483C3F328473}" type="slidenum">
              <a:rPr lang="en-US"/>
              <a:pPr>
                <a:defRPr/>
              </a:pPr>
              <a:t>‹#›</a:t>
            </a:fld>
            <a:endParaRPr lang="en-US"/>
          </a:p>
        </p:txBody>
      </p:sp>
    </p:spTree>
    <p:extLst>
      <p:ext uri="{BB962C8B-B14F-4D97-AF65-F5344CB8AC3E}">
        <p14:creationId xmlns:p14="http://schemas.microsoft.com/office/powerpoint/2010/main" val="1800842925"/>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9"/>
          <p:cNvSpPr>
            <a:spLocks noGrp="1" noChangeArrowheads="1"/>
          </p:cNvSpPr>
          <p:nvPr>
            <p:ph type="dt" sz="half" idx="10"/>
          </p:nvPr>
        </p:nvSpPr>
        <p:spPr>
          <a:ln/>
        </p:spPr>
        <p:txBody>
          <a:bodyPr/>
          <a:lstStyle>
            <a:lvl1pPr>
              <a:defRPr/>
            </a:lvl1pPr>
          </a:lstStyle>
          <a:p>
            <a:pPr>
              <a:defRPr/>
            </a:pPr>
            <a:endParaRPr lang="en-US"/>
          </a:p>
        </p:txBody>
      </p:sp>
      <p:sp>
        <p:nvSpPr>
          <p:cNvPr id="3" name="Rectangle 70"/>
          <p:cNvSpPr>
            <a:spLocks noGrp="1" noChangeArrowheads="1"/>
          </p:cNvSpPr>
          <p:nvPr>
            <p:ph type="ftr" sz="quarter" idx="11"/>
          </p:nvPr>
        </p:nvSpPr>
        <p:spPr>
          <a:ln/>
        </p:spPr>
        <p:txBody>
          <a:bodyPr/>
          <a:lstStyle>
            <a:lvl1pPr>
              <a:defRPr/>
            </a:lvl1pPr>
          </a:lstStyle>
          <a:p>
            <a:pPr>
              <a:defRPr/>
            </a:pPr>
            <a:endParaRPr lang="en-US"/>
          </a:p>
        </p:txBody>
      </p:sp>
      <p:sp>
        <p:nvSpPr>
          <p:cNvPr id="4" name="Rectangle 71"/>
          <p:cNvSpPr>
            <a:spLocks noGrp="1" noChangeArrowheads="1"/>
          </p:cNvSpPr>
          <p:nvPr>
            <p:ph type="sldNum" sz="quarter" idx="12"/>
          </p:nvPr>
        </p:nvSpPr>
        <p:spPr>
          <a:ln/>
        </p:spPr>
        <p:txBody>
          <a:bodyPr/>
          <a:lstStyle>
            <a:lvl1pPr>
              <a:defRPr/>
            </a:lvl1pPr>
          </a:lstStyle>
          <a:p>
            <a:pPr>
              <a:defRPr/>
            </a:pPr>
            <a:fld id="{4975312C-1FA8-409E-8807-350CDCC75409}" type="slidenum">
              <a:rPr lang="en-US"/>
              <a:pPr>
                <a:defRPr/>
              </a:pPr>
              <a:t>‹#›</a:t>
            </a:fld>
            <a:endParaRPr lang="en-US"/>
          </a:p>
        </p:txBody>
      </p:sp>
    </p:spTree>
    <p:extLst>
      <p:ext uri="{BB962C8B-B14F-4D97-AF65-F5344CB8AC3E}">
        <p14:creationId xmlns:p14="http://schemas.microsoft.com/office/powerpoint/2010/main" val="2799029357"/>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9"/>
          <p:cNvSpPr>
            <a:spLocks noGrp="1" noChangeArrowheads="1"/>
          </p:cNvSpPr>
          <p:nvPr>
            <p:ph type="dt" sz="half" idx="10"/>
          </p:nvPr>
        </p:nvSpPr>
        <p:spPr>
          <a:ln/>
        </p:spPr>
        <p:txBody>
          <a:bodyPr/>
          <a:lstStyle>
            <a:lvl1pPr>
              <a:defRPr/>
            </a:lvl1pPr>
          </a:lstStyle>
          <a:p>
            <a:pPr>
              <a:defRPr/>
            </a:pPr>
            <a:endParaRPr lang="en-US"/>
          </a:p>
        </p:txBody>
      </p:sp>
      <p:sp>
        <p:nvSpPr>
          <p:cNvPr id="6" name="Rectangle 70"/>
          <p:cNvSpPr>
            <a:spLocks noGrp="1" noChangeArrowheads="1"/>
          </p:cNvSpPr>
          <p:nvPr>
            <p:ph type="ftr" sz="quarter" idx="11"/>
          </p:nvPr>
        </p:nvSpPr>
        <p:spPr>
          <a:ln/>
        </p:spPr>
        <p:txBody>
          <a:bodyPr/>
          <a:lstStyle>
            <a:lvl1pPr>
              <a:defRPr/>
            </a:lvl1pPr>
          </a:lstStyle>
          <a:p>
            <a:pPr>
              <a:defRPr/>
            </a:pPr>
            <a:endParaRPr lang="en-US"/>
          </a:p>
        </p:txBody>
      </p:sp>
      <p:sp>
        <p:nvSpPr>
          <p:cNvPr id="7" name="Rectangle 71"/>
          <p:cNvSpPr>
            <a:spLocks noGrp="1" noChangeArrowheads="1"/>
          </p:cNvSpPr>
          <p:nvPr>
            <p:ph type="sldNum" sz="quarter" idx="12"/>
          </p:nvPr>
        </p:nvSpPr>
        <p:spPr>
          <a:ln/>
        </p:spPr>
        <p:txBody>
          <a:bodyPr/>
          <a:lstStyle>
            <a:lvl1pPr>
              <a:defRPr/>
            </a:lvl1pPr>
          </a:lstStyle>
          <a:p>
            <a:pPr>
              <a:defRPr/>
            </a:pPr>
            <a:fld id="{198DD9E9-1BF5-40A5-BE7E-C9B123900005}" type="slidenum">
              <a:rPr lang="en-US"/>
              <a:pPr>
                <a:defRPr/>
              </a:pPr>
              <a:t>‹#›</a:t>
            </a:fld>
            <a:endParaRPr lang="en-US"/>
          </a:p>
        </p:txBody>
      </p:sp>
    </p:spTree>
    <p:extLst>
      <p:ext uri="{BB962C8B-B14F-4D97-AF65-F5344CB8AC3E}">
        <p14:creationId xmlns:p14="http://schemas.microsoft.com/office/powerpoint/2010/main" val="3937424726"/>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9"/>
          <p:cNvSpPr>
            <a:spLocks noGrp="1" noChangeArrowheads="1"/>
          </p:cNvSpPr>
          <p:nvPr>
            <p:ph type="dt" sz="half" idx="10"/>
          </p:nvPr>
        </p:nvSpPr>
        <p:spPr>
          <a:ln/>
        </p:spPr>
        <p:txBody>
          <a:bodyPr/>
          <a:lstStyle>
            <a:lvl1pPr>
              <a:defRPr/>
            </a:lvl1pPr>
          </a:lstStyle>
          <a:p>
            <a:pPr>
              <a:defRPr/>
            </a:pPr>
            <a:endParaRPr lang="en-US"/>
          </a:p>
        </p:txBody>
      </p:sp>
      <p:sp>
        <p:nvSpPr>
          <p:cNvPr id="6" name="Rectangle 70"/>
          <p:cNvSpPr>
            <a:spLocks noGrp="1" noChangeArrowheads="1"/>
          </p:cNvSpPr>
          <p:nvPr>
            <p:ph type="ftr" sz="quarter" idx="11"/>
          </p:nvPr>
        </p:nvSpPr>
        <p:spPr>
          <a:ln/>
        </p:spPr>
        <p:txBody>
          <a:bodyPr/>
          <a:lstStyle>
            <a:lvl1pPr>
              <a:defRPr/>
            </a:lvl1pPr>
          </a:lstStyle>
          <a:p>
            <a:pPr>
              <a:defRPr/>
            </a:pPr>
            <a:endParaRPr lang="en-US"/>
          </a:p>
        </p:txBody>
      </p:sp>
      <p:sp>
        <p:nvSpPr>
          <p:cNvPr id="7" name="Rectangle 71"/>
          <p:cNvSpPr>
            <a:spLocks noGrp="1" noChangeArrowheads="1"/>
          </p:cNvSpPr>
          <p:nvPr>
            <p:ph type="sldNum" sz="quarter" idx="12"/>
          </p:nvPr>
        </p:nvSpPr>
        <p:spPr>
          <a:ln/>
        </p:spPr>
        <p:txBody>
          <a:bodyPr/>
          <a:lstStyle>
            <a:lvl1pPr>
              <a:defRPr/>
            </a:lvl1pPr>
          </a:lstStyle>
          <a:p>
            <a:pPr>
              <a:defRPr/>
            </a:pPr>
            <a:fld id="{3CAEF1BD-A9FC-4785-9A6C-D7D30CCD09FA}" type="slidenum">
              <a:rPr lang="en-US"/>
              <a:pPr>
                <a:defRPr/>
              </a:pPr>
              <a:t>‹#›</a:t>
            </a:fld>
            <a:endParaRPr lang="en-US"/>
          </a:p>
        </p:txBody>
      </p:sp>
    </p:spTree>
    <p:extLst>
      <p:ext uri="{BB962C8B-B14F-4D97-AF65-F5344CB8AC3E}">
        <p14:creationId xmlns:p14="http://schemas.microsoft.com/office/powerpoint/2010/main" val="3139092676"/>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9"/>
          <p:cNvSpPr>
            <a:spLocks noGrp="1" noChangeArrowheads="1"/>
          </p:cNvSpPr>
          <p:nvPr>
            <p:ph type="dt" sz="half" idx="10"/>
          </p:nvPr>
        </p:nvSpPr>
        <p:spPr>
          <a:ln/>
        </p:spPr>
        <p:txBody>
          <a:bodyPr/>
          <a:lstStyle>
            <a:lvl1pPr>
              <a:defRPr/>
            </a:lvl1pPr>
          </a:lstStyle>
          <a:p>
            <a:pPr>
              <a:defRPr/>
            </a:pPr>
            <a:endParaRPr lang="en-US"/>
          </a:p>
        </p:txBody>
      </p:sp>
      <p:sp>
        <p:nvSpPr>
          <p:cNvPr id="5" name="Rectangle 70"/>
          <p:cNvSpPr>
            <a:spLocks noGrp="1" noChangeArrowheads="1"/>
          </p:cNvSpPr>
          <p:nvPr>
            <p:ph type="ftr" sz="quarter" idx="11"/>
          </p:nvPr>
        </p:nvSpPr>
        <p:spPr>
          <a:ln/>
        </p:spPr>
        <p:txBody>
          <a:bodyPr/>
          <a:lstStyle>
            <a:lvl1pPr>
              <a:defRPr/>
            </a:lvl1pPr>
          </a:lstStyle>
          <a:p>
            <a:pPr>
              <a:defRPr/>
            </a:pPr>
            <a:endParaRPr lang="en-US"/>
          </a:p>
        </p:txBody>
      </p:sp>
      <p:sp>
        <p:nvSpPr>
          <p:cNvPr id="6" name="Rectangle 71"/>
          <p:cNvSpPr>
            <a:spLocks noGrp="1" noChangeArrowheads="1"/>
          </p:cNvSpPr>
          <p:nvPr>
            <p:ph type="sldNum" sz="quarter" idx="12"/>
          </p:nvPr>
        </p:nvSpPr>
        <p:spPr>
          <a:ln/>
        </p:spPr>
        <p:txBody>
          <a:bodyPr/>
          <a:lstStyle>
            <a:lvl1pPr>
              <a:defRPr/>
            </a:lvl1pPr>
          </a:lstStyle>
          <a:p>
            <a:pPr>
              <a:defRPr/>
            </a:pPr>
            <a:fld id="{132F8D8D-36D1-4F4C-959D-CD0359C84887}" type="slidenum">
              <a:rPr lang="en-US"/>
              <a:pPr>
                <a:defRPr/>
              </a:pPr>
              <a:t>‹#›</a:t>
            </a:fld>
            <a:endParaRPr lang="en-US"/>
          </a:p>
        </p:txBody>
      </p:sp>
    </p:spTree>
    <p:extLst>
      <p:ext uri="{BB962C8B-B14F-4D97-AF65-F5344CB8AC3E}">
        <p14:creationId xmlns:p14="http://schemas.microsoft.com/office/powerpoint/2010/main" val="375542858"/>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483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483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9"/>
          <p:cNvSpPr>
            <a:spLocks noGrp="1" noChangeArrowheads="1"/>
          </p:cNvSpPr>
          <p:nvPr>
            <p:ph type="dt" sz="half" idx="10"/>
          </p:nvPr>
        </p:nvSpPr>
        <p:spPr>
          <a:ln/>
        </p:spPr>
        <p:txBody>
          <a:bodyPr/>
          <a:lstStyle>
            <a:lvl1pPr>
              <a:defRPr/>
            </a:lvl1pPr>
          </a:lstStyle>
          <a:p>
            <a:pPr>
              <a:defRPr/>
            </a:pPr>
            <a:endParaRPr lang="en-US"/>
          </a:p>
        </p:txBody>
      </p:sp>
      <p:sp>
        <p:nvSpPr>
          <p:cNvPr id="5" name="Rectangle 70"/>
          <p:cNvSpPr>
            <a:spLocks noGrp="1" noChangeArrowheads="1"/>
          </p:cNvSpPr>
          <p:nvPr>
            <p:ph type="ftr" sz="quarter" idx="11"/>
          </p:nvPr>
        </p:nvSpPr>
        <p:spPr>
          <a:ln/>
        </p:spPr>
        <p:txBody>
          <a:bodyPr/>
          <a:lstStyle>
            <a:lvl1pPr>
              <a:defRPr/>
            </a:lvl1pPr>
          </a:lstStyle>
          <a:p>
            <a:pPr>
              <a:defRPr/>
            </a:pPr>
            <a:endParaRPr lang="en-US"/>
          </a:p>
        </p:txBody>
      </p:sp>
      <p:sp>
        <p:nvSpPr>
          <p:cNvPr id="6" name="Rectangle 71"/>
          <p:cNvSpPr>
            <a:spLocks noGrp="1" noChangeArrowheads="1"/>
          </p:cNvSpPr>
          <p:nvPr>
            <p:ph type="sldNum" sz="quarter" idx="12"/>
          </p:nvPr>
        </p:nvSpPr>
        <p:spPr>
          <a:ln/>
        </p:spPr>
        <p:txBody>
          <a:bodyPr/>
          <a:lstStyle>
            <a:lvl1pPr>
              <a:defRPr/>
            </a:lvl1pPr>
          </a:lstStyle>
          <a:p>
            <a:pPr>
              <a:defRPr/>
            </a:pPr>
            <a:fld id="{DDC9D6BD-F415-4340-B4F9-12D7D132F25F}" type="slidenum">
              <a:rPr lang="en-US"/>
              <a:pPr>
                <a:defRPr/>
              </a:pPr>
              <a:t>‹#›</a:t>
            </a:fld>
            <a:endParaRPr lang="en-US"/>
          </a:p>
        </p:txBody>
      </p:sp>
    </p:spTree>
    <p:extLst>
      <p:ext uri="{BB962C8B-B14F-4D97-AF65-F5344CB8AC3E}">
        <p14:creationId xmlns:p14="http://schemas.microsoft.com/office/powerpoint/2010/main" val="3704501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300135F-7686-4521-9301-097E0C446110}" type="datetimeFigureOut">
              <a:rPr lang="en-US"/>
              <a:pPr>
                <a:defRPr/>
              </a:pPr>
              <a:t>3/11/2015</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A0A62077-BE06-4B89-97D5-946044A071A9}" type="slidenum">
              <a:rPr lang="en-US"/>
              <a:pPr>
                <a:defRPr/>
              </a:pPr>
              <a:t>‹#›</a:t>
            </a:fld>
            <a:endParaRPr lang="en-US"/>
          </a:p>
        </p:txBody>
      </p:sp>
    </p:spTree>
    <p:extLst>
      <p:ext uri="{BB962C8B-B14F-4D97-AF65-F5344CB8AC3E}">
        <p14:creationId xmlns:p14="http://schemas.microsoft.com/office/powerpoint/2010/main" val="3969481477"/>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457200" y="1600200"/>
            <a:ext cx="4038600" cy="4525963"/>
          </a:xfrm>
        </p:spPr>
        <p:txBody>
          <a:bodyPr/>
          <a:lstStyle/>
          <a:p>
            <a:pPr lvl="0"/>
            <a:endParaRPr lang="en-US" noProof="0" smtClean="0"/>
          </a:p>
        </p:txBody>
      </p:sp>
      <p:sp>
        <p:nvSpPr>
          <p:cNvPr id="4" name="Text Placeholder 3"/>
          <p:cNvSpPr>
            <a:spLocks noGrp="1"/>
          </p:cNvSpPr>
          <p:nvPr>
            <p:ph type="body"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9"/>
          <p:cNvSpPr>
            <a:spLocks noGrp="1" noChangeArrowheads="1"/>
          </p:cNvSpPr>
          <p:nvPr>
            <p:ph type="dt" sz="half" idx="10"/>
          </p:nvPr>
        </p:nvSpPr>
        <p:spPr>
          <a:ln/>
        </p:spPr>
        <p:txBody>
          <a:bodyPr/>
          <a:lstStyle>
            <a:lvl1pPr>
              <a:defRPr/>
            </a:lvl1pPr>
          </a:lstStyle>
          <a:p>
            <a:pPr>
              <a:defRPr/>
            </a:pPr>
            <a:endParaRPr lang="en-US"/>
          </a:p>
        </p:txBody>
      </p:sp>
      <p:sp>
        <p:nvSpPr>
          <p:cNvPr id="6" name="Rectangle 70"/>
          <p:cNvSpPr>
            <a:spLocks noGrp="1" noChangeArrowheads="1"/>
          </p:cNvSpPr>
          <p:nvPr>
            <p:ph type="ftr" sz="quarter" idx="11"/>
          </p:nvPr>
        </p:nvSpPr>
        <p:spPr>
          <a:ln/>
        </p:spPr>
        <p:txBody>
          <a:bodyPr/>
          <a:lstStyle>
            <a:lvl1pPr>
              <a:defRPr/>
            </a:lvl1pPr>
          </a:lstStyle>
          <a:p>
            <a:pPr>
              <a:defRPr/>
            </a:pPr>
            <a:endParaRPr lang="en-US"/>
          </a:p>
        </p:txBody>
      </p:sp>
      <p:sp>
        <p:nvSpPr>
          <p:cNvPr id="7" name="Rectangle 71"/>
          <p:cNvSpPr>
            <a:spLocks noGrp="1" noChangeArrowheads="1"/>
          </p:cNvSpPr>
          <p:nvPr>
            <p:ph type="sldNum" sz="quarter" idx="12"/>
          </p:nvPr>
        </p:nvSpPr>
        <p:spPr>
          <a:ln/>
        </p:spPr>
        <p:txBody>
          <a:bodyPr/>
          <a:lstStyle>
            <a:lvl1pPr>
              <a:defRPr/>
            </a:lvl1pPr>
          </a:lstStyle>
          <a:p>
            <a:pPr>
              <a:defRPr/>
            </a:pPr>
            <a:fld id="{4B0AAD01-F45B-4362-BAB0-3FCCE427749C}" type="slidenum">
              <a:rPr lang="en-US"/>
              <a:pPr>
                <a:defRPr/>
              </a:pPr>
              <a:t>‹#›</a:t>
            </a:fld>
            <a:endParaRPr lang="en-US"/>
          </a:p>
        </p:txBody>
      </p:sp>
    </p:spTree>
    <p:extLst>
      <p:ext uri="{BB962C8B-B14F-4D97-AF65-F5344CB8AC3E}">
        <p14:creationId xmlns:p14="http://schemas.microsoft.com/office/powerpoint/2010/main" val="196014230"/>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3175" y="4267200"/>
            <a:ext cx="9140825" cy="2590800"/>
            <a:chOff x="2" y="2688"/>
            <a:chExt cx="5758" cy="1632"/>
          </a:xfrm>
        </p:grpSpPr>
        <p:sp>
          <p:nvSpPr>
            <p:cNvPr id="5" name="Freeform 3"/>
            <p:cNvSpPr>
              <a:spLocks/>
            </p:cNvSpPr>
            <p:nvPr/>
          </p:nvSpPr>
          <p:spPr bwMode="hidden">
            <a:xfrm>
              <a:off x="2" y="2688"/>
              <a:ext cx="5758" cy="1632"/>
            </a:xfrm>
            <a:custGeom>
              <a:avLst/>
              <a:gdLst>
                <a:gd name="T0" fmla="*/ 5978 w 5740"/>
                <a:gd name="T1" fmla="*/ 0 h 4316"/>
                <a:gd name="T2" fmla="*/ 0 w 5740"/>
                <a:gd name="T3" fmla="*/ 0 h 4316"/>
                <a:gd name="T4" fmla="*/ 0 w 5740"/>
                <a:gd name="T5" fmla="*/ 0 h 4316"/>
                <a:gd name="T6" fmla="*/ 5978 w 5740"/>
                <a:gd name="T7" fmla="*/ 0 h 4316"/>
                <a:gd name="T8" fmla="*/ 5978 w 5740"/>
                <a:gd name="T9" fmla="*/ 0 h 4316"/>
                <a:gd name="T10" fmla="*/ 5978 w 5740"/>
                <a:gd name="T11" fmla="*/ 0 h 431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4316">
                  <a:moveTo>
                    <a:pt x="5740" y="4316"/>
                  </a:moveTo>
                  <a:lnTo>
                    <a:pt x="0" y="4316"/>
                  </a:lnTo>
                  <a:lnTo>
                    <a:pt x="0" y="0"/>
                  </a:lnTo>
                  <a:lnTo>
                    <a:pt x="5740" y="0"/>
                  </a:lnTo>
                  <a:lnTo>
                    <a:pt x="5740" y="431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6" name="Group 4"/>
            <p:cNvGrpSpPr>
              <a:grpSpLocks/>
            </p:cNvGrpSpPr>
            <p:nvPr userDrawn="1"/>
          </p:nvGrpSpPr>
          <p:grpSpPr bwMode="auto">
            <a:xfrm>
              <a:off x="3528" y="3715"/>
              <a:ext cx="792" cy="521"/>
              <a:chOff x="3527" y="3715"/>
              <a:chExt cx="792" cy="521"/>
            </a:xfrm>
          </p:grpSpPr>
          <p:sp>
            <p:nvSpPr>
              <p:cNvPr id="57" name="Oval 5"/>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58" name="Oval 6"/>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59" name="Oval 7"/>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0" name="Oval 8"/>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 name="Oval 9"/>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2" name="Freeform 10"/>
              <p:cNvSpPr>
                <a:spLocks/>
              </p:cNvSpPr>
              <p:nvPr/>
            </p:nvSpPr>
            <p:spPr bwMode="hidden">
              <a:xfrm>
                <a:off x="3575" y="3715"/>
                <a:ext cx="383" cy="161"/>
              </a:xfrm>
              <a:custGeom>
                <a:avLst/>
                <a:gdLst>
                  <a:gd name="T0" fmla="*/ 376 w 382"/>
                  <a:gd name="T1" fmla="*/ 12 h 161"/>
                  <a:gd name="T2" fmla="*/ 257 w 382"/>
                  <a:gd name="T3" fmla="*/ 24 h 161"/>
                  <a:gd name="T4" fmla="*/ 149 w 382"/>
                  <a:gd name="T5" fmla="*/ 54 h 161"/>
                  <a:gd name="T6" fmla="*/ 101 w 382"/>
                  <a:gd name="T7" fmla="*/ 77 h 161"/>
                  <a:gd name="T8" fmla="*/ 59 w 382"/>
                  <a:gd name="T9" fmla="*/ 101 h 161"/>
                  <a:gd name="T10" fmla="*/ 24 w 382"/>
                  <a:gd name="T11" fmla="*/ 131 h 161"/>
                  <a:gd name="T12" fmla="*/ 0 w 382"/>
                  <a:gd name="T13" fmla="*/ 161 h 161"/>
                  <a:gd name="T14" fmla="*/ 0 w 382"/>
                  <a:gd name="T15" fmla="*/ 137 h 161"/>
                  <a:gd name="T16" fmla="*/ 29 w 382"/>
                  <a:gd name="T17" fmla="*/ 107 h 161"/>
                  <a:gd name="T18" fmla="*/ 65 w 382"/>
                  <a:gd name="T19" fmla="*/ 83 h 161"/>
                  <a:gd name="T20" fmla="*/ 155 w 382"/>
                  <a:gd name="T21" fmla="*/ 36 h 161"/>
                  <a:gd name="T22" fmla="*/ 257 w 382"/>
                  <a:gd name="T23" fmla="*/ 12 h 161"/>
                  <a:gd name="T24" fmla="*/ 376 w 382"/>
                  <a:gd name="T25" fmla="*/ 0 h 161"/>
                  <a:gd name="T26" fmla="*/ 376 w 382"/>
                  <a:gd name="T27" fmla="*/ 0 h 161"/>
                  <a:gd name="T28" fmla="*/ 382 w 382"/>
                  <a:gd name="T29" fmla="*/ 0 h 161"/>
                  <a:gd name="T30" fmla="*/ 382 w 382"/>
                  <a:gd name="T31" fmla="*/ 12 h 161"/>
                  <a:gd name="T32" fmla="*/ 376 w 382"/>
                  <a:gd name="T33" fmla="*/ 12 h 161"/>
                  <a:gd name="T34" fmla="*/ 376 w 382"/>
                  <a:gd name="T35" fmla="*/ 12 h 161"/>
                  <a:gd name="T36" fmla="*/ 376 w 382"/>
                  <a:gd name="T37" fmla="*/ 12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3" name="Freeform 11"/>
              <p:cNvSpPr>
                <a:spLocks/>
              </p:cNvSpPr>
              <p:nvPr/>
            </p:nvSpPr>
            <p:spPr bwMode="hidden">
              <a:xfrm>
                <a:off x="3695" y="4170"/>
                <a:ext cx="444" cy="66"/>
              </a:xfrm>
              <a:custGeom>
                <a:avLst/>
                <a:gdLst>
                  <a:gd name="T0" fmla="*/ 257 w 443"/>
                  <a:gd name="T1" fmla="*/ 54 h 66"/>
                  <a:gd name="T2" fmla="*/ 353 w 443"/>
                  <a:gd name="T3" fmla="*/ 48 h 66"/>
                  <a:gd name="T4" fmla="*/ 443 w 443"/>
                  <a:gd name="T5" fmla="*/ 24 h 66"/>
                  <a:gd name="T6" fmla="*/ 443 w 443"/>
                  <a:gd name="T7" fmla="*/ 36 h 66"/>
                  <a:gd name="T8" fmla="*/ 353 w 443"/>
                  <a:gd name="T9" fmla="*/ 60 h 66"/>
                  <a:gd name="T10" fmla="*/ 257 w 443"/>
                  <a:gd name="T11" fmla="*/ 66 h 66"/>
                  <a:gd name="T12" fmla="*/ 186 w 443"/>
                  <a:gd name="T13" fmla="*/ 60 h 66"/>
                  <a:gd name="T14" fmla="*/ 120 w 443"/>
                  <a:gd name="T15" fmla="*/ 48 h 66"/>
                  <a:gd name="T16" fmla="*/ 60 w 443"/>
                  <a:gd name="T17" fmla="*/ 36 h 66"/>
                  <a:gd name="T18" fmla="*/ 0 w 443"/>
                  <a:gd name="T19" fmla="*/ 12 h 66"/>
                  <a:gd name="T20" fmla="*/ 0 w 443"/>
                  <a:gd name="T21" fmla="*/ 0 h 66"/>
                  <a:gd name="T22" fmla="*/ 54 w 443"/>
                  <a:gd name="T23" fmla="*/ 24 h 66"/>
                  <a:gd name="T24" fmla="*/ 120 w 443"/>
                  <a:gd name="T25" fmla="*/ 36 h 66"/>
                  <a:gd name="T26" fmla="*/ 186 w 443"/>
                  <a:gd name="T27" fmla="*/ 48 h 66"/>
                  <a:gd name="T28" fmla="*/ 257 w 443"/>
                  <a:gd name="T29" fmla="*/ 54 h 66"/>
                  <a:gd name="T30" fmla="*/ 257 w 443"/>
                  <a:gd name="T31" fmla="*/ 54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4" name="Freeform 12"/>
              <p:cNvSpPr>
                <a:spLocks/>
              </p:cNvSpPr>
              <p:nvPr/>
            </p:nvSpPr>
            <p:spPr bwMode="hidden">
              <a:xfrm>
                <a:off x="3527" y="3906"/>
                <a:ext cx="89" cy="216"/>
              </a:xfrm>
              <a:custGeom>
                <a:avLst/>
                <a:gdLst>
                  <a:gd name="T0" fmla="*/ 12 w 89"/>
                  <a:gd name="T1" fmla="*/ 66 h 216"/>
                  <a:gd name="T2" fmla="*/ 18 w 89"/>
                  <a:gd name="T3" fmla="*/ 108 h 216"/>
                  <a:gd name="T4" fmla="*/ 36 w 89"/>
                  <a:gd name="T5" fmla="*/ 144 h 216"/>
                  <a:gd name="T6" fmla="*/ 60 w 89"/>
                  <a:gd name="T7" fmla="*/ 180 h 216"/>
                  <a:gd name="T8" fmla="*/ 89 w 89"/>
                  <a:gd name="T9" fmla="*/ 216 h 216"/>
                  <a:gd name="T10" fmla="*/ 72 w 89"/>
                  <a:gd name="T11" fmla="*/ 216 h 216"/>
                  <a:gd name="T12" fmla="*/ 42 w 89"/>
                  <a:gd name="T13" fmla="*/ 180 h 216"/>
                  <a:gd name="T14" fmla="*/ 18 w 89"/>
                  <a:gd name="T15" fmla="*/ 144 h 216"/>
                  <a:gd name="T16" fmla="*/ 6 w 89"/>
                  <a:gd name="T17" fmla="*/ 108 h 216"/>
                  <a:gd name="T18" fmla="*/ 0 w 89"/>
                  <a:gd name="T19" fmla="*/ 66 h 216"/>
                  <a:gd name="T20" fmla="*/ 0 w 89"/>
                  <a:gd name="T21" fmla="*/ 30 h 216"/>
                  <a:gd name="T22" fmla="*/ 12 w 89"/>
                  <a:gd name="T23" fmla="*/ 0 h 216"/>
                  <a:gd name="T24" fmla="*/ 30 w 89"/>
                  <a:gd name="T25" fmla="*/ 0 h 216"/>
                  <a:gd name="T26" fmla="*/ 18 w 89"/>
                  <a:gd name="T27" fmla="*/ 30 h 216"/>
                  <a:gd name="T28" fmla="*/ 12 w 89"/>
                  <a:gd name="T29" fmla="*/ 66 h 216"/>
                  <a:gd name="T30" fmla="*/ 12 w 89"/>
                  <a:gd name="T31" fmla="*/ 66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5" name="Freeform 13"/>
              <p:cNvSpPr>
                <a:spLocks/>
              </p:cNvSpPr>
              <p:nvPr/>
            </p:nvSpPr>
            <p:spPr bwMode="hidden">
              <a:xfrm>
                <a:off x="3569" y="3745"/>
                <a:ext cx="750" cy="461"/>
              </a:xfrm>
              <a:custGeom>
                <a:avLst/>
                <a:gdLst>
                  <a:gd name="T0" fmla="*/ 382 w 747"/>
                  <a:gd name="T1" fmla="*/ 443 h 461"/>
                  <a:gd name="T2" fmla="*/ 311 w 747"/>
                  <a:gd name="T3" fmla="*/ 437 h 461"/>
                  <a:gd name="T4" fmla="*/ 245 w 747"/>
                  <a:gd name="T5" fmla="*/ 425 h 461"/>
                  <a:gd name="T6" fmla="*/ 185 w 747"/>
                  <a:gd name="T7" fmla="*/ 407 h 461"/>
                  <a:gd name="T8" fmla="*/ 131 w 747"/>
                  <a:gd name="T9" fmla="*/ 383 h 461"/>
                  <a:gd name="T10" fmla="*/ 83 w 747"/>
                  <a:gd name="T11" fmla="*/ 347 h 461"/>
                  <a:gd name="T12" fmla="*/ 53 w 747"/>
                  <a:gd name="T13" fmla="*/ 311 h 461"/>
                  <a:gd name="T14" fmla="*/ 30 w 747"/>
                  <a:gd name="T15" fmla="*/ 269 h 461"/>
                  <a:gd name="T16" fmla="*/ 24 w 747"/>
                  <a:gd name="T17" fmla="*/ 227 h 461"/>
                  <a:gd name="T18" fmla="*/ 30 w 747"/>
                  <a:gd name="T19" fmla="*/ 185 h 461"/>
                  <a:gd name="T20" fmla="*/ 53 w 747"/>
                  <a:gd name="T21" fmla="*/ 143 h 461"/>
                  <a:gd name="T22" fmla="*/ 83 w 747"/>
                  <a:gd name="T23" fmla="*/ 107 h 461"/>
                  <a:gd name="T24" fmla="*/ 131 w 747"/>
                  <a:gd name="T25" fmla="*/ 77 h 461"/>
                  <a:gd name="T26" fmla="*/ 185 w 747"/>
                  <a:gd name="T27" fmla="*/ 47 h 461"/>
                  <a:gd name="T28" fmla="*/ 245 w 747"/>
                  <a:gd name="T29" fmla="*/ 30 h 461"/>
                  <a:gd name="T30" fmla="*/ 311 w 747"/>
                  <a:gd name="T31" fmla="*/ 18 h 461"/>
                  <a:gd name="T32" fmla="*/ 382 w 747"/>
                  <a:gd name="T33" fmla="*/ 12 h 461"/>
                  <a:gd name="T34" fmla="*/ 478 w 747"/>
                  <a:gd name="T35" fmla="*/ 18 h 461"/>
                  <a:gd name="T36" fmla="*/ 562 w 747"/>
                  <a:gd name="T37" fmla="*/ 41 h 461"/>
                  <a:gd name="T38" fmla="*/ 562 w 747"/>
                  <a:gd name="T39" fmla="*/ 36 h 461"/>
                  <a:gd name="T40" fmla="*/ 562 w 747"/>
                  <a:gd name="T41" fmla="*/ 30 h 461"/>
                  <a:gd name="T42" fmla="*/ 478 w 747"/>
                  <a:gd name="T43" fmla="*/ 6 h 461"/>
                  <a:gd name="T44" fmla="*/ 382 w 747"/>
                  <a:gd name="T45" fmla="*/ 0 h 461"/>
                  <a:gd name="T46" fmla="*/ 305 w 747"/>
                  <a:gd name="T47" fmla="*/ 6 h 461"/>
                  <a:gd name="T48" fmla="*/ 233 w 747"/>
                  <a:gd name="T49" fmla="*/ 18 h 461"/>
                  <a:gd name="T50" fmla="*/ 167 w 747"/>
                  <a:gd name="T51" fmla="*/ 41 h 461"/>
                  <a:gd name="T52" fmla="*/ 113 w 747"/>
                  <a:gd name="T53" fmla="*/ 65 h 461"/>
                  <a:gd name="T54" fmla="*/ 65 w 747"/>
                  <a:gd name="T55" fmla="*/ 101 h 461"/>
                  <a:gd name="T56" fmla="*/ 30 w 747"/>
                  <a:gd name="T57" fmla="*/ 137 h 461"/>
                  <a:gd name="T58" fmla="*/ 6 w 747"/>
                  <a:gd name="T59" fmla="*/ 179 h 461"/>
                  <a:gd name="T60" fmla="*/ 0 w 747"/>
                  <a:gd name="T61" fmla="*/ 227 h 461"/>
                  <a:gd name="T62" fmla="*/ 6 w 747"/>
                  <a:gd name="T63" fmla="*/ 275 h 461"/>
                  <a:gd name="T64" fmla="*/ 30 w 747"/>
                  <a:gd name="T65" fmla="*/ 317 h 461"/>
                  <a:gd name="T66" fmla="*/ 65 w 747"/>
                  <a:gd name="T67" fmla="*/ 359 h 461"/>
                  <a:gd name="T68" fmla="*/ 113 w 747"/>
                  <a:gd name="T69" fmla="*/ 395 h 461"/>
                  <a:gd name="T70" fmla="*/ 167 w 747"/>
                  <a:gd name="T71" fmla="*/ 419 h 461"/>
                  <a:gd name="T72" fmla="*/ 233 w 747"/>
                  <a:gd name="T73" fmla="*/ 443 h 461"/>
                  <a:gd name="T74" fmla="*/ 305 w 747"/>
                  <a:gd name="T75" fmla="*/ 455 h 461"/>
                  <a:gd name="T76" fmla="*/ 382 w 747"/>
                  <a:gd name="T77" fmla="*/ 461 h 461"/>
                  <a:gd name="T78" fmla="*/ 448 w 747"/>
                  <a:gd name="T79" fmla="*/ 455 h 461"/>
                  <a:gd name="T80" fmla="*/ 508 w 747"/>
                  <a:gd name="T81" fmla="*/ 449 h 461"/>
                  <a:gd name="T82" fmla="*/ 609 w 747"/>
                  <a:gd name="T83" fmla="*/ 413 h 461"/>
                  <a:gd name="T84" fmla="*/ 657 w 747"/>
                  <a:gd name="T85" fmla="*/ 389 h 461"/>
                  <a:gd name="T86" fmla="*/ 693 w 747"/>
                  <a:gd name="T87" fmla="*/ 359 h 461"/>
                  <a:gd name="T88" fmla="*/ 723 w 747"/>
                  <a:gd name="T89" fmla="*/ 329 h 461"/>
                  <a:gd name="T90" fmla="*/ 747 w 747"/>
                  <a:gd name="T91" fmla="*/ 293 h 461"/>
                  <a:gd name="T92" fmla="*/ 741 w 747"/>
                  <a:gd name="T93" fmla="*/ 287 h 461"/>
                  <a:gd name="T94" fmla="*/ 729 w 747"/>
                  <a:gd name="T95" fmla="*/ 281 h 461"/>
                  <a:gd name="T96" fmla="*/ 711 w 747"/>
                  <a:gd name="T97" fmla="*/ 317 h 461"/>
                  <a:gd name="T98" fmla="*/ 681 w 747"/>
                  <a:gd name="T99" fmla="*/ 347 h 461"/>
                  <a:gd name="T100" fmla="*/ 645 w 747"/>
                  <a:gd name="T101" fmla="*/ 377 h 461"/>
                  <a:gd name="T102" fmla="*/ 604 w 747"/>
                  <a:gd name="T103" fmla="*/ 401 h 461"/>
                  <a:gd name="T104" fmla="*/ 502 w 747"/>
                  <a:gd name="T105" fmla="*/ 431 h 461"/>
                  <a:gd name="T106" fmla="*/ 442 w 747"/>
                  <a:gd name="T107" fmla="*/ 443 h 461"/>
                  <a:gd name="T108" fmla="*/ 382 w 747"/>
                  <a:gd name="T109" fmla="*/ 443 h 461"/>
                  <a:gd name="T110" fmla="*/ 382 w 747"/>
                  <a:gd name="T111" fmla="*/ 443 h 4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6" name="Freeform 14"/>
              <p:cNvSpPr>
                <a:spLocks/>
              </p:cNvSpPr>
              <p:nvPr/>
            </p:nvSpPr>
            <p:spPr bwMode="hidden">
              <a:xfrm>
                <a:off x="4037" y="3721"/>
                <a:ext cx="96" cy="30"/>
              </a:xfrm>
              <a:custGeom>
                <a:avLst/>
                <a:gdLst>
                  <a:gd name="T0" fmla="*/ 0 w 96"/>
                  <a:gd name="T1" fmla="*/ 0 h 30"/>
                  <a:gd name="T2" fmla="*/ 0 w 96"/>
                  <a:gd name="T3" fmla="*/ 12 h 30"/>
                  <a:gd name="T4" fmla="*/ 48 w 96"/>
                  <a:gd name="T5" fmla="*/ 18 h 30"/>
                  <a:gd name="T6" fmla="*/ 96 w 96"/>
                  <a:gd name="T7" fmla="*/ 30 h 30"/>
                  <a:gd name="T8" fmla="*/ 96 w 96"/>
                  <a:gd name="T9" fmla="*/ 24 h 30"/>
                  <a:gd name="T10" fmla="*/ 96 w 96"/>
                  <a:gd name="T11" fmla="*/ 18 h 30"/>
                  <a:gd name="T12" fmla="*/ 48 w 96"/>
                  <a:gd name="T13" fmla="*/ 12 h 30"/>
                  <a:gd name="T14" fmla="*/ 0 w 96"/>
                  <a:gd name="T15" fmla="*/ 0 h 30"/>
                  <a:gd name="T16" fmla="*/ 0 w 96"/>
                  <a:gd name="T17"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7" name="Oval 15"/>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grpSp>
        <p:grpSp>
          <p:nvGrpSpPr>
            <p:cNvPr id="7" name="Group 16"/>
            <p:cNvGrpSpPr>
              <a:grpSpLocks/>
            </p:cNvGrpSpPr>
            <p:nvPr userDrawn="1"/>
          </p:nvGrpSpPr>
          <p:grpSpPr bwMode="auto">
            <a:xfrm>
              <a:off x="1776" y="3631"/>
              <a:ext cx="1626" cy="683"/>
              <a:chOff x="1776" y="3631"/>
              <a:chExt cx="1626" cy="683"/>
            </a:xfrm>
          </p:grpSpPr>
          <p:sp>
            <p:nvSpPr>
              <p:cNvPr id="39" name="Oval 17"/>
              <p:cNvSpPr>
                <a:spLocks noChangeArrowheads="1"/>
              </p:cNvSpPr>
              <p:nvPr/>
            </p:nvSpPr>
            <p:spPr bwMode="hidden">
              <a:xfrm>
                <a:off x="2268" y="3934"/>
                <a:ext cx="638" cy="377"/>
              </a:xfrm>
              <a:prstGeom prst="ellipse">
                <a:avLst/>
              </a:prstGeom>
              <a:gradFill rotWithShape="0">
                <a:gsLst>
                  <a:gs pos="0">
                    <a:schemeClr val="accent2">
                      <a:gamma/>
                      <a:shade val="87843"/>
                      <a:invGamma/>
                    </a:schemeClr>
                  </a:gs>
                  <a:gs pos="100000">
                    <a:schemeClr val="accent2"/>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40" name="Oval 18"/>
              <p:cNvSpPr>
                <a:spLocks noChangeArrowheads="1"/>
              </p:cNvSpPr>
              <p:nvPr/>
            </p:nvSpPr>
            <p:spPr bwMode="hidden">
              <a:xfrm>
                <a:off x="2314" y="3958"/>
                <a:ext cx="543" cy="332"/>
              </a:xfrm>
              <a:prstGeom prst="ellipse">
                <a:avLst/>
              </a:prstGeom>
              <a:gradFill rotWithShape="0">
                <a:gsLst>
                  <a:gs pos="0">
                    <a:schemeClr val="accent2"/>
                  </a:gs>
                  <a:gs pos="100000">
                    <a:schemeClr val="accent2">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41" name="Oval 19"/>
              <p:cNvSpPr>
                <a:spLocks noChangeArrowheads="1"/>
              </p:cNvSpPr>
              <p:nvPr/>
            </p:nvSpPr>
            <p:spPr bwMode="hidden">
              <a:xfrm>
                <a:off x="2341" y="3979"/>
                <a:ext cx="501" cy="299"/>
              </a:xfrm>
              <a:prstGeom prst="ellipse">
                <a:avLst/>
              </a:prstGeom>
              <a:gradFill rotWithShape="0">
                <a:gsLst>
                  <a:gs pos="0">
                    <a:schemeClr val="accent2">
                      <a:gamma/>
                      <a:shade val="90980"/>
                      <a:invGamma/>
                    </a:schemeClr>
                  </a:gs>
                  <a:gs pos="100000">
                    <a:schemeClr val="accent2"/>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42" name="Oval 20"/>
              <p:cNvSpPr>
                <a:spLocks noChangeArrowheads="1"/>
              </p:cNvSpPr>
              <p:nvPr/>
            </p:nvSpPr>
            <p:spPr bwMode="hidden">
              <a:xfrm>
                <a:off x="2368" y="3997"/>
                <a:ext cx="444" cy="258"/>
              </a:xfrm>
              <a:prstGeom prst="ellipse">
                <a:avLst/>
              </a:prstGeom>
              <a:gradFill rotWithShape="0">
                <a:gsLst>
                  <a:gs pos="0">
                    <a:schemeClr val="accent2">
                      <a:gamma/>
                      <a:shade val="8784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43" name="Oval 21"/>
              <p:cNvSpPr>
                <a:spLocks noChangeArrowheads="1"/>
              </p:cNvSpPr>
              <p:nvPr/>
            </p:nvSpPr>
            <p:spPr bwMode="hidden">
              <a:xfrm>
                <a:off x="2385" y="4005"/>
                <a:ext cx="413" cy="240"/>
              </a:xfrm>
              <a:prstGeom prst="ellipse">
                <a:avLst/>
              </a:prstGeom>
              <a:gradFill rotWithShape="0">
                <a:gsLst>
                  <a:gs pos="0">
                    <a:schemeClr val="accent2">
                      <a:gamma/>
                      <a:shade val="94118"/>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44" name="Oval 22"/>
              <p:cNvSpPr>
                <a:spLocks noChangeArrowheads="1"/>
              </p:cNvSpPr>
              <p:nvPr/>
            </p:nvSpPr>
            <p:spPr bwMode="hidden">
              <a:xfrm>
                <a:off x="2437" y="4026"/>
                <a:ext cx="306" cy="192"/>
              </a:xfrm>
              <a:prstGeom prst="ellipse">
                <a:avLst/>
              </a:prstGeom>
              <a:gradFill rotWithShape="0">
                <a:gsLst>
                  <a:gs pos="0">
                    <a:schemeClr val="accent2">
                      <a:gamma/>
                      <a:shade val="8784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45" name="Oval 23"/>
              <p:cNvSpPr>
                <a:spLocks noChangeArrowheads="1"/>
              </p:cNvSpPr>
              <p:nvPr/>
            </p:nvSpPr>
            <p:spPr bwMode="hidden">
              <a:xfrm>
                <a:off x="2476" y="4056"/>
                <a:ext cx="227" cy="135"/>
              </a:xfrm>
              <a:prstGeom prst="ellipse">
                <a:avLst/>
              </a:prstGeom>
              <a:gradFill rotWithShape="0">
                <a:gsLst>
                  <a:gs pos="0">
                    <a:schemeClr val="accent2"/>
                  </a:gs>
                  <a:gs pos="100000">
                    <a:schemeClr val="accent2">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46" name="Oval 24"/>
              <p:cNvSpPr>
                <a:spLocks noChangeArrowheads="1"/>
              </p:cNvSpPr>
              <p:nvPr/>
            </p:nvSpPr>
            <p:spPr bwMode="hidden">
              <a:xfrm>
                <a:off x="2542" y="4097"/>
                <a:ext cx="90" cy="60"/>
              </a:xfrm>
              <a:prstGeom prst="ellipse">
                <a:avLst/>
              </a:prstGeom>
              <a:gradFill rotWithShape="0">
                <a:gsLst>
                  <a:gs pos="0">
                    <a:schemeClr val="accent2"/>
                  </a:gs>
                  <a:gs pos="100000">
                    <a:schemeClr val="accent2">
                      <a:gamma/>
                      <a:shade val="90980"/>
                      <a:invGamma/>
                    </a:schemeClr>
                  </a:gs>
                </a:gsLst>
                <a:lin ang="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47" name="Freeform 25"/>
              <p:cNvSpPr>
                <a:spLocks/>
              </p:cNvSpPr>
              <p:nvPr/>
            </p:nvSpPr>
            <p:spPr bwMode="hidden">
              <a:xfrm>
                <a:off x="2585" y="3822"/>
                <a:ext cx="449" cy="186"/>
              </a:xfrm>
              <a:custGeom>
                <a:avLst/>
                <a:gdLst>
                  <a:gd name="T0" fmla="*/ 6 w 448"/>
                  <a:gd name="T1" fmla="*/ 6 h 186"/>
                  <a:gd name="T2" fmla="*/ 78 w 448"/>
                  <a:gd name="T3" fmla="*/ 12 h 186"/>
                  <a:gd name="T4" fmla="*/ 150 w 448"/>
                  <a:gd name="T5" fmla="*/ 18 h 186"/>
                  <a:gd name="T6" fmla="*/ 215 w 448"/>
                  <a:gd name="T7" fmla="*/ 36 h 186"/>
                  <a:gd name="T8" fmla="*/ 275 w 448"/>
                  <a:gd name="T9" fmla="*/ 60 h 186"/>
                  <a:gd name="T10" fmla="*/ 329 w 448"/>
                  <a:gd name="T11" fmla="*/ 84 h 186"/>
                  <a:gd name="T12" fmla="*/ 377 w 448"/>
                  <a:gd name="T13" fmla="*/ 114 h 186"/>
                  <a:gd name="T14" fmla="*/ 419 w 448"/>
                  <a:gd name="T15" fmla="*/ 150 h 186"/>
                  <a:gd name="T16" fmla="*/ 448 w 448"/>
                  <a:gd name="T17" fmla="*/ 186 h 186"/>
                  <a:gd name="T18" fmla="*/ 448 w 448"/>
                  <a:gd name="T19" fmla="*/ 162 h 186"/>
                  <a:gd name="T20" fmla="*/ 413 w 448"/>
                  <a:gd name="T21" fmla="*/ 126 h 186"/>
                  <a:gd name="T22" fmla="*/ 371 w 448"/>
                  <a:gd name="T23" fmla="*/ 96 h 186"/>
                  <a:gd name="T24" fmla="*/ 323 w 448"/>
                  <a:gd name="T25" fmla="*/ 66 h 186"/>
                  <a:gd name="T26" fmla="*/ 269 w 448"/>
                  <a:gd name="T27" fmla="*/ 48 h 186"/>
                  <a:gd name="T28" fmla="*/ 144 w 448"/>
                  <a:gd name="T29" fmla="*/ 12 h 186"/>
                  <a:gd name="T30" fmla="*/ 78 w 448"/>
                  <a:gd name="T31" fmla="*/ 6 h 186"/>
                  <a:gd name="T32" fmla="*/ 6 w 448"/>
                  <a:gd name="T33" fmla="*/ 0 h 186"/>
                  <a:gd name="T34" fmla="*/ 0 w 448"/>
                  <a:gd name="T35" fmla="*/ 0 h 186"/>
                  <a:gd name="T36" fmla="*/ 0 w 448"/>
                  <a:gd name="T37" fmla="*/ 0 h 186"/>
                  <a:gd name="T38" fmla="*/ 0 w 448"/>
                  <a:gd name="T39" fmla="*/ 6 h 186"/>
                  <a:gd name="T40" fmla="*/ 0 w 448"/>
                  <a:gd name="T41" fmla="*/ 6 h 186"/>
                  <a:gd name="T42" fmla="*/ 6 w 448"/>
                  <a:gd name="T43" fmla="*/ 6 h 186"/>
                  <a:gd name="T44" fmla="*/ 6 w 448"/>
                  <a:gd name="T45" fmla="*/ 6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48" name="Freeform 26"/>
              <p:cNvSpPr>
                <a:spLocks/>
              </p:cNvSpPr>
              <p:nvPr/>
            </p:nvSpPr>
            <p:spPr bwMode="hidden">
              <a:xfrm>
                <a:off x="2142" y="3852"/>
                <a:ext cx="892" cy="462"/>
              </a:xfrm>
              <a:custGeom>
                <a:avLst/>
                <a:gdLst>
                  <a:gd name="T0" fmla="*/ 23 w 890"/>
                  <a:gd name="T1" fmla="*/ 276 h 462"/>
                  <a:gd name="T2" fmla="*/ 29 w 890"/>
                  <a:gd name="T3" fmla="*/ 222 h 462"/>
                  <a:gd name="T4" fmla="*/ 59 w 890"/>
                  <a:gd name="T5" fmla="*/ 174 h 462"/>
                  <a:gd name="T6" fmla="*/ 95 w 890"/>
                  <a:gd name="T7" fmla="*/ 132 h 462"/>
                  <a:gd name="T8" fmla="*/ 149 w 890"/>
                  <a:gd name="T9" fmla="*/ 96 h 462"/>
                  <a:gd name="T10" fmla="*/ 209 w 890"/>
                  <a:gd name="T11" fmla="*/ 60 h 462"/>
                  <a:gd name="T12" fmla="*/ 281 w 890"/>
                  <a:gd name="T13" fmla="*/ 36 h 462"/>
                  <a:gd name="T14" fmla="*/ 364 w 890"/>
                  <a:gd name="T15" fmla="*/ 24 h 462"/>
                  <a:gd name="T16" fmla="*/ 448 w 890"/>
                  <a:gd name="T17" fmla="*/ 18 h 462"/>
                  <a:gd name="T18" fmla="*/ 532 w 890"/>
                  <a:gd name="T19" fmla="*/ 24 h 462"/>
                  <a:gd name="T20" fmla="*/ 609 w 890"/>
                  <a:gd name="T21" fmla="*/ 36 h 462"/>
                  <a:gd name="T22" fmla="*/ 681 w 890"/>
                  <a:gd name="T23" fmla="*/ 60 h 462"/>
                  <a:gd name="T24" fmla="*/ 741 w 890"/>
                  <a:gd name="T25" fmla="*/ 96 h 462"/>
                  <a:gd name="T26" fmla="*/ 795 w 890"/>
                  <a:gd name="T27" fmla="*/ 132 h 462"/>
                  <a:gd name="T28" fmla="*/ 831 w 890"/>
                  <a:gd name="T29" fmla="*/ 174 h 462"/>
                  <a:gd name="T30" fmla="*/ 861 w 890"/>
                  <a:gd name="T31" fmla="*/ 222 h 462"/>
                  <a:gd name="T32" fmla="*/ 867 w 890"/>
                  <a:gd name="T33" fmla="*/ 276 h 462"/>
                  <a:gd name="T34" fmla="*/ 855 w 890"/>
                  <a:gd name="T35" fmla="*/ 330 h 462"/>
                  <a:gd name="T36" fmla="*/ 831 w 890"/>
                  <a:gd name="T37" fmla="*/ 378 h 462"/>
                  <a:gd name="T38" fmla="*/ 783 w 890"/>
                  <a:gd name="T39" fmla="*/ 426 h 462"/>
                  <a:gd name="T40" fmla="*/ 723 w 890"/>
                  <a:gd name="T41" fmla="*/ 462 h 462"/>
                  <a:gd name="T42" fmla="*/ 765 w 890"/>
                  <a:gd name="T43" fmla="*/ 462 h 462"/>
                  <a:gd name="T44" fmla="*/ 819 w 890"/>
                  <a:gd name="T45" fmla="*/ 426 h 462"/>
                  <a:gd name="T46" fmla="*/ 855 w 890"/>
                  <a:gd name="T47" fmla="*/ 378 h 462"/>
                  <a:gd name="T48" fmla="*/ 884 w 890"/>
                  <a:gd name="T49" fmla="*/ 330 h 462"/>
                  <a:gd name="T50" fmla="*/ 890 w 890"/>
                  <a:gd name="T51" fmla="*/ 276 h 462"/>
                  <a:gd name="T52" fmla="*/ 884 w 890"/>
                  <a:gd name="T53" fmla="*/ 222 h 462"/>
                  <a:gd name="T54" fmla="*/ 855 w 890"/>
                  <a:gd name="T55" fmla="*/ 168 h 462"/>
                  <a:gd name="T56" fmla="*/ 813 w 890"/>
                  <a:gd name="T57" fmla="*/ 120 h 462"/>
                  <a:gd name="T58" fmla="*/ 759 w 890"/>
                  <a:gd name="T59" fmla="*/ 84 h 462"/>
                  <a:gd name="T60" fmla="*/ 693 w 890"/>
                  <a:gd name="T61" fmla="*/ 48 h 462"/>
                  <a:gd name="T62" fmla="*/ 621 w 890"/>
                  <a:gd name="T63" fmla="*/ 24 h 462"/>
                  <a:gd name="T64" fmla="*/ 538 w 890"/>
                  <a:gd name="T65" fmla="*/ 6 h 462"/>
                  <a:gd name="T66" fmla="*/ 448 w 890"/>
                  <a:gd name="T67" fmla="*/ 0 h 462"/>
                  <a:gd name="T68" fmla="*/ 358 w 890"/>
                  <a:gd name="T69" fmla="*/ 6 h 462"/>
                  <a:gd name="T70" fmla="*/ 275 w 890"/>
                  <a:gd name="T71" fmla="*/ 24 h 462"/>
                  <a:gd name="T72" fmla="*/ 197 w 890"/>
                  <a:gd name="T73" fmla="*/ 48 h 462"/>
                  <a:gd name="T74" fmla="*/ 131 w 890"/>
                  <a:gd name="T75" fmla="*/ 84 h 462"/>
                  <a:gd name="T76" fmla="*/ 77 w 890"/>
                  <a:gd name="T77" fmla="*/ 120 h 462"/>
                  <a:gd name="T78" fmla="*/ 35 w 890"/>
                  <a:gd name="T79" fmla="*/ 168 h 462"/>
                  <a:gd name="T80" fmla="*/ 12 w 890"/>
                  <a:gd name="T81" fmla="*/ 222 h 462"/>
                  <a:gd name="T82" fmla="*/ 0 w 890"/>
                  <a:gd name="T83" fmla="*/ 276 h 462"/>
                  <a:gd name="T84" fmla="*/ 6 w 890"/>
                  <a:gd name="T85" fmla="*/ 330 h 462"/>
                  <a:gd name="T86" fmla="*/ 35 w 890"/>
                  <a:gd name="T87" fmla="*/ 378 h 462"/>
                  <a:gd name="T88" fmla="*/ 71 w 890"/>
                  <a:gd name="T89" fmla="*/ 426 h 462"/>
                  <a:gd name="T90" fmla="*/ 125 w 890"/>
                  <a:gd name="T91" fmla="*/ 462 h 462"/>
                  <a:gd name="T92" fmla="*/ 167 w 890"/>
                  <a:gd name="T93" fmla="*/ 462 h 462"/>
                  <a:gd name="T94" fmla="*/ 107 w 890"/>
                  <a:gd name="T95" fmla="*/ 426 h 462"/>
                  <a:gd name="T96" fmla="*/ 59 w 890"/>
                  <a:gd name="T97" fmla="*/ 378 h 462"/>
                  <a:gd name="T98" fmla="*/ 35 w 890"/>
                  <a:gd name="T99" fmla="*/ 330 h 462"/>
                  <a:gd name="T100" fmla="*/ 23 w 890"/>
                  <a:gd name="T101" fmla="*/ 276 h 462"/>
                  <a:gd name="T102" fmla="*/ 23 w 890"/>
                  <a:gd name="T103" fmla="*/ 276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49" name="Freeform 27"/>
              <p:cNvSpPr>
                <a:spLocks/>
              </p:cNvSpPr>
              <p:nvPr/>
            </p:nvSpPr>
            <p:spPr bwMode="hidden">
              <a:xfrm>
                <a:off x="2082" y="3828"/>
                <a:ext cx="407" cy="486"/>
              </a:xfrm>
              <a:custGeom>
                <a:avLst/>
                <a:gdLst>
                  <a:gd name="T0" fmla="*/ 18 w 406"/>
                  <a:gd name="T1" fmla="*/ 300 h 486"/>
                  <a:gd name="T2" fmla="*/ 24 w 406"/>
                  <a:gd name="T3" fmla="*/ 246 h 486"/>
                  <a:gd name="T4" fmla="*/ 48 w 406"/>
                  <a:gd name="T5" fmla="*/ 198 h 486"/>
                  <a:gd name="T6" fmla="*/ 83 w 406"/>
                  <a:gd name="T7" fmla="*/ 150 h 486"/>
                  <a:gd name="T8" fmla="*/ 131 w 406"/>
                  <a:gd name="T9" fmla="*/ 108 h 486"/>
                  <a:gd name="T10" fmla="*/ 185 w 406"/>
                  <a:gd name="T11" fmla="*/ 72 h 486"/>
                  <a:gd name="T12" fmla="*/ 251 w 406"/>
                  <a:gd name="T13" fmla="*/ 42 h 486"/>
                  <a:gd name="T14" fmla="*/ 329 w 406"/>
                  <a:gd name="T15" fmla="*/ 24 h 486"/>
                  <a:gd name="T16" fmla="*/ 406 w 406"/>
                  <a:gd name="T17" fmla="*/ 6 h 486"/>
                  <a:gd name="T18" fmla="*/ 406 w 406"/>
                  <a:gd name="T19" fmla="*/ 0 h 486"/>
                  <a:gd name="T20" fmla="*/ 323 w 406"/>
                  <a:gd name="T21" fmla="*/ 12 h 486"/>
                  <a:gd name="T22" fmla="*/ 245 w 406"/>
                  <a:gd name="T23" fmla="*/ 36 h 486"/>
                  <a:gd name="T24" fmla="*/ 179 w 406"/>
                  <a:gd name="T25" fmla="*/ 66 h 486"/>
                  <a:gd name="T26" fmla="*/ 119 w 406"/>
                  <a:gd name="T27" fmla="*/ 102 h 486"/>
                  <a:gd name="T28" fmla="*/ 72 w 406"/>
                  <a:gd name="T29" fmla="*/ 144 h 486"/>
                  <a:gd name="T30" fmla="*/ 30 w 406"/>
                  <a:gd name="T31" fmla="*/ 192 h 486"/>
                  <a:gd name="T32" fmla="*/ 6 w 406"/>
                  <a:gd name="T33" fmla="*/ 246 h 486"/>
                  <a:gd name="T34" fmla="*/ 0 w 406"/>
                  <a:gd name="T35" fmla="*/ 300 h 486"/>
                  <a:gd name="T36" fmla="*/ 6 w 406"/>
                  <a:gd name="T37" fmla="*/ 348 h 486"/>
                  <a:gd name="T38" fmla="*/ 30 w 406"/>
                  <a:gd name="T39" fmla="*/ 396 h 486"/>
                  <a:gd name="T40" fmla="*/ 66 w 406"/>
                  <a:gd name="T41" fmla="*/ 444 h 486"/>
                  <a:gd name="T42" fmla="*/ 107 w 406"/>
                  <a:gd name="T43" fmla="*/ 486 h 486"/>
                  <a:gd name="T44" fmla="*/ 131 w 406"/>
                  <a:gd name="T45" fmla="*/ 486 h 486"/>
                  <a:gd name="T46" fmla="*/ 83 w 406"/>
                  <a:gd name="T47" fmla="*/ 450 h 486"/>
                  <a:gd name="T48" fmla="*/ 48 w 406"/>
                  <a:gd name="T49" fmla="*/ 402 h 486"/>
                  <a:gd name="T50" fmla="*/ 24 w 406"/>
                  <a:gd name="T51" fmla="*/ 354 h 486"/>
                  <a:gd name="T52" fmla="*/ 18 w 406"/>
                  <a:gd name="T53" fmla="*/ 300 h 486"/>
                  <a:gd name="T54" fmla="*/ 18 w 406"/>
                  <a:gd name="T55" fmla="*/ 300 h 4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50" name="Freeform 28"/>
              <p:cNvSpPr>
                <a:spLocks/>
              </p:cNvSpPr>
              <p:nvPr/>
            </p:nvSpPr>
            <p:spPr bwMode="hidden">
              <a:xfrm>
                <a:off x="2987" y="4044"/>
                <a:ext cx="108" cy="252"/>
              </a:xfrm>
              <a:custGeom>
                <a:avLst/>
                <a:gdLst>
                  <a:gd name="T0" fmla="*/ 89 w 107"/>
                  <a:gd name="T1" fmla="*/ 84 h 252"/>
                  <a:gd name="T2" fmla="*/ 83 w 107"/>
                  <a:gd name="T3" fmla="*/ 132 h 252"/>
                  <a:gd name="T4" fmla="*/ 65 w 107"/>
                  <a:gd name="T5" fmla="*/ 174 h 252"/>
                  <a:gd name="T6" fmla="*/ 36 w 107"/>
                  <a:gd name="T7" fmla="*/ 216 h 252"/>
                  <a:gd name="T8" fmla="*/ 0 w 107"/>
                  <a:gd name="T9" fmla="*/ 252 h 252"/>
                  <a:gd name="T10" fmla="*/ 18 w 107"/>
                  <a:gd name="T11" fmla="*/ 252 h 252"/>
                  <a:gd name="T12" fmla="*/ 53 w 107"/>
                  <a:gd name="T13" fmla="*/ 216 h 252"/>
                  <a:gd name="T14" fmla="*/ 83 w 107"/>
                  <a:gd name="T15" fmla="*/ 174 h 252"/>
                  <a:gd name="T16" fmla="*/ 101 w 107"/>
                  <a:gd name="T17" fmla="*/ 132 h 252"/>
                  <a:gd name="T18" fmla="*/ 107 w 107"/>
                  <a:gd name="T19" fmla="*/ 84 h 252"/>
                  <a:gd name="T20" fmla="*/ 101 w 107"/>
                  <a:gd name="T21" fmla="*/ 42 h 252"/>
                  <a:gd name="T22" fmla="*/ 89 w 107"/>
                  <a:gd name="T23" fmla="*/ 0 h 252"/>
                  <a:gd name="T24" fmla="*/ 65 w 107"/>
                  <a:gd name="T25" fmla="*/ 0 h 252"/>
                  <a:gd name="T26" fmla="*/ 83 w 107"/>
                  <a:gd name="T27" fmla="*/ 42 h 252"/>
                  <a:gd name="T28" fmla="*/ 89 w 107"/>
                  <a:gd name="T29" fmla="*/ 84 h 252"/>
                  <a:gd name="T30" fmla="*/ 89 w 107"/>
                  <a:gd name="T31" fmla="*/ 84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51" name="Freeform 29"/>
              <p:cNvSpPr>
                <a:spLocks/>
              </p:cNvSpPr>
              <p:nvPr/>
            </p:nvSpPr>
            <p:spPr bwMode="hidden">
              <a:xfrm>
                <a:off x="2068" y="3685"/>
                <a:ext cx="835" cy="150"/>
              </a:xfrm>
              <a:custGeom>
                <a:avLst/>
                <a:gdLst>
                  <a:gd name="T0" fmla="*/ 518 w 835"/>
                  <a:gd name="T1" fmla="*/ 18 h 150"/>
                  <a:gd name="T2" fmla="*/ 597 w 835"/>
                  <a:gd name="T3" fmla="*/ 24 h 150"/>
                  <a:gd name="T4" fmla="*/ 682 w 835"/>
                  <a:gd name="T5" fmla="*/ 30 h 150"/>
                  <a:gd name="T6" fmla="*/ 755 w 835"/>
                  <a:gd name="T7" fmla="*/ 42 h 150"/>
                  <a:gd name="T8" fmla="*/ 828 w 835"/>
                  <a:gd name="T9" fmla="*/ 60 h 150"/>
                  <a:gd name="T10" fmla="*/ 835 w 835"/>
                  <a:gd name="T11" fmla="*/ 42 h 150"/>
                  <a:gd name="T12" fmla="*/ 761 w 835"/>
                  <a:gd name="T13" fmla="*/ 24 h 150"/>
                  <a:gd name="T14" fmla="*/ 688 w 835"/>
                  <a:gd name="T15" fmla="*/ 12 h 150"/>
                  <a:gd name="T16" fmla="*/ 603 w 835"/>
                  <a:gd name="T17" fmla="*/ 6 h 150"/>
                  <a:gd name="T18" fmla="*/ 518 w 835"/>
                  <a:gd name="T19" fmla="*/ 0 h 150"/>
                  <a:gd name="T20" fmla="*/ 372 w 835"/>
                  <a:gd name="T21" fmla="*/ 12 h 150"/>
                  <a:gd name="T22" fmla="*/ 232 w 835"/>
                  <a:gd name="T23" fmla="*/ 36 h 150"/>
                  <a:gd name="T24" fmla="*/ 110 w 835"/>
                  <a:gd name="T25" fmla="*/ 78 h 150"/>
                  <a:gd name="T26" fmla="*/ 0 w 835"/>
                  <a:gd name="T27" fmla="*/ 132 h 150"/>
                  <a:gd name="T28" fmla="*/ 19 w 835"/>
                  <a:gd name="T29" fmla="*/ 150 h 150"/>
                  <a:gd name="T30" fmla="*/ 122 w 835"/>
                  <a:gd name="T31" fmla="*/ 96 h 150"/>
                  <a:gd name="T32" fmla="*/ 244 w 835"/>
                  <a:gd name="T33" fmla="*/ 54 h 150"/>
                  <a:gd name="T34" fmla="*/ 378 w 835"/>
                  <a:gd name="T35" fmla="*/ 30 h 150"/>
                  <a:gd name="T36" fmla="*/ 518 w 835"/>
                  <a:gd name="T37" fmla="*/ 18 h 150"/>
                  <a:gd name="T38" fmla="*/ 518 w 835"/>
                  <a:gd name="T39" fmla="*/ 18 h 15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2" name="Freeform 30"/>
              <p:cNvSpPr>
                <a:spLocks/>
              </p:cNvSpPr>
              <p:nvPr/>
            </p:nvSpPr>
            <p:spPr bwMode="hidden">
              <a:xfrm>
                <a:off x="1867" y="3853"/>
                <a:ext cx="171" cy="461"/>
              </a:xfrm>
              <a:custGeom>
                <a:avLst/>
                <a:gdLst>
                  <a:gd name="T0" fmla="*/ 31 w 171"/>
                  <a:gd name="T1" fmla="*/ 263 h 461"/>
                  <a:gd name="T2" fmla="*/ 43 w 171"/>
                  <a:gd name="T3" fmla="*/ 191 h 461"/>
                  <a:gd name="T4" fmla="*/ 67 w 171"/>
                  <a:gd name="T5" fmla="*/ 131 h 461"/>
                  <a:gd name="T6" fmla="*/ 116 w 171"/>
                  <a:gd name="T7" fmla="*/ 72 h 461"/>
                  <a:gd name="T8" fmla="*/ 171 w 171"/>
                  <a:gd name="T9" fmla="*/ 18 h 461"/>
                  <a:gd name="T10" fmla="*/ 153 w 171"/>
                  <a:gd name="T11" fmla="*/ 0 h 461"/>
                  <a:gd name="T12" fmla="*/ 86 w 171"/>
                  <a:gd name="T13" fmla="*/ 60 h 461"/>
                  <a:gd name="T14" fmla="*/ 43 w 171"/>
                  <a:gd name="T15" fmla="*/ 120 h 461"/>
                  <a:gd name="T16" fmla="*/ 13 w 171"/>
                  <a:gd name="T17" fmla="*/ 191 h 461"/>
                  <a:gd name="T18" fmla="*/ 0 w 171"/>
                  <a:gd name="T19" fmla="*/ 263 h 461"/>
                  <a:gd name="T20" fmla="*/ 6 w 171"/>
                  <a:gd name="T21" fmla="*/ 317 h 461"/>
                  <a:gd name="T22" fmla="*/ 25 w 171"/>
                  <a:gd name="T23" fmla="*/ 365 h 461"/>
                  <a:gd name="T24" fmla="*/ 49 w 171"/>
                  <a:gd name="T25" fmla="*/ 413 h 461"/>
                  <a:gd name="T26" fmla="*/ 86 w 171"/>
                  <a:gd name="T27" fmla="*/ 461 h 461"/>
                  <a:gd name="T28" fmla="*/ 122 w 171"/>
                  <a:gd name="T29" fmla="*/ 461 h 461"/>
                  <a:gd name="T30" fmla="*/ 86 w 171"/>
                  <a:gd name="T31" fmla="*/ 413 h 461"/>
                  <a:gd name="T32" fmla="*/ 55 w 171"/>
                  <a:gd name="T33" fmla="*/ 365 h 461"/>
                  <a:gd name="T34" fmla="*/ 37 w 171"/>
                  <a:gd name="T35" fmla="*/ 317 h 461"/>
                  <a:gd name="T36" fmla="*/ 31 w 171"/>
                  <a:gd name="T37" fmla="*/ 263 h 461"/>
                  <a:gd name="T38" fmla="*/ 31 w 171"/>
                  <a:gd name="T39" fmla="*/ 263 h 46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3" name="Freeform 31"/>
              <p:cNvSpPr>
                <a:spLocks/>
              </p:cNvSpPr>
              <p:nvPr/>
            </p:nvSpPr>
            <p:spPr bwMode="hidden">
              <a:xfrm>
                <a:off x="2951" y="3751"/>
                <a:ext cx="360" cy="563"/>
              </a:xfrm>
              <a:custGeom>
                <a:avLst/>
                <a:gdLst>
                  <a:gd name="T0" fmla="*/ 360 w 360"/>
                  <a:gd name="T1" fmla="*/ 365 h 563"/>
                  <a:gd name="T2" fmla="*/ 353 w 360"/>
                  <a:gd name="T3" fmla="*/ 305 h 563"/>
                  <a:gd name="T4" fmla="*/ 335 w 360"/>
                  <a:gd name="T5" fmla="*/ 251 h 563"/>
                  <a:gd name="T6" fmla="*/ 305 w 360"/>
                  <a:gd name="T7" fmla="*/ 204 h 563"/>
                  <a:gd name="T8" fmla="*/ 262 w 360"/>
                  <a:gd name="T9" fmla="*/ 156 h 563"/>
                  <a:gd name="T10" fmla="*/ 213 w 360"/>
                  <a:gd name="T11" fmla="*/ 108 h 563"/>
                  <a:gd name="T12" fmla="*/ 159 w 360"/>
                  <a:gd name="T13" fmla="*/ 66 h 563"/>
                  <a:gd name="T14" fmla="*/ 92 w 360"/>
                  <a:gd name="T15" fmla="*/ 30 h 563"/>
                  <a:gd name="T16" fmla="*/ 19 w 360"/>
                  <a:gd name="T17" fmla="*/ 0 h 563"/>
                  <a:gd name="T18" fmla="*/ 0 w 360"/>
                  <a:gd name="T19" fmla="*/ 12 h 563"/>
                  <a:gd name="T20" fmla="*/ 67 w 360"/>
                  <a:gd name="T21" fmla="*/ 42 h 563"/>
                  <a:gd name="T22" fmla="*/ 134 w 360"/>
                  <a:gd name="T23" fmla="*/ 78 h 563"/>
                  <a:gd name="T24" fmla="*/ 189 w 360"/>
                  <a:gd name="T25" fmla="*/ 114 h 563"/>
                  <a:gd name="T26" fmla="*/ 238 w 360"/>
                  <a:gd name="T27" fmla="*/ 162 h 563"/>
                  <a:gd name="T28" fmla="*/ 274 w 360"/>
                  <a:gd name="T29" fmla="*/ 210 h 563"/>
                  <a:gd name="T30" fmla="*/ 299 w 360"/>
                  <a:gd name="T31" fmla="*/ 257 h 563"/>
                  <a:gd name="T32" fmla="*/ 317 w 360"/>
                  <a:gd name="T33" fmla="*/ 311 h 563"/>
                  <a:gd name="T34" fmla="*/ 323 w 360"/>
                  <a:gd name="T35" fmla="*/ 365 h 563"/>
                  <a:gd name="T36" fmla="*/ 317 w 360"/>
                  <a:gd name="T37" fmla="*/ 419 h 563"/>
                  <a:gd name="T38" fmla="*/ 299 w 360"/>
                  <a:gd name="T39" fmla="*/ 467 h 563"/>
                  <a:gd name="T40" fmla="*/ 274 w 360"/>
                  <a:gd name="T41" fmla="*/ 515 h 563"/>
                  <a:gd name="T42" fmla="*/ 238 w 360"/>
                  <a:gd name="T43" fmla="*/ 563 h 563"/>
                  <a:gd name="T44" fmla="*/ 268 w 360"/>
                  <a:gd name="T45" fmla="*/ 563 h 563"/>
                  <a:gd name="T46" fmla="*/ 311 w 360"/>
                  <a:gd name="T47" fmla="*/ 515 h 563"/>
                  <a:gd name="T48" fmla="*/ 335 w 360"/>
                  <a:gd name="T49" fmla="*/ 467 h 563"/>
                  <a:gd name="T50" fmla="*/ 353 w 360"/>
                  <a:gd name="T51" fmla="*/ 419 h 563"/>
                  <a:gd name="T52" fmla="*/ 360 w 360"/>
                  <a:gd name="T53" fmla="*/ 365 h 563"/>
                  <a:gd name="T54" fmla="*/ 360 w 360"/>
                  <a:gd name="T55" fmla="*/ 365 h 5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54" name="Freeform 32"/>
              <p:cNvSpPr>
                <a:spLocks/>
              </p:cNvSpPr>
              <p:nvPr/>
            </p:nvSpPr>
            <p:spPr bwMode="hidden">
              <a:xfrm>
                <a:off x="2318" y="3631"/>
                <a:ext cx="1078" cy="425"/>
              </a:xfrm>
              <a:custGeom>
                <a:avLst/>
                <a:gdLst>
                  <a:gd name="T0" fmla="*/ 1053 w 1078"/>
                  <a:gd name="T1" fmla="*/ 425 h 425"/>
                  <a:gd name="T2" fmla="*/ 1078 w 1078"/>
                  <a:gd name="T3" fmla="*/ 419 h 425"/>
                  <a:gd name="T4" fmla="*/ 1066 w 1078"/>
                  <a:gd name="T5" fmla="*/ 377 h 425"/>
                  <a:gd name="T6" fmla="*/ 1047 w 1078"/>
                  <a:gd name="T7" fmla="*/ 336 h 425"/>
                  <a:gd name="T8" fmla="*/ 986 w 1078"/>
                  <a:gd name="T9" fmla="*/ 252 h 425"/>
                  <a:gd name="T10" fmla="*/ 907 w 1078"/>
                  <a:gd name="T11" fmla="*/ 180 h 425"/>
                  <a:gd name="T12" fmla="*/ 810 w 1078"/>
                  <a:gd name="T13" fmla="*/ 120 h 425"/>
                  <a:gd name="T14" fmla="*/ 694 w 1078"/>
                  <a:gd name="T15" fmla="*/ 72 h 425"/>
                  <a:gd name="T16" fmla="*/ 560 w 1078"/>
                  <a:gd name="T17" fmla="*/ 30 h 425"/>
                  <a:gd name="T18" fmla="*/ 420 w 1078"/>
                  <a:gd name="T19" fmla="*/ 6 h 425"/>
                  <a:gd name="T20" fmla="*/ 268 w 1078"/>
                  <a:gd name="T21" fmla="*/ 0 h 425"/>
                  <a:gd name="T22" fmla="*/ 134 w 1078"/>
                  <a:gd name="T23" fmla="*/ 6 h 425"/>
                  <a:gd name="T24" fmla="*/ 0 w 1078"/>
                  <a:gd name="T25" fmla="*/ 24 h 425"/>
                  <a:gd name="T26" fmla="*/ 12 w 1078"/>
                  <a:gd name="T27" fmla="*/ 36 h 425"/>
                  <a:gd name="T28" fmla="*/ 134 w 1078"/>
                  <a:gd name="T29" fmla="*/ 18 h 425"/>
                  <a:gd name="T30" fmla="*/ 268 w 1078"/>
                  <a:gd name="T31" fmla="*/ 12 h 425"/>
                  <a:gd name="T32" fmla="*/ 420 w 1078"/>
                  <a:gd name="T33" fmla="*/ 18 h 425"/>
                  <a:gd name="T34" fmla="*/ 554 w 1078"/>
                  <a:gd name="T35" fmla="*/ 42 h 425"/>
                  <a:gd name="T36" fmla="*/ 682 w 1078"/>
                  <a:gd name="T37" fmla="*/ 84 h 425"/>
                  <a:gd name="T38" fmla="*/ 798 w 1078"/>
                  <a:gd name="T39" fmla="*/ 132 h 425"/>
                  <a:gd name="T40" fmla="*/ 895 w 1078"/>
                  <a:gd name="T41" fmla="*/ 192 h 425"/>
                  <a:gd name="T42" fmla="*/ 968 w 1078"/>
                  <a:gd name="T43" fmla="*/ 264 h 425"/>
                  <a:gd name="T44" fmla="*/ 999 w 1078"/>
                  <a:gd name="T45" fmla="*/ 300 h 425"/>
                  <a:gd name="T46" fmla="*/ 1023 w 1078"/>
                  <a:gd name="T47" fmla="*/ 342 h 425"/>
                  <a:gd name="T48" fmla="*/ 1041 w 1078"/>
                  <a:gd name="T49" fmla="*/ 383 h 425"/>
                  <a:gd name="T50" fmla="*/ 1053 w 1078"/>
                  <a:gd name="T51" fmla="*/ 425 h 425"/>
                  <a:gd name="T52" fmla="*/ 1053 w 1078"/>
                  <a:gd name="T53" fmla="*/ 425 h 4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55" name="Freeform 33"/>
              <p:cNvSpPr>
                <a:spLocks/>
              </p:cNvSpPr>
              <p:nvPr/>
            </p:nvSpPr>
            <p:spPr bwMode="hidden">
              <a:xfrm>
                <a:off x="3304" y="4080"/>
                <a:ext cx="98" cy="234"/>
              </a:xfrm>
              <a:custGeom>
                <a:avLst/>
                <a:gdLst>
                  <a:gd name="T0" fmla="*/ 0 w 98"/>
                  <a:gd name="T1" fmla="*/ 234 h 234"/>
                  <a:gd name="T2" fmla="*/ 25 w 98"/>
                  <a:gd name="T3" fmla="*/ 234 h 234"/>
                  <a:gd name="T4" fmla="*/ 55 w 98"/>
                  <a:gd name="T5" fmla="*/ 186 h 234"/>
                  <a:gd name="T6" fmla="*/ 80 w 98"/>
                  <a:gd name="T7" fmla="*/ 138 h 234"/>
                  <a:gd name="T8" fmla="*/ 92 w 98"/>
                  <a:gd name="T9" fmla="*/ 90 h 234"/>
                  <a:gd name="T10" fmla="*/ 98 w 98"/>
                  <a:gd name="T11" fmla="*/ 36 h 234"/>
                  <a:gd name="T12" fmla="*/ 98 w 98"/>
                  <a:gd name="T13" fmla="*/ 0 h 234"/>
                  <a:gd name="T14" fmla="*/ 74 w 98"/>
                  <a:gd name="T15" fmla="*/ 0 h 234"/>
                  <a:gd name="T16" fmla="*/ 74 w 98"/>
                  <a:gd name="T17" fmla="*/ 36 h 234"/>
                  <a:gd name="T18" fmla="*/ 67 w 98"/>
                  <a:gd name="T19" fmla="*/ 90 h 234"/>
                  <a:gd name="T20" fmla="*/ 55 w 98"/>
                  <a:gd name="T21" fmla="*/ 138 h 234"/>
                  <a:gd name="T22" fmla="*/ 31 w 98"/>
                  <a:gd name="T23" fmla="*/ 186 h 234"/>
                  <a:gd name="T24" fmla="*/ 0 w 98"/>
                  <a:gd name="T25" fmla="*/ 234 h 234"/>
                  <a:gd name="T26" fmla="*/ 0 w 98"/>
                  <a:gd name="T27" fmla="*/ 2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56" name="Freeform 34"/>
              <p:cNvSpPr>
                <a:spLocks/>
              </p:cNvSpPr>
              <p:nvPr/>
            </p:nvSpPr>
            <p:spPr bwMode="hidden">
              <a:xfrm>
                <a:off x="1776" y="3673"/>
                <a:ext cx="481" cy="641"/>
              </a:xfrm>
              <a:custGeom>
                <a:avLst/>
                <a:gdLst>
                  <a:gd name="T0" fmla="*/ 18 w 481"/>
                  <a:gd name="T1" fmla="*/ 443 h 641"/>
                  <a:gd name="T2" fmla="*/ 24 w 481"/>
                  <a:gd name="T3" fmla="*/ 371 h 641"/>
                  <a:gd name="T4" fmla="*/ 55 w 481"/>
                  <a:gd name="T5" fmla="*/ 305 h 641"/>
                  <a:gd name="T6" fmla="*/ 91 w 481"/>
                  <a:gd name="T7" fmla="*/ 246 h 641"/>
                  <a:gd name="T8" fmla="*/ 146 w 481"/>
                  <a:gd name="T9" fmla="*/ 186 h 641"/>
                  <a:gd name="T10" fmla="*/ 213 w 481"/>
                  <a:gd name="T11" fmla="*/ 132 h 641"/>
                  <a:gd name="T12" fmla="*/ 292 w 481"/>
                  <a:gd name="T13" fmla="*/ 84 h 641"/>
                  <a:gd name="T14" fmla="*/ 384 w 481"/>
                  <a:gd name="T15" fmla="*/ 48 h 641"/>
                  <a:gd name="T16" fmla="*/ 481 w 481"/>
                  <a:gd name="T17" fmla="*/ 12 h 641"/>
                  <a:gd name="T18" fmla="*/ 457 w 481"/>
                  <a:gd name="T19" fmla="*/ 0 h 641"/>
                  <a:gd name="T20" fmla="*/ 359 w 481"/>
                  <a:gd name="T21" fmla="*/ 36 h 641"/>
                  <a:gd name="T22" fmla="*/ 274 w 481"/>
                  <a:gd name="T23" fmla="*/ 78 h 641"/>
                  <a:gd name="T24" fmla="*/ 195 w 481"/>
                  <a:gd name="T25" fmla="*/ 126 h 641"/>
                  <a:gd name="T26" fmla="*/ 128 w 481"/>
                  <a:gd name="T27" fmla="*/ 180 h 641"/>
                  <a:gd name="T28" fmla="*/ 73 w 481"/>
                  <a:gd name="T29" fmla="*/ 240 h 641"/>
                  <a:gd name="T30" fmla="*/ 37 w 481"/>
                  <a:gd name="T31" fmla="*/ 305 h 641"/>
                  <a:gd name="T32" fmla="*/ 6 w 481"/>
                  <a:gd name="T33" fmla="*/ 371 h 641"/>
                  <a:gd name="T34" fmla="*/ 0 w 481"/>
                  <a:gd name="T35" fmla="*/ 443 h 641"/>
                  <a:gd name="T36" fmla="*/ 6 w 481"/>
                  <a:gd name="T37" fmla="*/ 497 h 641"/>
                  <a:gd name="T38" fmla="*/ 18 w 481"/>
                  <a:gd name="T39" fmla="*/ 545 h 641"/>
                  <a:gd name="T40" fmla="*/ 43 w 481"/>
                  <a:gd name="T41" fmla="*/ 593 h 641"/>
                  <a:gd name="T42" fmla="*/ 73 w 481"/>
                  <a:gd name="T43" fmla="*/ 641 h 641"/>
                  <a:gd name="T44" fmla="*/ 97 w 481"/>
                  <a:gd name="T45" fmla="*/ 641 h 641"/>
                  <a:gd name="T46" fmla="*/ 67 w 481"/>
                  <a:gd name="T47" fmla="*/ 593 h 641"/>
                  <a:gd name="T48" fmla="*/ 43 w 481"/>
                  <a:gd name="T49" fmla="*/ 545 h 641"/>
                  <a:gd name="T50" fmla="*/ 24 w 481"/>
                  <a:gd name="T51" fmla="*/ 497 h 641"/>
                  <a:gd name="T52" fmla="*/ 18 w 481"/>
                  <a:gd name="T53" fmla="*/ 443 h 641"/>
                  <a:gd name="T54" fmla="*/ 18 w 481"/>
                  <a:gd name="T55" fmla="*/ 443 h 641"/>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8" name="Group 35"/>
            <p:cNvGrpSpPr>
              <a:grpSpLocks/>
            </p:cNvGrpSpPr>
            <p:nvPr userDrawn="1"/>
          </p:nvGrpSpPr>
          <p:grpSpPr bwMode="auto">
            <a:xfrm>
              <a:off x="4128" y="3360"/>
              <a:ext cx="1351" cy="821"/>
              <a:chOff x="4128" y="3360"/>
              <a:chExt cx="1351" cy="821"/>
            </a:xfrm>
          </p:grpSpPr>
          <p:sp>
            <p:nvSpPr>
              <p:cNvPr id="22" name="Freeform 36"/>
              <p:cNvSpPr>
                <a:spLocks noEditPoints="1"/>
              </p:cNvSpPr>
              <p:nvPr/>
            </p:nvSpPr>
            <p:spPr bwMode="hidden">
              <a:xfrm>
                <a:off x="4200" y="3402"/>
                <a:ext cx="1201" cy="731"/>
              </a:xfrm>
              <a:custGeom>
                <a:avLst/>
                <a:gdLst>
                  <a:gd name="T0" fmla="*/ 484 w 1201"/>
                  <a:gd name="T1" fmla="*/ 6 h 731"/>
                  <a:gd name="T2" fmla="*/ 263 w 1201"/>
                  <a:gd name="T3" fmla="*/ 60 h 731"/>
                  <a:gd name="T4" fmla="*/ 101 w 1201"/>
                  <a:gd name="T5" fmla="*/ 162 h 731"/>
                  <a:gd name="T6" fmla="*/ 12 w 1201"/>
                  <a:gd name="T7" fmla="*/ 294 h 731"/>
                  <a:gd name="T8" fmla="*/ 0 w 1201"/>
                  <a:gd name="T9" fmla="*/ 366 h 731"/>
                  <a:gd name="T10" fmla="*/ 12 w 1201"/>
                  <a:gd name="T11" fmla="*/ 437 h 731"/>
                  <a:gd name="T12" fmla="*/ 101 w 1201"/>
                  <a:gd name="T13" fmla="*/ 569 h 731"/>
                  <a:gd name="T14" fmla="*/ 263 w 1201"/>
                  <a:gd name="T15" fmla="*/ 671 h 731"/>
                  <a:gd name="T16" fmla="*/ 484 w 1201"/>
                  <a:gd name="T17" fmla="*/ 725 h 731"/>
                  <a:gd name="T18" fmla="*/ 723 w 1201"/>
                  <a:gd name="T19" fmla="*/ 725 h 731"/>
                  <a:gd name="T20" fmla="*/ 938 w 1201"/>
                  <a:gd name="T21" fmla="*/ 671 h 731"/>
                  <a:gd name="T22" fmla="*/ 1100 w 1201"/>
                  <a:gd name="T23" fmla="*/ 569 h 731"/>
                  <a:gd name="T24" fmla="*/ 1189 w 1201"/>
                  <a:gd name="T25" fmla="*/ 437 h 731"/>
                  <a:gd name="T26" fmla="*/ 1201 w 1201"/>
                  <a:gd name="T27" fmla="*/ 366 h 731"/>
                  <a:gd name="T28" fmla="*/ 1189 w 1201"/>
                  <a:gd name="T29" fmla="*/ 294 h 731"/>
                  <a:gd name="T30" fmla="*/ 1100 w 1201"/>
                  <a:gd name="T31" fmla="*/ 162 h 731"/>
                  <a:gd name="T32" fmla="*/ 938 w 1201"/>
                  <a:gd name="T33" fmla="*/ 60 h 731"/>
                  <a:gd name="T34" fmla="*/ 723 w 1201"/>
                  <a:gd name="T35" fmla="*/ 6 h 731"/>
                  <a:gd name="T36" fmla="*/ 604 w 1201"/>
                  <a:gd name="T37" fmla="*/ 0 h 731"/>
                  <a:gd name="T38" fmla="*/ 490 w 1201"/>
                  <a:gd name="T39" fmla="*/ 701 h 731"/>
                  <a:gd name="T40" fmla="*/ 287 w 1201"/>
                  <a:gd name="T41" fmla="*/ 647 h 731"/>
                  <a:gd name="T42" fmla="*/ 131 w 1201"/>
                  <a:gd name="T43" fmla="*/ 557 h 731"/>
                  <a:gd name="T44" fmla="*/ 48 w 1201"/>
                  <a:gd name="T45" fmla="*/ 437 h 731"/>
                  <a:gd name="T46" fmla="*/ 36 w 1201"/>
                  <a:gd name="T47" fmla="*/ 366 h 731"/>
                  <a:gd name="T48" fmla="*/ 48 w 1201"/>
                  <a:gd name="T49" fmla="*/ 300 h 731"/>
                  <a:gd name="T50" fmla="*/ 131 w 1201"/>
                  <a:gd name="T51" fmla="*/ 174 h 731"/>
                  <a:gd name="T52" fmla="*/ 287 w 1201"/>
                  <a:gd name="T53" fmla="*/ 84 h 731"/>
                  <a:gd name="T54" fmla="*/ 490 w 1201"/>
                  <a:gd name="T55" fmla="*/ 30 h 731"/>
                  <a:gd name="T56" fmla="*/ 717 w 1201"/>
                  <a:gd name="T57" fmla="*/ 30 h 731"/>
                  <a:gd name="T58" fmla="*/ 920 w 1201"/>
                  <a:gd name="T59" fmla="*/ 84 h 731"/>
                  <a:gd name="T60" fmla="*/ 1070 w 1201"/>
                  <a:gd name="T61" fmla="*/ 174 h 731"/>
                  <a:gd name="T62" fmla="*/ 1153 w 1201"/>
                  <a:gd name="T63" fmla="*/ 300 h 731"/>
                  <a:gd name="T64" fmla="*/ 1153 w 1201"/>
                  <a:gd name="T65" fmla="*/ 437 h 731"/>
                  <a:gd name="T66" fmla="*/ 1070 w 1201"/>
                  <a:gd name="T67" fmla="*/ 557 h 731"/>
                  <a:gd name="T68" fmla="*/ 920 w 1201"/>
                  <a:gd name="T69" fmla="*/ 647 h 731"/>
                  <a:gd name="T70" fmla="*/ 717 w 1201"/>
                  <a:gd name="T71" fmla="*/ 701 h 731"/>
                  <a:gd name="T72" fmla="*/ 604 w 1201"/>
                  <a:gd name="T73" fmla="*/ 707 h 7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23" name="Freeform 37"/>
              <p:cNvSpPr>
                <a:spLocks/>
              </p:cNvSpPr>
              <p:nvPr/>
            </p:nvSpPr>
            <p:spPr bwMode="hidden">
              <a:xfrm>
                <a:off x="4128" y="3366"/>
                <a:ext cx="544" cy="737"/>
              </a:xfrm>
              <a:custGeom>
                <a:avLst/>
                <a:gdLst>
                  <a:gd name="T0" fmla="*/ 24 w 544"/>
                  <a:gd name="T1" fmla="*/ 402 h 737"/>
                  <a:gd name="T2" fmla="*/ 36 w 544"/>
                  <a:gd name="T3" fmla="*/ 330 h 737"/>
                  <a:gd name="T4" fmla="*/ 66 w 544"/>
                  <a:gd name="T5" fmla="*/ 264 h 737"/>
                  <a:gd name="T6" fmla="*/ 108 w 544"/>
                  <a:gd name="T7" fmla="*/ 204 h 737"/>
                  <a:gd name="T8" fmla="*/ 173 w 544"/>
                  <a:gd name="T9" fmla="*/ 150 h 737"/>
                  <a:gd name="T10" fmla="*/ 251 w 544"/>
                  <a:gd name="T11" fmla="*/ 102 h 737"/>
                  <a:gd name="T12" fmla="*/ 335 w 544"/>
                  <a:gd name="T13" fmla="*/ 60 h 737"/>
                  <a:gd name="T14" fmla="*/ 436 w 544"/>
                  <a:gd name="T15" fmla="*/ 30 h 737"/>
                  <a:gd name="T16" fmla="*/ 544 w 544"/>
                  <a:gd name="T17" fmla="*/ 12 h 737"/>
                  <a:gd name="T18" fmla="*/ 544 w 544"/>
                  <a:gd name="T19" fmla="*/ 0 h 737"/>
                  <a:gd name="T20" fmla="*/ 430 w 544"/>
                  <a:gd name="T21" fmla="*/ 18 h 737"/>
                  <a:gd name="T22" fmla="*/ 329 w 544"/>
                  <a:gd name="T23" fmla="*/ 48 h 737"/>
                  <a:gd name="T24" fmla="*/ 233 w 544"/>
                  <a:gd name="T25" fmla="*/ 90 h 737"/>
                  <a:gd name="T26" fmla="*/ 155 w 544"/>
                  <a:gd name="T27" fmla="*/ 138 h 737"/>
                  <a:gd name="T28" fmla="*/ 90 w 544"/>
                  <a:gd name="T29" fmla="*/ 198 h 737"/>
                  <a:gd name="T30" fmla="*/ 42 w 544"/>
                  <a:gd name="T31" fmla="*/ 258 h 737"/>
                  <a:gd name="T32" fmla="*/ 12 w 544"/>
                  <a:gd name="T33" fmla="*/ 330 h 737"/>
                  <a:gd name="T34" fmla="*/ 0 w 544"/>
                  <a:gd name="T35" fmla="*/ 402 h 737"/>
                  <a:gd name="T36" fmla="*/ 6 w 544"/>
                  <a:gd name="T37" fmla="*/ 455 h 737"/>
                  <a:gd name="T38" fmla="*/ 18 w 544"/>
                  <a:gd name="T39" fmla="*/ 503 h 737"/>
                  <a:gd name="T40" fmla="*/ 42 w 544"/>
                  <a:gd name="T41" fmla="*/ 545 h 737"/>
                  <a:gd name="T42" fmla="*/ 78 w 544"/>
                  <a:gd name="T43" fmla="*/ 593 h 737"/>
                  <a:gd name="T44" fmla="*/ 114 w 544"/>
                  <a:gd name="T45" fmla="*/ 635 h 737"/>
                  <a:gd name="T46" fmla="*/ 161 w 544"/>
                  <a:gd name="T47" fmla="*/ 671 h 737"/>
                  <a:gd name="T48" fmla="*/ 221 w 544"/>
                  <a:gd name="T49" fmla="*/ 707 h 737"/>
                  <a:gd name="T50" fmla="*/ 281 w 544"/>
                  <a:gd name="T51" fmla="*/ 737 h 737"/>
                  <a:gd name="T52" fmla="*/ 323 w 544"/>
                  <a:gd name="T53" fmla="*/ 737 h 737"/>
                  <a:gd name="T54" fmla="*/ 257 w 544"/>
                  <a:gd name="T55" fmla="*/ 707 h 737"/>
                  <a:gd name="T56" fmla="*/ 203 w 544"/>
                  <a:gd name="T57" fmla="*/ 671 h 737"/>
                  <a:gd name="T58" fmla="*/ 149 w 544"/>
                  <a:gd name="T59" fmla="*/ 635 h 737"/>
                  <a:gd name="T60" fmla="*/ 108 w 544"/>
                  <a:gd name="T61" fmla="*/ 593 h 737"/>
                  <a:gd name="T62" fmla="*/ 72 w 544"/>
                  <a:gd name="T63" fmla="*/ 551 h 737"/>
                  <a:gd name="T64" fmla="*/ 48 w 544"/>
                  <a:gd name="T65" fmla="*/ 503 h 737"/>
                  <a:gd name="T66" fmla="*/ 30 w 544"/>
                  <a:gd name="T67" fmla="*/ 455 h 737"/>
                  <a:gd name="T68" fmla="*/ 24 w 544"/>
                  <a:gd name="T69" fmla="*/ 402 h 737"/>
                  <a:gd name="T70" fmla="*/ 24 w 544"/>
                  <a:gd name="T71" fmla="*/ 402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24" name="Freeform 38"/>
              <p:cNvSpPr>
                <a:spLocks/>
              </p:cNvSpPr>
              <p:nvPr/>
            </p:nvSpPr>
            <p:spPr bwMode="hidden">
              <a:xfrm>
                <a:off x="4792" y="3360"/>
                <a:ext cx="609" cy="252"/>
              </a:xfrm>
              <a:custGeom>
                <a:avLst/>
                <a:gdLst>
                  <a:gd name="T0" fmla="*/ 12 w 609"/>
                  <a:gd name="T1" fmla="*/ 12 h 252"/>
                  <a:gd name="T2" fmla="*/ 113 w 609"/>
                  <a:gd name="T3" fmla="*/ 18 h 252"/>
                  <a:gd name="T4" fmla="*/ 203 w 609"/>
                  <a:gd name="T5" fmla="*/ 30 h 252"/>
                  <a:gd name="T6" fmla="*/ 292 w 609"/>
                  <a:gd name="T7" fmla="*/ 48 h 252"/>
                  <a:gd name="T8" fmla="*/ 376 w 609"/>
                  <a:gd name="T9" fmla="*/ 78 h 252"/>
                  <a:gd name="T10" fmla="*/ 448 w 609"/>
                  <a:gd name="T11" fmla="*/ 114 h 252"/>
                  <a:gd name="T12" fmla="*/ 514 w 609"/>
                  <a:gd name="T13" fmla="*/ 156 h 252"/>
                  <a:gd name="T14" fmla="*/ 567 w 609"/>
                  <a:gd name="T15" fmla="*/ 198 h 252"/>
                  <a:gd name="T16" fmla="*/ 609 w 609"/>
                  <a:gd name="T17" fmla="*/ 252 h 252"/>
                  <a:gd name="T18" fmla="*/ 609 w 609"/>
                  <a:gd name="T19" fmla="*/ 216 h 252"/>
                  <a:gd name="T20" fmla="*/ 561 w 609"/>
                  <a:gd name="T21" fmla="*/ 168 h 252"/>
                  <a:gd name="T22" fmla="*/ 502 w 609"/>
                  <a:gd name="T23" fmla="*/ 126 h 252"/>
                  <a:gd name="T24" fmla="*/ 436 w 609"/>
                  <a:gd name="T25" fmla="*/ 90 h 252"/>
                  <a:gd name="T26" fmla="*/ 364 w 609"/>
                  <a:gd name="T27" fmla="*/ 60 h 252"/>
                  <a:gd name="T28" fmla="*/ 286 w 609"/>
                  <a:gd name="T29" fmla="*/ 36 h 252"/>
                  <a:gd name="T30" fmla="*/ 197 w 609"/>
                  <a:gd name="T31" fmla="*/ 18 h 252"/>
                  <a:gd name="T32" fmla="*/ 107 w 609"/>
                  <a:gd name="T33" fmla="*/ 6 h 252"/>
                  <a:gd name="T34" fmla="*/ 12 w 609"/>
                  <a:gd name="T35" fmla="*/ 0 h 252"/>
                  <a:gd name="T36" fmla="*/ 6 w 609"/>
                  <a:gd name="T37" fmla="*/ 0 h 252"/>
                  <a:gd name="T38" fmla="*/ 0 w 609"/>
                  <a:gd name="T39" fmla="*/ 0 h 252"/>
                  <a:gd name="T40" fmla="*/ 0 w 609"/>
                  <a:gd name="T41" fmla="*/ 12 h 252"/>
                  <a:gd name="T42" fmla="*/ 6 w 609"/>
                  <a:gd name="T43" fmla="*/ 12 h 252"/>
                  <a:gd name="T44" fmla="*/ 12 w 609"/>
                  <a:gd name="T45" fmla="*/ 12 h 252"/>
                  <a:gd name="T46" fmla="*/ 12 w 609"/>
                  <a:gd name="T47" fmla="*/ 12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25" name="Freeform 39"/>
              <p:cNvSpPr>
                <a:spLocks/>
              </p:cNvSpPr>
              <p:nvPr/>
            </p:nvSpPr>
            <p:spPr bwMode="hidden">
              <a:xfrm>
                <a:off x="5246" y="4007"/>
                <a:ext cx="72" cy="54"/>
              </a:xfrm>
              <a:custGeom>
                <a:avLst/>
                <a:gdLst>
                  <a:gd name="T0" fmla="*/ 72 w 72"/>
                  <a:gd name="T1" fmla="*/ 0 h 54"/>
                  <a:gd name="T2" fmla="*/ 36 w 72"/>
                  <a:gd name="T3" fmla="*/ 30 h 54"/>
                  <a:gd name="T4" fmla="*/ 0 w 72"/>
                  <a:gd name="T5" fmla="*/ 54 h 54"/>
                  <a:gd name="T6" fmla="*/ 36 w 72"/>
                  <a:gd name="T7" fmla="*/ 54 h 54"/>
                  <a:gd name="T8" fmla="*/ 54 w 72"/>
                  <a:gd name="T9" fmla="*/ 42 h 54"/>
                  <a:gd name="T10" fmla="*/ 72 w 72"/>
                  <a:gd name="T11" fmla="*/ 24 h 54"/>
                  <a:gd name="T12" fmla="*/ 72 w 72"/>
                  <a:gd name="T13" fmla="*/ 24 h 54"/>
                  <a:gd name="T14" fmla="*/ 72 w 72"/>
                  <a:gd name="T15" fmla="*/ 0 h 54"/>
                  <a:gd name="T16" fmla="*/ 72 w 72"/>
                  <a:gd name="T17" fmla="*/ 0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26" name="Freeform 40"/>
              <p:cNvSpPr>
                <a:spLocks/>
              </p:cNvSpPr>
              <p:nvPr/>
            </p:nvSpPr>
            <p:spPr bwMode="hidden">
              <a:xfrm>
                <a:off x="4505" y="4073"/>
                <a:ext cx="705" cy="108"/>
              </a:xfrm>
              <a:custGeom>
                <a:avLst/>
                <a:gdLst>
                  <a:gd name="T0" fmla="*/ 299 w 705"/>
                  <a:gd name="T1" fmla="*/ 90 h 108"/>
                  <a:gd name="T2" fmla="*/ 221 w 705"/>
                  <a:gd name="T3" fmla="*/ 90 h 108"/>
                  <a:gd name="T4" fmla="*/ 143 w 705"/>
                  <a:gd name="T5" fmla="*/ 78 h 108"/>
                  <a:gd name="T6" fmla="*/ 0 w 705"/>
                  <a:gd name="T7" fmla="*/ 48 h 108"/>
                  <a:gd name="T8" fmla="*/ 0 w 705"/>
                  <a:gd name="T9" fmla="*/ 66 h 108"/>
                  <a:gd name="T10" fmla="*/ 143 w 705"/>
                  <a:gd name="T11" fmla="*/ 96 h 108"/>
                  <a:gd name="T12" fmla="*/ 221 w 705"/>
                  <a:gd name="T13" fmla="*/ 108 h 108"/>
                  <a:gd name="T14" fmla="*/ 299 w 705"/>
                  <a:gd name="T15" fmla="*/ 108 h 108"/>
                  <a:gd name="T16" fmla="*/ 412 w 705"/>
                  <a:gd name="T17" fmla="*/ 102 h 108"/>
                  <a:gd name="T18" fmla="*/ 520 w 705"/>
                  <a:gd name="T19" fmla="*/ 84 h 108"/>
                  <a:gd name="T20" fmla="*/ 615 w 705"/>
                  <a:gd name="T21" fmla="*/ 60 h 108"/>
                  <a:gd name="T22" fmla="*/ 705 w 705"/>
                  <a:gd name="T23" fmla="*/ 24 h 108"/>
                  <a:gd name="T24" fmla="*/ 705 w 705"/>
                  <a:gd name="T25" fmla="*/ 0 h 108"/>
                  <a:gd name="T26" fmla="*/ 615 w 705"/>
                  <a:gd name="T27" fmla="*/ 42 h 108"/>
                  <a:gd name="T28" fmla="*/ 520 w 705"/>
                  <a:gd name="T29" fmla="*/ 66 h 108"/>
                  <a:gd name="T30" fmla="*/ 412 w 705"/>
                  <a:gd name="T31" fmla="*/ 84 h 108"/>
                  <a:gd name="T32" fmla="*/ 299 w 705"/>
                  <a:gd name="T33" fmla="*/ 90 h 108"/>
                  <a:gd name="T34" fmla="*/ 299 w 705"/>
                  <a:gd name="T35" fmla="*/ 90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27" name="Freeform 41"/>
              <p:cNvSpPr>
                <a:spLocks/>
              </p:cNvSpPr>
              <p:nvPr/>
            </p:nvSpPr>
            <p:spPr bwMode="hidden">
              <a:xfrm>
                <a:off x="5336" y="3654"/>
                <a:ext cx="143" cy="341"/>
              </a:xfrm>
              <a:custGeom>
                <a:avLst/>
                <a:gdLst>
                  <a:gd name="T0" fmla="*/ 119 w 143"/>
                  <a:gd name="T1" fmla="*/ 114 h 341"/>
                  <a:gd name="T2" fmla="*/ 113 w 143"/>
                  <a:gd name="T3" fmla="*/ 173 h 341"/>
                  <a:gd name="T4" fmla="*/ 89 w 143"/>
                  <a:gd name="T5" fmla="*/ 239 h 341"/>
                  <a:gd name="T6" fmla="*/ 47 w 143"/>
                  <a:gd name="T7" fmla="*/ 293 h 341"/>
                  <a:gd name="T8" fmla="*/ 0 w 143"/>
                  <a:gd name="T9" fmla="*/ 341 h 341"/>
                  <a:gd name="T10" fmla="*/ 29 w 143"/>
                  <a:gd name="T11" fmla="*/ 341 h 341"/>
                  <a:gd name="T12" fmla="*/ 77 w 143"/>
                  <a:gd name="T13" fmla="*/ 287 h 341"/>
                  <a:gd name="T14" fmla="*/ 113 w 143"/>
                  <a:gd name="T15" fmla="*/ 233 h 341"/>
                  <a:gd name="T16" fmla="*/ 137 w 143"/>
                  <a:gd name="T17" fmla="*/ 173 h 341"/>
                  <a:gd name="T18" fmla="*/ 143 w 143"/>
                  <a:gd name="T19" fmla="*/ 114 h 341"/>
                  <a:gd name="T20" fmla="*/ 137 w 143"/>
                  <a:gd name="T21" fmla="*/ 60 h 341"/>
                  <a:gd name="T22" fmla="*/ 119 w 143"/>
                  <a:gd name="T23" fmla="*/ 0 h 341"/>
                  <a:gd name="T24" fmla="*/ 89 w 143"/>
                  <a:gd name="T25" fmla="*/ 0 h 341"/>
                  <a:gd name="T26" fmla="*/ 113 w 143"/>
                  <a:gd name="T27" fmla="*/ 60 h 341"/>
                  <a:gd name="T28" fmla="*/ 119 w 143"/>
                  <a:gd name="T29" fmla="*/ 114 h 341"/>
                  <a:gd name="T30" fmla="*/ 119 w 143"/>
                  <a:gd name="T31" fmla="*/ 114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28" name="Freeform 42"/>
              <p:cNvSpPr>
                <a:spLocks/>
              </p:cNvSpPr>
              <p:nvPr/>
            </p:nvSpPr>
            <p:spPr bwMode="hidden">
              <a:xfrm>
                <a:off x="5061" y="3624"/>
                <a:ext cx="83" cy="90"/>
              </a:xfrm>
              <a:custGeom>
                <a:avLst/>
                <a:gdLst>
                  <a:gd name="T0" fmla="*/ 59 w 83"/>
                  <a:gd name="T1" fmla="*/ 90 h 90"/>
                  <a:gd name="T2" fmla="*/ 83 w 83"/>
                  <a:gd name="T3" fmla="*/ 84 h 90"/>
                  <a:gd name="T4" fmla="*/ 71 w 83"/>
                  <a:gd name="T5" fmla="*/ 60 h 90"/>
                  <a:gd name="T6" fmla="*/ 53 w 83"/>
                  <a:gd name="T7" fmla="*/ 42 h 90"/>
                  <a:gd name="T8" fmla="*/ 6 w 83"/>
                  <a:gd name="T9" fmla="*/ 0 h 90"/>
                  <a:gd name="T10" fmla="*/ 0 w 83"/>
                  <a:gd name="T11" fmla="*/ 18 h 90"/>
                  <a:gd name="T12" fmla="*/ 35 w 83"/>
                  <a:gd name="T13" fmla="*/ 48 h 90"/>
                  <a:gd name="T14" fmla="*/ 59 w 83"/>
                  <a:gd name="T15" fmla="*/ 90 h 90"/>
                  <a:gd name="T16" fmla="*/ 59 w 83"/>
                  <a:gd name="T17" fmla="*/ 9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29" name="Freeform 43"/>
              <p:cNvSpPr>
                <a:spLocks/>
              </p:cNvSpPr>
              <p:nvPr/>
            </p:nvSpPr>
            <p:spPr bwMode="hidden">
              <a:xfrm>
                <a:off x="4445" y="3552"/>
                <a:ext cx="717" cy="431"/>
              </a:xfrm>
              <a:custGeom>
                <a:avLst/>
                <a:gdLst>
                  <a:gd name="T0" fmla="*/ 693 w 717"/>
                  <a:gd name="T1" fmla="*/ 216 h 431"/>
                  <a:gd name="T2" fmla="*/ 687 w 717"/>
                  <a:gd name="T3" fmla="*/ 257 h 431"/>
                  <a:gd name="T4" fmla="*/ 669 w 717"/>
                  <a:gd name="T5" fmla="*/ 293 h 431"/>
                  <a:gd name="T6" fmla="*/ 633 w 717"/>
                  <a:gd name="T7" fmla="*/ 329 h 431"/>
                  <a:gd name="T8" fmla="*/ 598 w 717"/>
                  <a:gd name="T9" fmla="*/ 359 h 431"/>
                  <a:gd name="T10" fmla="*/ 544 w 717"/>
                  <a:gd name="T11" fmla="*/ 383 h 431"/>
                  <a:gd name="T12" fmla="*/ 490 w 717"/>
                  <a:gd name="T13" fmla="*/ 401 h 431"/>
                  <a:gd name="T14" fmla="*/ 424 w 717"/>
                  <a:gd name="T15" fmla="*/ 413 h 431"/>
                  <a:gd name="T16" fmla="*/ 359 w 717"/>
                  <a:gd name="T17" fmla="*/ 419 h 431"/>
                  <a:gd name="T18" fmla="*/ 293 w 717"/>
                  <a:gd name="T19" fmla="*/ 413 h 431"/>
                  <a:gd name="T20" fmla="*/ 227 w 717"/>
                  <a:gd name="T21" fmla="*/ 401 h 431"/>
                  <a:gd name="T22" fmla="*/ 173 w 717"/>
                  <a:gd name="T23" fmla="*/ 383 h 431"/>
                  <a:gd name="T24" fmla="*/ 119 w 717"/>
                  <a:gd name="T25" fmla="*/ 359 h 431"/>
                  <a:gd name="T26" fmla="*/ 84 w 717"/>
                  <a:gd name="T27" fmla="*/ 329 h 431"/>
                  <a:gd name="T28" fmla="*/ 48 w 717"/>
                  <a:gd name="T29" fmla="*/ 293 h 431"/>
                  <a:gd name="T30" fmla="*/ 30 w 717"/>
                  <a:gd name="T31" fmla="*/ 257 h 431"/>
                  <a:gd name="T32" fmla="*/ 24 w 717"/>
                  <a:gd name="T33" fmla="*/ 216 h 431"/>
                  <a:gd name="T34" fmla="*/ 30 w 717"/>
                  <a:gd name="T35" fmla="*/ 174 h 431"/>
                  <a:gd name="T36" fmla="*/ 48 w 717"/>
                  <a:gd name="T37" fmla="*/ 138 h 431"/>
                  <a:gd name="T38" fmla="*/ 84 w 717"/>
                  <a:gd name="T39" fmla="*/ 102 h 431"/>
                  <a:gd name="T40" fmla="*/ 119 w 717"/>
                  <a:gd name="T41" fmla="*/ 72 h 431"/>
                  <a:gd name="T42" fmla="*/ 173 w 717"/>
                  <a:gd name="T43" fmla="*/ 48 h 431"/>
                  <a:gd name="T44" fmla="*/ 227 w 717"/>
                  <a:gd name="T45" fmla="*/ 30 h 431"/>
                  <a:gd name="T46" fmla="*/ 293 w 717"/>
                  <a:gd name="T47" fmla="*/ 18 h 431"/>
                  <a:gd name="T48" fmla="*/ 359 w 717"/>
                  <a:gd name="T49" fmla="*/ 12 h 431"/>
                  <a:gd name="T50" fmla="*/ 418 w 717"/>
                  <a:gd name="T51" fmla="*/ 18 h 431"/>
                  <a:gd name="T52" fmla="*/ 478 w 717"/>
                  <a:gd name="T53" fmla="*/ 30 h 431"/>
                  <a:gd name="T54" fmla="*/ 532 w 717"/>
                  <a:gd name="T55" fmla="*/ 48 h 431"/>
                  <a:gd name="T56" fmla="*/ 580 w 717"/>
                  <a:gd name="T57" fmla="*/ 66 h 431"/>
                  <a:gd name="T58" fmla="*/ 586 w 717"/>
                  <a:gd name="T59" fmla="*/ 48 h 431"/>
                  <a:gd name="T60" fmla="*/ 478 w 717"/>
                  <a:gd name="T61" fmla="*/ 12 h 431"/>
                  <a:gd name="T62" fmla="*/ 418 w 717"/>
                  <a:gd name="T63" fmla="*/ 6 h 431"/>
                  <a:gd name="T64" fmla="*/ 359 w 717"/>
                  <a:gd name="T65" fmla="*/ 0 h 431"/>
                  <a:gd name="T66" fmla="*/ 287 w 717"/>
                  <a:gd name="T67" fmla="*/ 6 h 431"/>
                  <a:gd name="T68" fmla="*/ 221 w 717"/>
                  <a:gd name="T69" fmla="*/ 18 h 431"/>
                  <a:gd name="T70" fmla="*/ 161 w 717"/>
                  <a:gd name="T71" fmla="*/ 36 h 431"/>
                  <a:gd name="T72" fmla="*/ 107 w 717"/>
                  <a:gd name="T73" fmla="*/ 66 h 431"/>
                  <a:gd name="T74" fmla="*/ 60 w 717"/>
                  <a:gd name="T75" fmla="*/ 96 h 431"/>
                  <a:gd name="T76" fmla="*/ 30 w 717"/>
                  <a:gd name="T77" fmla="*/ 132 h 431"/>
                  <a:gd name="T78" fmla="*/ 6 w 717"/>
                  <a:gd name="T79" fmla="*/ 174 h 431"/>
                  <a:gd name="T80" fmla="*/ 0 w 717"/>
                  <a:gd name="T81" fmla="*/ 216 h 431"/>
                  <a:gd name="T82" fmla="*/ 6 w 717"/>
                  <a:gd name="T83" fmla="*/ 257 h 431"/>
                  <a:gd name="T84" fmla="*/ 30 w 717"/>
                  <a:gd name="T85" fmla="*/ 299 h 431"/>
                  <a:gd name="T86" fmla="*/ 60 w 717"/>
                  <a:gd name="T87" fmla="*/ 335 h 431"/>
                  <a:gd name="T88" fmla="*/ 107 w 717"/>
                  <a:gd name="T89" fmla="*/ 371 h 431"/>
                  <a:gd name="T90" fmla="*/ 161 w 717"/>
                  <a:gd name="T91" fmla="*/ 395 h 431"/>
                  <a:gd name="T92" fmla="*/ 221 w 717"/>
                  <a:gd name="T93" fmla="*/ 413 h 431"/>
                  <a:gd name="T94" fmla="*/ 287 w 717"/>
                  <a:gd name="T95" fmla="*/ 425 h 431"/>
                  <a:gd name="T96" fmla="*/ 359 w 717"/>
                  <a:gd name="T97" fmla="*/ 431 h 431"/>
                  <a:gd name="T98" fmla="*/ 430 w 717"/>
                  <a:gd name="T99" fmla="*/ 425 h 431"/>
                  <a:gd name="T100" fmla="*/ 496 w 717"/>
                  <a:gd name="T101" fmla="*/ 413 h 431"/>
                  <a:gd name="T102" fmla="*/ 562 w 717"/>
                  <a:gd name="T103" fmla="*/ 395 h 431"/>
                  <a:gd name="T104" fmla="*/ 610 w 717"/>
                  <a:gd name="T105" fmla="*/ 371 h 431"/>
                  <a:gd name="T106" fmla="*/ 657 w 717"/>
                  <a:gd name="T107" fmla="*/ 335 h 431"/>
                  <a:gd name="T108" fmla="*/ 687 w 717"/>
                  <a:gd name="T109" fmla="*/ 299 h 431"/>
                  <a:gd name="T110" fmla="*/ 711 w 717"/>
                  <a:gd name="T111" fmla="*/ 257 h 431"/>
                  <a:gd name="T112" fmla="*/ 717 w 717"/>
                  <a:gd name="T113" fmla="*/ 216 h 431"/>
                  <a:gd name="T114" fmla="*/ 717 w 717"/>
                  <a:gd name="T115" fmla="*/ 204 h 431"/>
                  <a:gd name="T116" fmla="*/ 711 w 717"/>
                  <a:gd name="T117" fmla="*/ 192 h 431"/>
                  <a:gd name="T118" fmla="*/ 687 w 717"/>
                  <a:gd name="T119" fmla="*/ 198 h 431"/>
                  <a:gd name="T120" fmla="*/ 693 w 717"/>
                  <a:gd name="T121" fmla="*/ 210 h 431"/>
                  <a:gd name="T122" fmla="*/ 693 w 717"/>
                  <a:gd name="T123" fmla="*/ 216 h 431"/>
                  <a:gd name="T124" fmla="*/ 693 w 717"/>
                  <a:gd name="T125" fmla="*/ 216 h 43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 name="Freeform 44"/>
              <p:cNvSpPr>
                <a:spLocks/>
              </p:cNvSpPr>
              <p:nvPr/>
            </p:nvSpPr>
            <p:spPr bwMode="hidden">
              <a:xfrm>
                <a:off x="4349" y="3510"/>
                <a:ext cx="909" cy="533"/>
              </a:xfrm>
              <a:custGeom>
                <a:avLst/>
                <a:gdLst>
                  <a:gd name="T0" fmla="*/ 616 w 909"/>
                  <a:gd name="T1" fmla="*/ 0 h 533"/>
                  <a:gd name="T2" fmla="*/ 616 w 909"/>
                  <a:gd name="T3" fmla="*/ 18 h 533"/>
                  <a:gd name="T4" fmla="*/ 724 w 909"/>
                  <a:gd name="T5" fmla="*/ 60 h 533"/>
                  <a:gd name="T6" fmla="*/ 765 w 909"/>
                  <a:gd name="T7" fmla="*/ 84 h 533"/>
                  <a:gd name="T8" fmla="*/ 807 w 909"/>
                  <a:gd name="T9" fmla="*/ 114 h 533"/>
                  <a:gd name="T10" fmla="*/ 837 w 909"/>
                  <a:gd name="T11" fmla="*/ 144 h 533"/>
                  <a:gd name="T12" fmla="*/ 861 w 909"/>
                  <a:gd name="T13" fmla="*/ 180 h 533"/>
                  <a:gd name="T14" fmla="*/ 873 w 909"/>
                  <a:gd name="T15" fmla="*/ 216 h 533"/>
                  <a:gd name="T16" fmla="*/ 879 w 909"/>
                  <a:gd name="T17" fmla="*/ 258 h 533"/>
                  <a:gd name="T18" fmla="*/ 873 w 909"/>
                  <a:gd name="T19" fmla="*/ 311 h 533"/>
                  <a:gd name="T20" fmla="*/ 843 w 909"/>
                  <a:gd name="T21" fmla="*/ 359 h 533"/>
                  <a:gd name="T22" fmla="*/ 807 w 909"/>
                  <a:gd name="T23" fmla="*/ 401 h 533"/>
                  <a:gd name="T24" fmla="*/ 753 w 909"/>
                  <a:gd name="T25" fmla="*/ 443 h 533"/>
                  <a:gd name="T26" fmla="*/ 694 w 909"/>
                  <a:gd name="T27" fmla="*/ 473 h 533"/>
                  <a:gd name="T28" fmla="*/ 622 w 909"/>
                  <a:gd name="T29" fmla="*/ 497 h 533"/>
                  <a:gd name="T30" fmla="*/ 538 w 909"/>
                  <a:gd name="T31" fmla="*/ 509 h 533"/>
                  <a:gd name="T32" fmla="*/ 455 w 909"/>
                  <a:gd name="T33" fmla="*/ 515 h 533"/>
                  <a:gd name="T34" fmla="*/ 371 w 909"/>
                  <a:gd name="T35" fmla="*/ 509 h 533"/>
                  <a:gd name="T36" fmla="*/ 287 w 909"/>
                  <a:gd name="T37" fmla="*/ 497 h 533"/>
                  <a:gd name="T38" fmla="*/ 215 w 909"/>
                  <a:gd name="T39" fmla="*/ 473 h 533"/>
                  <a:gd name="T40" fmla="*/ 156 w 909"/>
                  <a:gd name="T41" fmla="*/ 443 h 533"/>
                  <a:gd name="T42" fmla="*/ 102 w 909"/>
                  <a:gd name="T43" fmla="*/ 401 h 533"/>
                  <a:gd name="T44" fmla="*/ 66 w 909"/>
                  <a:gd name="T45" fmla="*/ 359 h 533"/>
                  <a:gd name="T46" fmla="*/ 36 w 909"/>
                  <a:gd name="T47" fmla="*/ 311 h 533"/>
                  <a:gd name="T48" fmla="*/ 30 w 909"/>
                  <a:gd name="T49" fmla="*/ 258 h 533"/>
                  <a:gd name="T50" fmla="*/ 36 w 909"/>
                  <a:gd name="T51" fmla="*/ 222 h 533"/>
                  <a:gd name="T52" fmla="*/ 48 w 909"/>
                  <a:gd name="T53" fmla="*/ 186 h 533"/>
                  <a:gd name="T54" fmla="*/ 66 w 909"/>
                  <a:gd name="T55" fmla="*/ 156 h 533"/>
                  <a:gd name="T56" fmla="*/ 90 w 909"/>
                  <a:gd name="T57" fmla="*/ 126 h 533"/>
                  <a:gd name="T58" fmla="*/ 66 w 909"/>
                  <a:gd name="T59" fmla="*/ 114 h 533"/>
                  <a:gd name="T60" fmla="*/ 36 w 909"/>
                  <a:gd name="T61" fmla="*/ 144 h 533"/>
                  <a:gd name="T62" fmla="*/ 18 w 909"/>
                  <a:gd name="T63" fmla="*/ 180 h 533"/>
                  <a:gd name="T64" fmla="*/ 6 w 909"/>
                  <a:gd name="T65" fmla="*/ 216 h 533"/>
                  <a:gd name="T66" fmla="*/ 0 w 909"/>
                  <a:gd name="T67" fmla="*/ 258 h 533"/>
                  <a:gd name="T68" fmla="*/ 12 w 909"/>
                  <a:gd name="T69" fmla="*/ 311 h 533"/>
                  <a:gd name="T70" fmla="*/ 36 w 909"/>
                  <a:gd name="T71" fmla="*/ 365 h 533"/>
                  <a:gd name="T72" fmla="*/ 78 w 909"/>
                  <a:gd name="T73" fmla="*/ 413 h 533"/>
                  <a:gd name="T74" fmla="*/ 132 w 909"/>
                  <a:gd name="T75" fmla="*/ 449 h 533"/>
                  <a:gd name="T76" fmla="*/ 203 w 909"/>
                  <a:gd name="T77" fmla="*/ 485 h 533"/>
                  <a:gd name="T78" fmla="*/ 275 w 909"/>
                  <a:gd name="T79" fmla="*/ 509 h 533"/>
                  <a:gd name="T80" fmla="*/ 365 w 909"/>
                  <a:gd name="T81" fmla="*/ 527 h 533"/>
                  <a:gd name="T82" fmla="*/ 455 w 909"/>
                  <a:gd name="T83" fmla="*/ 533 h 533"/>
                  <a:gd name="T84" fmla="*/ 544 w 909"/>
                  <a:gd name="T85" fmla="*/ 527 h 533"/>
                  <a:gd name="T86" fmla="*/ 634 w 909"/>
                  <a:gd name="T87" fmla="*/ 509 h 533"/>
                  <a:gd name="T88" fmla="*/ 712 w 909"/>
                  <a:gd name="T89" fmla="*/ 485 h 533"/>
                  <a:gd name="T90" fmla="*/ 777 w 909"/>
                  <a:gd name="T91" fmla="*/ 449 h 533"/>
                  <a:gd name="T92" fmla="*/ 831 w 909"/>
                  <a:gd name="T93" fmla="*/ 413 h 533"/>
                  <a:gd name="T94" fmla="*/ 873 w 909"/>
                  <a:gd name="T95" fmla="*/ 365 h 533"/>
                  <a:gd name="T96" fmla="*/ 897 w 909"/>
                  <a:gd name="T97" fmla="*/ 311 h 533"/>
                  <a:gd name="T98" fmla="*/ 909 w 909"/>
                  <a:gd name="T99" fmla="*/ 258 h 533"/>
                  <a:gd name="T100" fmla="*/ 903 w 909"/>
                  <a:gd name="T101" fmla="*/ 216 h 533"/>
                  <a:gd name="T102" fmla="*/ 885 w 909"/>
                  <a:gd name="T103" fmla="*/ 174 h 533"/>
                  <a:gd name="T104" fmla="*/ 861 w 909"/>
                  <a:gd name="T105" fmla="*/ 132 h 533"/>
                  <a:gd name="T106" fmla="*/ 825 w 909"/>
                  <a:gd name="T107" fmla="*/ 102 h 533"/>
                  <a:gd name="T108" fmla="*/ 783 w 909"/>
                  <a:gd name="T109" fmla="*/ 66 h 533"/>
                  <a:gd name="T110" fmla="*/ 735 w 909"/>
                  <a:gd name="T111" fmla="*/ 42 h 533"/>
                  <a:gd name="T112" fmla="*/ 616 w 909"/>
                  <a:gd name="T113" fmla="*/ 0 h 533"/>
                  <a:gd name="T114" fmla="*/ 616 w 909"/>
                  <a:gd name="T115" fmla="*/ 0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31" name="Freeform 45"/>
              <p:cNvSpPr>
                <a:spLocks/>
              </p:cNvSpPr>
              <p:nvPr/>
            </p:nvSpPr>
            <p:spPr bwMode="hidden">
              <a:xfrm>
                <a:off x="4564" y="3492"/>
                <a:ext cx="365" cy="66"/>
              </a:xfrm>
              <a:custGeom>
                <a:avLst/>
                <a:gdLst>
                  <a:gd name="T0" fmla="*/ 240 w 365"/>
                  <a:gd name="T1" fmla="*/ 18 h 66"/>
                  <a:gd name="T2" fmla="*/ 299 w 365"/>
                  <a:gd name="T3" fmla="*/ 24 h 66"/>
                  <a:gd name="T4" fmla="*/ 359 w 365"/>
                  <a:gd name="T5" fmla="*/ 30 h 66"/>
                  <a:gd name="T6" fmla="*/ 365 w 365"/>
                  <a:gd name="T7" fmla="*/ 12 h 66"/>
                  <a:gd name="T8" fmla="*/ 305 w 365"/>
                  <a:gd name="T9" fmla="*/ 6 h 66"/>
                  <a:gd name="T10" fmla="*/ 240 w 365"/>
                  <a:gd name="T11" fmla="*/ 0 h 66"/>
                  <a:gd name="T12" fmla="*/ 174 w 365"/>
                  <a:gd name="T13" fmla="*/ 6 h 66"/>
                  <a:gd name="T14" fmla="*/ 114 w 365"/>
                  <a:gd name="T15" fmla="*/ 12 h 66"/>
                  <a:gd name="T16" fmla="*/ 0 w 365"/>
                  <a:gd name="T17" fmla="*/ 42 h 66"/>
                  <a:gd name="T18" fmla="*/ 0 w 365"/>
                  <a:gd name="T19" fmla="*/ 66 h 66"/>
                  <a:gd name="T20" fmla="*/ 54 w 365"/>
                  <a:gd name="T21" fmla="*/ 48 h 66"/>
                  <a:gd name="T22" fmla="*/ 114 w 365"/>
                  <a:gd name="T23" fmla="*/ 30 h 66"/>
                  <a:gd name="T24" fmla="*/ 174 w 365"/>
                  <a:gd name="T25" fmla="*/ 24 h 66"/>
                  <a:gd name="T26" fmla="*/ 240 w 365"/>
                  <a:gd name="T27" fmla="*/ 18 h 66"/>
                  <a:gd name="T28" fmla="*/ 240 w 365"/>
                  <a:gd name="T29" fmla="*/ 18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32" name="Freeform 46"/>
              <p:cNvSpPr>
                <a:spLocks/>
              </p:cNvSpPr>
              <p:nvPr/>
            </p:nvSpPr>
            <p:spPr bwMode="hidden">
              <a:xfrm>
                <a:off x="4463" y="3558"/>
                <a:ext cx="66" cy="48"/>
              </a:xfrm>
              <a:custGeom>
                <a:avLst/>
                <a:gdLst>
                  <a:gd name="T0" fmla="*/ 66 w 66"/>
                  <a:gd name="T1" fmla="*/ 18 h 48"/>
                  <a:gd name="T2" fmla="*/ 48 w 66"/>
                  <a:gd name="T3" fmla="*/ 0 h 48"/>
                  <a:gd name="T4" fmla="*/ 24 w 66"/>
                  <a:gd name="T5" fmla="*/ 12 h 48"/>
                  <a:gd name="T6" fmla="*/ 0 w 66"/>
                  <a:gd name="T7" fmla="*/ 30 h 48"/>
                  <a:gd name="T8" fmla="*/ 12 w 66"/>
                  <a:gd name="T9" fmla="*/ 48 h 48"/>
                  <a:gd name="T10" fmla="*/ 42 w 66"/>
                  <a:gd name="T11" fmla="*/ 30 h 48"/>
                  <a:gd name="T12" fmla="*/ 66 w 66"/>
                  <a:gd name="T13" fmla="*/ 18 h 48"/>
                  <a:gd name="T14" fmla="*/ 66 w 66"/>
                  <a:gd name="T15" fmla="*/ 18 h 4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33" name="Oval 47"/>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34" name="Oval 48"/>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35" name="Oval 49"/>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36" name="Oval 50"/>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37" name="Oval 51"/>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38" name="Oval 52"/>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grpSp>
        <p:grpSp>
          <p:nvGrpSpPr>
            <p:cNvPr id="9" name="Group 53"/>
            <p:cNvGrpSpPr>
              <a:grpSpLocks/>
            </p:cNvGrpSpPr>
            <p:nvPr userDrawn="1"/>
          </p:nvGrpSpPr>
          <p:grpSpPr bwMode="auto">
            <a:xfrm>
              <a:off x="5280" y="3024"/>
              <a:ext cx="425" cy="258"/>
              <a:chOff x="5280" y="3024"/>
              <a:chExt cx="425" cy="258"/>
            </a:xfrm>
          </p:grpSpPr>
          <p:sp>
            <p:nvSpPr>
              <p:cNvPr id="10" name="Freeform 54"/>
              <p:cNvSpPr>
                <a:spLocks/>
              </p:cNvSpPr>
              <p:nvPr/>
            </p:nvSpPr>
            <p:spPr bwMode="hidden">
              <a:xfrm>
                <a:off x="5280" y="3186"/>
                <a:ext cx="383" cy="96"/>
              </a:xfrm>
              <a:custGeom>
                <a:avLst/>
                <a:gdLst>
                  <a:gd name="T0" fmla="*/ 222 w 382"/>
                  <a:gd name="T1" fmla="*/ 96 h 96"/>
                  <a:gd name="T2" fmla="*/ 143 w 382"/>
                  <a:gd name="T3" fmla="*/ 90 h 96"/>
                  <a:gd name="T4" fmla="*/ 83 w 382"/>
                  <a:gd name="T5" fmla="*/ 66 h 96"/>
                  <a:gd name="T6" fmla="*/ 35 w 382"/>
                  <a:gd name="T7" fmla="*/ 36 h 96"/>
                  <a:gd name="T8" fmla="*/ 6 w 382"/>
                  <a:gd name="T9" fmla="*/ 0 h 96"/>
                  <a:gd name="T10" fmla="*/ 0 w 382"/>
                  <a:gd name="T11" fmla="*/ 6 h 96"/>
                  <a:gd name="T12" fmla="*/ 29 w 382"/>
                  <a:gd name="T13" fmla="*/ 42 h 96"/>
                  <a:gd name="T14" fmla="*/ 77 w 382"/>
                  <a:gd name="T15" fmla="*/ 72 h 96"/>
                  <a:gd name="T16" fmla="*/ 137 w 382"/>
                  <a:gd name="T17" fmla="*/ 90 h 96"/>
                  <a:gd name="T18" fmla="*/ 222 w 382"/>
                  <a:gd name="T19" fmla="*/ 96 h 96"/>
                  <a:gd name="T20" fmla="*/ 276 w 382"/>
                  <a:gd name="T21" fmla="*/ 90 h 96"/>
                  <a:gd name="T22" fmla="*/ 324 w 382"/>
                  <a:gd name="T23" fmla="*/ 84 h 96"/>
                  <a:gd name="T24" fmla="*/ 365 w 382"/>
                  <a:gd name="T25" fmla="*/ 66 h 96"/>
                  <a:gd name="T26" fmla="*/ 395 w 382"/>
                  <a:gd name="T27" fmla="*/ 42 h 96"/>
                  <a:gd name="T28" fmla="*/ 389 w 382"/>
                  <a:gd name="T29" fmla="*/ 42 h 96"/>
                  <a:gd name="T30" fmla="*/ 359 w 382"/>
                  <a:gd name="T31" fmla="*/ 66 h 96"/>
                  <a:gd name="T32" fmla="*/ 318 w 382"/>
                  <a:gd name="T33" fmla="*/ 78 h 96"/>
                  <a:gd name="T34" fmla="*/ 276 w 382"/>
                  <a:gd name="T35" fmla="*/ 90 h 96"/>
                  <a:gd name="T36" fmla="*/ 222 w 382"/>
                  <a:gd name="T37" fmla="*/ 96 h 96"/>
                  <a:gd name="T38" fmla="*/ 222 w 382"/>
                  <a:gd name="T39" fmla="*/ 96 h 9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 name="Freeform 55"/>
              <p:cNvSpPr>
                <a:spLocks/>
              </p:cNvSpPr>
              <p:nvPr/>
            </p:nvSpPr>
            <p:spPr bwMode="hidden">
              <a:xfrm>
                <a:off x="5315" y="3024"/>
                <a:ext cx="258" cy="54"/>
              </a:xfrm>
              <a:custGeom>
                <a:avLst/>
                <a:gdLst>
                  <a:gd name="T0" fmla="*/ 174 w 258"/>
                  <a:gd name="T1" fmla="*/ 0 h 54"/>
                  <a:gd name="T2" fmla="*/ 216 w 258"/>
                  <a:gd name="T3" fmla="*/ 6 h 54"/>
                  <a:gd name="T4" fmla="*/ 258 w 258"/>
                  <a:gd name="T5" fmla="*/ 12 h 54"/>
                  <a:gd name="T6" fmla="*/ 252 w 258"/>
                  <a:gd name="T7" fmla="*/ 6 h 54"/>
                  <a:gd name="T8" fmla="*/ 216 w 258"/>
                  <a:gd name="T9" fmla="*/ 0 h 54"/>
                  <a:gd name="T10" fmla="*/ 174 w 258"/>
                  <a:gd name="T11" fmla="*/ 0 h 54"/>
                  <a:gd name="T12" fmla="*/ 120 w 258"/>
                  <a:gd name="T13" fmla="*/ 6 h 54"/>
                  <a:gd name="T14" fmla="*/ 78 w 258"/>
                  <a:gd name="T15" fmla="*/ 12 h 54"/>
                  <a:gd name="T16" fmla="*/ 36 w 258"/>
                  <a:gd name="T17" fmla="*/ 30 h 54"/>
                  <a:gd name="T18" fmla="*/ 0 w 258"/>
                  <a:gd name="T19" fmla="*/ 48 h 54"/>
                  <a:gd name="T20" fmla="*/ 6 w 258"/>
                  <a:gd name="T21" fmla="*/ 54 h 54"/>
                  <a:gd name="T22" fmla="*/ 36 w 258"/>
                  <a:gd name="T23" fmla="*/ 36 h 54"/>
                  <a:gd name="T24" fmla="*/ 78 w 258"/>
                  <a:gd name="T25" fmla="*/ 18 h 54"/>
                  <a:gd name="T26" fmla="*/ 120 w 258"/>
                  <a:gd name="T27" fmla="*/ 6 h 54"/>
                  <a:gd name="T28" fmla="*/ 174 w 258"/>
                  <a:gd name="T29" fmla="*/ 0 h 54"/>
                  <a:gd name="T30" fmla="*/ 174 w 258"/>
                  <a:gd name="T31" fmla="*/ 0 h 5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56"/>
              <p:cNvSpPr>
                <a:spLocks/>
              </p:cNvSpPr>
              <p:nvPr/>
            </p:nvSpPr>
            <p:spPr bwMode="hidden">
              <a:xfrm>
                <a:off x="5645" y="3066"/>
                <a:ext cx="60" cy="156"/>
              </a:xfrm>
              <a:custGeom>
                <a:avLst/>
                <a:gdLst>
                  <a:gd name="T0" fmla="*/ 54 w 60"/>
                  <a:gd name="T1" fmla="*/ 90 h 156"/>
                  <a:gd name="T2" fmla="*/ 48 w 60"/>
                  <a:gd name="T3" fmla="*/ 126 h 156"/>
                  <a:gd name="T4" fmla="*/ 24 w 60"/>
                  <a:gd name="T5" fmla="*/ 156 h 156"/>
                  <a:gd name="T6" fmla="*/ 30 w 60"/>
                  <a:gd name="T7" fmla="*/ 156 h 156"/>
                  <a:gd name="T8" fmla="*/ 54 w 60"/>
                  <a:gd name="T9" fmla="*/ 126 h 156"/>
                  <a:gd name="T10" fmla="*/ 60 w 60"/>
                  <a:gd name="T11" fmla="*/ 90 h 156"/>
                  <a:gd name="T12" fmla="*/ 54 w 60"/>
                  <a:gd name="T13" fmla="*/ 66 h 156"/>
                  <a:gd name="T14" fmla="*/ 48 w 60"/>
                  <a:gd name="T15" fmla="*/ 42 h 156"/>
                  <a:gd name="T16" fmla="*/ 30 w 60"/>
                  <a:gd name="T17" fmla="*/ 18 h 156"/>
                  <a:gd name="T18" fmla="*/ 6 w 60"/>
                  <a:gd name="T19" fmla="*/ 0 h 156"/>
                  <a:gd name="T20" fmla="*/ 0 w 60"/>
                  <a:gd name="T21" fmla="*/ 6 h 156"/>
                  <a:gd name="T22" fmla="*/ 24 w 60"/>
                  <a:gd name="T23" fmla="*/ 24 h 156"/>
                  <a:gd name="T24" fmla="*/ 42 w 60"/>
                  <a:gd name="T25" fmla="*/ 42 h 156"/>
                  <a:gd name="T26" fmla="*/ 48 w 60"/>
                  <a:gd name="T27" fmla="*/ 66 h 156"/>
                  <a:gd name="T28" fmla="*/ 54 w 60"/>
                  <a:gd name="T29" fmla="*/ 90 h 156"/>
                  <a:gd name="T30" fmla="*/ 54 w 60"/>
                  <a:gd name="T31" fmla="*/ 90 h 15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 name="Freeform 57"/>
              <p:cNvSpPr>
                <a:spLocks/>
              </p:cNvSpPr>
              <p:nvPr/>
            </p:nvSpPr>
            <p:spPr bwMode="hidden">
              <a:xfrm>
                <a:off x="5375" y="3246"/>
                <a:ext cx="192" cy="18"/>
              </a:xfrm>
              <a:custGeom>
                <a:avLst/>
                <a:gdLst>
                  <a:gd name="T0" fmla="*/ 114 w 192"/>
                  <a:gd name="T1" fmla="*/ 12 h 18"/>
                  <a:gd name="T2" fmla="*/ 72 w 192"/>
                  <a:gd name="T3" fmla="*/ 6 h 18"/>
                  <a:gd name="T4" fmla="*/ 30 w 192"/>
                  <a:gd name="T5" fmla="*/ 0 h 18"/>
                  <a:gd name="T6" fmla="*/ 0 w 192"/>
                  <a:gd name="T7" fmla="*/ 0 h 18"/>
                  <a:gd name="T8" fmla="*/ 54 w 192"/>
                  <a:gd name="T9" fmla="*/ 12 h 18"/>
                  <a:gd name="T10" fmla="*/ 114 w 192"/>
                  <a:gd name="T11" fmla="*/ 18 h 18"/>
                  <a:gd name="T12" fmla="*/ 156 w 192"/>
                  <a:gd name="T13" fmla="*/ 18 h 18"/>
                  <a:gd name="T14" fmla="*/ 192 w 192"/>
                  <a:gd name="T15" fmla="*/ 12 h 18"/>
                  <a:gd name="T16" fmla="*/ 186 w 192"/>
                  <a:gd name="T17" fmla="*/ 0 h 18"/>
                  <a:gd name="T18" fmla="*/ 150 w 192"/>
                  <a:gd name="T19" fmla="*/ 6 h 18"/>
                  <a:gd name="T20" fmla="*/ 114 w 192"/>
                  <a:gd name="T21" fmla="*/ 12 h 18"/>
                  <a:gd name="T22" fmla="*/ 114 w 192"/>
                  <a:gd name="T23" fmla="*/ 12 h 1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 name="Freeform 58"/>
              <p:cNvSpPr>
                <a:spLocks/>
              </p:cNvSpPr>
              <p:nvPr/>
            </p:nvSpPr>
            <p:spPr bwMode="hidden">
              <a:xfrm>
                <a:off x="5304" y="3042"/>
                <a:ext cx="161" cy="186"/>
              </a:xfrm>
              <a:custGeom>
                <a:avLst/>
                <a:gdLst>
                  <a:gd name="T0" fmla="*/ 11 w 161"/>
                  <a:gd name="T1" fmla="*/ 114 h 186"/>
                  <a:gd name="T2" fmla="*/ 17 w 161"/>
                  <a:gd name="T3" fmla="*/ 96 h 186"/>
                  <a:gd name="T4" fmla="*/ 23 w 161"/>
                  <a:gd name="T5" fmla="*/ 78 h 186"/>
                  <a:gd name="T6" fmla="*/ 53 w 161"/>
                  <a:gd name="T7" fmla="*/ 42 h 186"/>
                  <a:gd name="T8" fmla="*/ 101 w 161"/>
                  <a:gd name="T9" fmla="*/ 18 h 186"/>
                  <a:gd name="T10" fmla="*/ 155 w 161"/>
                  <a:gd name="T11" fmla="*/ 6 h 186"/>
                  <a:gd name="T12" fmla="*/ 161 w 161"/>
                  <a:gd name="T13" fmla="*/ 0 h 186"/>
                  <a:gd name="T14" fmla="*/ 95 w 161"/>
                  <a:gd name="T15" fmla="*/ 12 h 186"/>
                  <a:gd name="T16" fmla="*/ 47 w 161"/>
                  <a:gd name="T17" fmla="*/ 36 h 186"/>
                  <a:gd name="T18" fmla="*/ 11 w 161"/>
                  <a:gd name="T19" fmla="*/ 72 h 186"/>
                  <a:gd name="T20" fmla="*/ 5 w 161"/>
                  <a:gd name="T21" fmla="*/ 90 h 186"/>
                  <a:gd name="T22" fmla="*/ 0 w 161"/>
                  <a:gd name="T23" fmla="*/ 114 h 186"/>
                  <a:gd name="T24" fmla="*/ 11 w 161"/>
                  <a:gd name="T25" fmla="*/ 150 h 186"/>
                  <a:gd name="T26" fmla="*/ 23 w 161"/>
                  <a:gd name="T27" fmla="*/ 168 h 186"/>
                  <a:gd name="T28" fmla="*/ 41 w 161"/>
                  <a:gd name="T29" fmla="*/ 186 h 186"/>
                  <a:gd name="T30" fmla="*/ 65 w 161"/>
                  <a:gd name="T31" fmla="*/ 186 h 186"/>
                  <a:gd name="T32" fmla="*/ 41 w 161"/>
                  <a:gd name="T33" fmla="*/ 168 h 186"/>
                  <a:gd name="T34" fmla="*/ 23 w 161"/>
                  <a:gd name="T35" fmla="*/ 150 h 186"/>
                  <a:gd name="T36" fmla="*/ 17 w 161"/>
                  <a:gd name="T37" fmla="*/ 132 h 186"/>
                  <a:gd name="T38" fmla="*/ 11 w 161"/>
                  <a:gd name="T39" fmla="*/ 114 h 186"/>
                  <a:gd name="T40" fmla="*/ 11 w 161"/>
                  <a:gd name="T41" fmla="*/ 114 h 18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 name="Freeform 59"/>
              <p:cNvSpPr>
                <a:spLocks/>
              </p:cNvSpPr>
              <p:nvPr/>
            </p:nvSpPr>
            <p:spPr bwMode="hidden">
              <a:xfrm>
                <a:off x="5489" y="3042"/>
                <a:ext cx="186" cy="210"/>
              </a:xfrm>
              <a:custGeom>
                <a:avLst/>
                <a:gdLst>
                  <a:gd name="T0" fmla="*/ 0 w 185"/>
                  <a:gd name="T1" fmla="*/ 6 h 210"/>
                  <a:gd name="T2" fmla="*/ 66 w 185"/>
                  <a:gd name="T3" fmla="*/ 12 h 210"/>
                  <a:gd name="T4" fmla="*/ 132 w 185"/>
                  <a:gd name="T5" fmla="*/ 36 h 210"/>
                  <a:gd name="T6" fmla="*/ 168 w 185"/>
                  <a:gd name="T7" fmla="*/ 72 h 210"/>
                  <a:gd name="T8" fmla="*/ 174 w 185"/>
                  <a:gd name="T9" fmla="*/ 90 h 210"/>
                  <a:gd name="T10" fmla="*/ 180 w 185"/>
                  <a:gd name="T11" fmla="*/ 114 h 210"/>
                  <a:gd name="T12" fmla="*/ 174 w 185"/>
                  <a:gd name="T13" fmla="*/ 138 h 210"/>
                  <a:gd name="T14" fmla="*/ 162 w 185"/>
                  <a:gd name="T15" fmla="*/ 162 h 210"/>
                  <a:gd name="T16" fmla="*/ 132 w 185"/>
                  <a:gd name="T17" fmla="*/ 180 h 210"/>
                  <a:gd name="T18" fmla="*/ 90 w 185"/>
                  <a:gd name="T19" fmla="*/ 198 h 210"/>
                  <a:gd name="T20" fmla="*/ 109 w 185"/>
                  <a:gd name="T21" fmla="*/ 210 h 210"/>
                  <a:gd name="T22" fmla="*/ 144 w 185"/>
                  <a:gd name="T23" fmla="*/ 192 h 210"/>
                  <a:gd name="T24" fmla="*/ 174 w 185"/>
                  <a:gd name="T25" fmla="*/ 168 h 210"/>
                  <a:gd name="T26" fmla="*/ 192 w 185"/>
                  <a:gd name="T27" fmla="*/ 144 h 210"/>
                  <a:gd name="T28" fmla="*/ 198 w 185"/>
                  <a:gd name="T29" fmla="*/ 114 h 210"/>
                  <a:gd name="T30" fmla="*/ 192 w 185"/>
                  <a:gd name="T31" fmla="*/ 90 h 210"/>
                  <a:gd name="T32" fmla="*/ 186 w 185"/>
                  <a:gd name="T33" fmla="*/ 66 h 210"/>
                  <a:gd name="T34" fmla="*/ 168 w 185"/>
                  <a:gd name="T35" fmla="*/ 48 h 210"/>
                  <a:gd name="T36" fmla="*/ 144 w 185"/>
                  <a:gd name="T37" fmla="*/ 30 h 210"/>
                  <a:gd name="T38" fmla="*/ 72 w 185"/>
                  <a:gd name="T39" fmla="*/ 6 h 210"/>
                  <a:gd name="T40" fmla="*/ 0 w 185"/>
                  <a:gd name="T41" fmla="*/ 0 h 210"/>
                  <a:gd name="T42" fmla="*/ 0 w 185"/>
                  <a:gd name="T43" fmla="*/ 6 h 210"/>
                  <a:gd name="T44" fmla="*/ 0 w 185"/>
                  <a:gd name="T45" fmla="*/ 6 h 210"/>
                  <a:gd name="T46" fmla="*/ 0 w 185"/>
                  <a:gd name="T47" fmla="*/ 6 h 210"/>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 name="Freeform 60"/>
              <p:cNvSpPr>
                <a:spLocks noEditPoints="1"/>
              </p:cNvSpPr>
              <p:nvPr/>
            </p:nvSpPr>
            <p:spPr bwMode="hidden">
              <a:xfrm>
                <a:off x="5345" y="3058"/>
                <a:ext cx="299" cy="186"/>
              </a:xfrm>
              <a:custGeom>
                <a:avLst/>
                <a:gdLst>
                  <a:gd name="T0" fmla="*/ 150 w 299"/>
                  <a:gd name="T1" fmla="*/ 0 h 186"/>
                  <a:gd name="T2" fmla="*/ 90 w 299"/>
                  <a:gd name="T3" fmla="*/ 6 h 186"/>
                  <a:gd name="T4" fmla="*/ 42 w 299"/>
                  <a:gd name="T5" fmla="*/ 30 h 186"/>
                  <a:gd name="T6" fmla="*/ 12 w 299"/>
                  <a:gd name="T7" fmla="*/ 54 h 186"/>
                  <a:gd name="T8" fmla="*/ 6 w 299"/>
                  <a:gd name="T9" fmla="*/ 72 h 186"/>
                  <a:gd name="T10" fmla="*/ 0 w 299"/>
                  <a:gd name="T11" fmla="*/ 90 h 186"/>
                  <a:gd name="T12" fmla="*/ 6 w 299"/>
                  <a:gd name="T13" fmla="*/ 108 h 186"/>
                  <a:gd name="T14" fmla="*/ 12 w 299"/>
                  <a:gd name="T15" fmla="*/ 126 h 186"/>
                  <a:gd name="T16" fmla="*/ 42 w 299"/>
                  <a:gd name="T17" fmla="*/ 156 h 186"/>
                  <a:gd name="T18" fmla="*/ 90 w 299"/>
                  <a:gd name="T19" fmla="*/ 180 h 186"/>
                  <a:gd name="T20" fmla="*/ 150 w 299"/>
                  <a:gd name="T21" fmla="*/ 186 h 186"/>
                  <a:gd name="T22" fmla="*/ 209 w 299"/>
                  <a:gd name="T23" fmla="*/ 180 h 186"/>
                  <a:gd name="T24" fmla="*/ 257 w 299"/>
                  <a:gd name="T25" fmla="*/ 156 h 186"/>
                  <a:gd name="T26" fmla="*/ 287 w 299"/>
                  <a:gd name="T27" fmla="*/ 126 h 186"/>
                  <a:gd name="T28" fmla="*/ 299 w 299"/>
                  <a:gd name="T29" fmla="*/ 108 h 186"/>
                  <a:gd name="T30" fmla="*/ 299 w 299"/>
                  <a:gd name="T31" fmla="*/ 90 h 186"/>
                  <a:gd name="T32" fmla="*/ 299 w 299"/>
                  <a:gd name="T33" fmla="*/ 72 h 186"/>
                  <a:gd name="T34" fmla="*/ 287 w 299"/>
                  <a:gd name="T35" fmla="*/ 54 h 186"/>
                  <a:gd name="T36" fmla="*/ 257 w 299"/>
                  <a:gd name="T37" fmla="*/ 30 h 186"/>
                  <a:gd name="T38" fmla="*/ 209 w 299"/>
                  <a:gd name="T39" fmla="*/ 6 h 186"/>
                  <a:gd name="T40" fmla="*/ 150 w 299"/>
                  <a:gd name="T41" fmla="*/ 0 h 186"/>
                  <a:gd name="T42" fmla="*/ 150 w 299"/>
                  <a:gd name="T43" fmla="*/ 0 h 186"/>
                  <a:gd name="T44" fmla="*/ 150 w 299"/>
                  <a:gd name="T45" fmla="*/ 180 h 186"/>
                  <a:gd name="T46" fmla="*/ 96 w 299"/>
                  <a:gd name="T47" fmla="*/ 174 h 186"/>
                  <a:gd name="T48" fmla="*/ 48 w 299"/>
                  <a:gd name="T49" fmla="*/ 156 h 186"/>
                  <a:gd name="T50" fmla="*/ 18 w 299"/>
                  <a:gd name="T51" fmla="*/ 126 h 186"/>
                  <a:gd name="T52" fmla="*/ 12 w 299"/>
                  <a:gd name="T53" fmla="*/ 108 h 186"/>
                  <a:gd name="T54" fmla="*/ 6 w 299"/>
                  <a:gd name="T55" fmla="*/ 90 h 186"/>
                  <a:gd name="T56" fmla="*/ 12 w 299"/>
                  <a:gd name="T57" fmla="*/ 72 h 186"/>
                  <a:gd name="T58" fmla="*/ 18 w 299"/>
                  <a:gd name="T59" fmla="*/ 54 h 186"/>
                  <a:gd name="T60" fmla="*/ 48 w 299"/>
                  <a:gd name="T61" fmla="*/ 30 h 186"/>
                  <a:gd name="T62" fmla="*/ 96 w 299"/>
                  <a:gd name="T63" fmla="*/ 12 h 186"/>
                  <a:gd name="T64" fmla="*/ 150 w 299"/>
                  <a:gd name="T65" fmla="*/ 6 h 186"/>
                  <a:gd name="T66" fmla="*/ 203 w 299"/>
                  <a:gd name="T67" fmla="*/ 12 h 186"/>
                  <a:gd name="T68" fmla="*/ 251 w 299"/>
                  <a:gd name="T69" fmla="*/ 30 h 186"/>
                  <a:gd name="T70" fmla="*/ 281 w 299"/>
                  <a:gd name="T71" fmla="*/ 54 h 186"/>
                  <a:gd name="T72" fmla="*/ 293 w 299"/>
                  <a:gd name="T73" fmla="*/ 72 h 186"/>
                  <a:gd name="T74" fmla="*/ 293 w 299"/>
                  <a:gd name="T75" fmla="*/ 90 h 186"/>
                  <a:gd name="T76" fmla="*/ 293 w 299"/>
                  <a:gd name="T77" fmla="*/ 108 h 186"/>
                  <a:gd name="T78" fmla="*/ 281 w 299"/>
                  <a:gd name="T79" fmla="*/ 126 h 186"/>
                  <a:gd name="T80" fmla="*/ 251 w 299"/>
                  <a:gd name="T81" fmla="*/ 156 h 186"/>
                  <a:gd name="T82" fmla="*/ 203 w 299"/>
                  <a:gd name="T83" fmla="*/ 174 h 186"/>
                  <a:gd name="T84" fmla="*/ 150 w 299"/>
                  <a:gd name="T85" fmla="*/ 180 h 186"/>
                  <a:gd name="T86" fmla="*/ 150 w 299"/>
                  <a:gd name="T87" fmla="*/ 180 h 18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17" name="Group 61"/>
              <p:cNvGrpSpPr>
                <a:grpSpLocks/>
              </p:cNvGrpSpPr>
              <p:nvPr/>
            </p:nvGrpSpPr>
            <p:grpSpPr bwMode="auto">
              <a:xfrm>
                <a:off x="5381" y="3085"/>
                <a:ext cx="227" cy="132"/>
                <a:chOff x="5381" y="3085"/>
                <a:chExt cx="227" cy="132"/>
              </a:xfrm>
            </p:grpSpPr>
            <p:sp>
              <p:nvSpPr>
                <p:cNvPr id="18" name="Oval 62"/>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solidFill>
                      <a:srgbClr val="FFFFFF"/>
                    </a:solidFill>
                    <a:latin typeface="Arial" charset="0"/>
                  </a:endParaRPr>
                </a:p>
              </p:txBody>
            </p:sp>
            <p:sp>
              <p:nvSpPr>
                <p:cNvPr id="19" name="Oval 63"/>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solidFill>
                      <a:srgbClr val="FFFFFF"/>
                    </a:solidFill>
                    <a:latin typeface="Arial" charset="0"/>
                  </a:endParaRPr>
                </a:p>
              </p:txBody>
            </p:sp>
            <p:sp>
              <p:nvSpPr>
                <p:cNvPr id="20" name="Oval 64"/>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solidFill>
                      <a:srgbClr val="FFFFFF"/>
                    </a:solidFill>
                    <a:latin typeface="Arial" charset="0"/>
                  </a:endParaRPr>
                </a:p>
              </p:txBody>
            </p:sp>
            <p:sp>
              <p:nvSpPr>
                <p:cNvPr id="21" name="Oval 65"/>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solidFill>
                      <a:srgbClr val="FFFFFF"/>
                    </a:solidFill>
                    <a:latin typeface="Arial" charset="0"/>
                  </a:endParaRPr>
                </a:p>
              </p:txBody>
            </p:sp>
          </p:grpSp>
        </p:grpSp>
      </p:grpSp>
      <p:sp>
        <p:nvSpPr>
          <p:cNvPr id="62530" name="Rectangle 66"/>
          <p:cNvSpPr>
            <a:spLocks noGrp="1" noChangeArrowheads="1"/>
          </p:cNvSpPr>
          <p:nvPr>
            <p:ph type="ctrTitle" sz="quarter"/>
          </p:nvPr>
        </p:nvSpPr>
        <p:spPr>
          <a:xfrm>
            <a:off x="685800" y="1692275"/>
            <a:ext cx="7772400" cy="1736725"/>
          </a:xfrm>
        </p:spPr>
        <p:txBody>
          <a:bodyPr anchor="b"/>
          <a:lstStyle>
            <a:lvl1pPr>
              <a:defRPr sz="5400"/>
            </a:lvl1pPr>
          </a:lstStyle>
          <a:p>
            <a:pPr lvl="0"/>
            <a:r>
              <a:rPr lang="en-US" noProof="0" smtClean="0"/>
              <a:t>Click to edit Master title style</a:t>
            </a:r>
          </a:p>
        </p:txBody>
      </p:sp>
      <p:sp>
        <p:nvSpPr>
          <p:cNvPr id="62531" name="Rectangle 67"/>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pPr lvl="0"/>
            <a:r>
              <a:rPr lang="en-US" noProof="0" smtClean="0"/>
              <a:t>Click to edit Master subtitle style</a:t>
            </a:r>
          </a:p>
        </p:txBody>
      </p:sp>
      <p:sp>
        <p:nvSpPr>
          <p:cNvPr id="68" name="Rectangle 68"/>
          <p:cNvSpPr>
            <a:spLocks noGrp="1" noChangeArrowheads="1"/>
          </p:cNvSpPr>
          <p:nvPr>
            <p:ph type="dt" sz="quarter" idx="10"/>
          </p:nvPr>
        </p:nvSpPr>
        <p:spPr>
          <a:xfrm>
            <a:off x="457200" y="6248400"/>
            <a:ext cx="2133600" cy="457200"/>
          </a:xfrm>
        </p:spPr>
        <p:txBody>
          <a:bodyPr/>
          <a:lstStyle>
            <a:lvl1pPr>
              <a:defRPr/>
            </a:lvl1pPr>
          </a:lstStyle>
          <a:p>
            <a:pPr>
              <a:defRPr/>
            </a:pPr>
            <a:endParaRPr lang="en-US"/>
          </a:p>
        </p:txBody>
      </p:sp>
      <p:sp>
        <p:nvSpPr>
          <p:cNvPr id="69" name="Rectangle 69"/>
          <p:cNvSpPr>
            <a:spLocks noGrp="1" noChangeArrowheads="1"/>
          </p:cNvSpPr>
          <p:nvPr>
            <p:ph type="ftr" sz="quarter" idx="11"/>
          </p:nvPr>
        </p:nvSpPr>
        <p:spPr>
          <a:xfrm>
            <a:off x="3124200" y="6248400"/>
            <a:ext cx="2895600" cy="457200"/>
          </a:xfrm>
        </p:spPr>
        <p:txBody>
          <a:bodyPr/>
          <a:lstStyle>
            <a:lvl1pPr>
              <a:defRPr/>
            </a:lvl1pPr>
          </a:lstStyle>
          <a:p>
            <a:pPr>
              <a:defRPr/>
            </a:pPr>
            <a:endParaRPr lang="en-US"/>
          </a:p>
        </p:txBody>
      </p:sp>
      <p:sp>
        <p:nvSpPr>
          <p:cNvPr id="70" name="Rectangle 70"/>
          <p:cNvSpPr>
            <a:spLocks noGrp="1" noChangeArrowheads="1"/>
          </p:cNvSpPr>
          <p:nvPr>
            <p:ph type="sldNum" sz="quarter" idx="12"/>
          </p:nvPr>
        </p:nvSpPr>
        <p:spPr>
          <a:xfrm>
            <a:off x="6553200" y="6248400"/>
            <a:ext cx="2133600" cy="457200"/>
          </a:xfrm>
        </p:spPr>
        <p:txBody>
          <a:bodyPr/>
          <a:lstStyle>
            <a:lvl1pPr>
              <a:defRPr/>
            </a:lvl1pPr>
          </a:lstStyle>
          <a:p>
            <a:pPr>
              <a:defRPr/>
            </a:pPr>
            <a:fld id="{EB73C950-AF29-4705-B327-2452BCD33BD0}" type="slidenum">
              <a:rPr lang="en-US"/>
              <a:pPr>
                <a:defRPr/>
              </a:pPr>
              <a:t>‹#›</a:t>
            </a:fld>
            <a:endParaRPr lang="en-US"/>
          </a:p>
        </p:txBody>
      </p:sp>
    </p:spTree>
    <p:extLst>
      <p:ext uri="{BB962C8B-B14F-4D97-AF65-F5344CB8AC3E}">
        <p14:creationId xmlns:p14="http://schemas.microsoft.com/office/powerpoint/2010/main" val="229592432"/>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9"/>
          <p:cNvSpPr>
            <a:spLocks noGrp="1" noChangeArrowheads="1"/>
          </p:cNvSpPr>
          <p:nvPr>
            <p:ph type="dt" sz="half" idx="10"/>
          </p:nvPr>
        </p:nvSpPr>
        <p:spPr>
          <a:ln/>
        </p:spPr>
        <p:txBody>
          <a:bodyPr/>
          <a:lstStyle>
            <a:lvl1pPr>
              <a:defRPr/>
            </a:lvl1pPr>
          </a:lstStyle>
          <a:p>
            <a:pPr>
              <a:defRPr/>
            </a:pPr>
            <a:endParaRPr lang="en-US"/>
          </a:p>
        </p:txBody>
      </p:sp>
      <p:sp>
        <p:nvSpPr>
          <p:cNvPr id="5" name="Rectangle 70"/>
          <p:cNvSpPr>
            <a:spLocks noGrp="1" noChangeArrowheads="1"/>
          </p:cNvSpPr>
          <p:nvPr>
            <p:ph type="ftr" sz="quarter" idx="11"/>
          </p:nvPr>
        </p:nvSpPr>
        <p:spPr>
          <a:ln/>
        </p:spPr>
        <p:txBody>
          <a:bodyPr/>
          <a:lstStyle>
            <a:lvl1pPr>
              <a:defRPr/>
            </a:lvl1pPr>
          </a:lstStyle>
          <a:p>
            <a:pPr>
              <a:defRPr/>
            </a:pPr>
            <a:endParaRPr lang="en-US"/>
          </a:p>
        </p:txBody>
      </p:sp>
      <p:sp>
        <p:nvSpPr>
          <p:cNvPr id="6" name="Rectangle 71"/>
          <p:cNvSpPr>
            <a:spLocks noGrp="1" noChangeArrowheads="1"/>
          </p:cNvSpPr>
          <p:nvPr>
            <p:ph type="sldNum" sz="quarter" idx="12"/>
          </p:nvPr>
        </p:nvSpPr>
        <p:spPr>
          <a:ln/>
        </p:spPr>
        <p:txBody>
          <a:bodyPr/>
          <a:lstStyle>
            <a:lvl1pPr>
              <a:defRPr/>
            </a:lvl1pPr>
          </a:lstStyle>
          <a:p>
            <a:pPr>
              <a:defRPr/>
            </a:pPr>
            <a:fld id="{4FE28BCA-ADCE-4902-B29B-A0F4B70DEDDA}" type="slidenum">
              <a:rPr lang="en-US"/>
              <a:pPr>
                <a:defRPr/>
              </a:pPr>
              <a:t>‹#›</a:t>
            </a:fld>
            <a:endParaRPr lang="en-US"/>
          </a:p>
        </p:txBody>
      </p:sp>
    </p:spTree>
    <p:extLst>
      <p:ext uri="{BB962C8B-B14F-4D97-AF65-F5344CB8AC3E}">
        <p14:creationId xmlns:p14="http://schemas.microsoft.com/office/powerpoint/2010/main" val="4223169885"/>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9"/>
          <p:cNvSpPr>
            <a:spLocks noGrp="1" noChangeArrowheads="1"/>
          </p:cNvSpPr>
          <p:nvPr>
            <p:ph type="dt" sz="half" idx="10"/>
          </p:nvPr>
        </p:nvSpPr>
        <p:spPr>
          <a:ln/>
        </p:spPr>
        <p:txBody>
          <a:bodyPr/>
          <a:lstStyle>
            <a:lvl1pPr>
              <a:defRPr/>
            </a:lvl1pPr>
          </a:lstStyle>
          <a:p>
            <a:pPr>
              <a:defRPr/>
            </a:pPr>
            <a:endParaRPr lang="en-US"/>
          </a:p>
        </p:txBody>
      </p:sp>
      <p:sp>
        <p:nvSpPr>
          <p:cNvPr id="5" name="Rectangle 70"/>
          <p:cNvSpPr>
            <a:spLocks noGrp="1" noChangeArrowheads="1"/>
          </p:cNvSpPr>
          <p:nvPr>
            <p:ph type="ftr" sz="quarter" idx="11"/>
          </p:nvPr>
        </p:nvSpPr>
        <p:spPr>
          <a:ln/>
        </p:spPr>
        <p:txBody>
          <a:bodyPr/>
          <a:lstStyle>
            <a:lvl1pPr>
              <a:defRPr/>
            </a:lvl1pPr>
          </a:lstStyle>
          <a:p>
            <a:pPr>
              <a:defRPr/>
            </a:pPr>
            <a:endParaRPr lang="en-US"/>
          </a:p>
        </p:txBody>
      </p:sp>
      <p:sp>
        <p:nvSpPr>
          <p:cNvPr id="6" name="Rectangle 71"/>
          <p:cNvSpPr>
            <a:spLocks noGrp="1" noChangeArrowheads="1"/>
          </p:cNvSpPr>
          <p:nvPr>
            <p:ph type="sldNum" sz="quarter" idx="12"/>
          </p:nvPr>
        </p:nvSpPr>
        <p:spPr>
          <a:ln/>
        </p:spPr>
        <p:txBody>
          <a:bodyPr/>
          <a:lstStyle>
            <a:lvl1pPr>
              <a:defRPr/>
            </a:lvl1pPr>
          </a:lstStyle>
          <a:p>
            <a:pPr>
              <a:defRPr/>
            </a:pPr>
            <a:fld id="{60C66963-B09E-482B-B75E-C356B09D669D}" type="slidenum">
              <a:rPr lang="en-US"/>
              <a:pPr>
                <a:defRPr/>
              </a:pPr>
              <a:t>‹#›</a:t>
            </a:fld>
            <a:endParaRPr lang="en-US"/>
          </a:p>
        </p:txBody>
      </p:sp>
    </p:spTree>
    <p:extLst>
      <p:ext uri="{BB962C8B-B14F-4D97-AF65-F5344CB8AC3E}">
        <p14:creationId xmlns:p14="http://schemas.microsoft.com/office/powerpoint/2010/main" val="3720388879"/>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9"/>
          <p:cNvSpPr>
            <a:spLocks noGrp="1" noChangeArrowheads="1"/>
          </p:cNvSpPr>
          <p:nvPr>
            <p:ph type="dt" sz="half" idx="10"/>
          </p:nvPr>
        </p:nvSpPr>
        <p:spPr>
          <a:ln/>
        </p:spPr>
        <p:txBody>
          <a:bodyPr/>
          <a:lstStyle>
            <a:lvl1pPr>
              <a:defRPr/>
            </a:lvl1pPr>
          </a:lstStyle>
          <a:p>
            <a:pPr>
              <a:defRPr/>
            </a:pPr>
            <a:endParaRPr lang="en-US"/>
          </a:p>
        </p:txBody>
      </p:sp>
      <p:sp>
        <p:nvSpPr>
          <p:cNvPr id="6" name="Rectangle 70"/>
          <p:cNvSpPr>
            <a:spLocks noGrp="1" noChangeArrowheads="1"/>
          </p:cNvSpPr>
          <p:nvPr>
            <p:ph type="ftr" sz="quarter" idx="11"/>
          </p:nvPr>
        </p:nvSpPr>
        <p:spPr>
          <a:ln/>
        </p:spPr>
        <p:txBody>
          <a:bodyPr/>
          <a:lstStyle>
            <a:lvl1pPr>
              <a:defRPr/>
            </a:lvl1pPr>
          </a:lstStyle>
          <a:p>
            <a:pPr>
              <a:defRPr/>
            </a:pPr>
            <a:endParaRPr lang="en-US"/>
          </a:p>
        </p:txBody>
      </p:sp>
      <p:sp>
        <p:nvSpPr>
          <p:cNvPr id="7" name="Rectangle 71"/>
          <p:cNvSpPr>
            <a:spLocks noGrp="1" noChangeArrowheads="1"/>
          </p:cNvSpPr>
          <p:nvPr>
            <p:ph type="sldNum" sz="quarter" idx="12"/>
          </p:nvPr>
        </p:nvSpPr>
        <p:spPr>
          <a:ln/>
        </p:spPr>
        <p:txBody>
          <a:bodyPr/>
          <a:lstStyle>
            <a:lvl1pPr>
              <a:defRPr/>
            </a:lvl1pPr>
          </a:lstStyle>
          <a:p>
            <a:pPr>
              <a:defRPr/>
            </a:pPr>
            <a:fld id="{148A43F3-7FC3-4AB2-8632-DEFEDB853950}" type="slidenum">
              <a:rPr lang="en-US"/>
              <a:pPr>
                <a:defRPr/>
              </a:pPr>
              <a:t>‹#›</a:t>
            </a:fld>
            <a:endParaRPr lang="en-US"/>
          </a:p>
        </p:txBody>
      </p:sp>
    </p:spTree>
    <p:extLst>
      <p:ext uri="{BB962C8B-B14F-4D97-AF65-F5344CB8AC3E}">
        <p14:creationId xmlns:p14="http://schemas.microsoft.com/office/powerpoint/2010/main" val="16464225"/>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9"/>
          <p:cNvSpPr>
            <a:spLocks noGrp="1" noChangeArrowheads="1"/>
          </p:cNvSpPr>
          <p:nvPr>
            <p:ph type="dt" sz="half" idx="10"/>
          </p:nvPr>
        </p:nvSpPr>
        <p:spPr>
          <a:ln/>
        </p:spPr>
        <p:txBody>
          <a:bodyPr/>
          <a:lstStyle>
            <a:lvl1pPr>
              <a:defRPr/>
            </a:lvl1pPr>
          </a:lstStyle>
          <a:p>
            <a:pPr>
              <a:defRPr/>
            </a:pPr>
            <a:endParaRPr lang="en-US"/>
          </a:p>
        </p:txBody>
      </p:sp>
      <p:sp>
        <p:nvSpPr>
          <p:cNvPr id="8" name="Rectangle 70"/>
          <p:cNvSpPr>
            <a:spLocks noGrp="1" noChangeArrowheads="1"/>
          </p:cNvSpPr>
          <p:nvPr>
            <p:ph type="ftr" sz="quarter" idx="11"/>
          </p:nvPr>
        </p:nvSpPr>
        <p:spPr>
          <a:ln/>
        </p:spPr>
        <p:txBody>
          <a:bodyPr/>
          <a:lstStyle>
            <a:lvl1pPr>
              <a:defRPr/>
            </a:lvl1pPr>
          </a:lstStyle>
          <a:p>
            <a:pPr>
              <a:defRPr/>
            </a:pPr>
            <a:endParaRPr lang="en-US"/>
          </a:p>
        </p:txBody>
      </p:sp>
      <p:sp>
        <p:nvSpPr>
          <p:cNvPr id="9" name="Rectangle 71"/>
          <p:cNvSpPr>
            <a:spLocks noGrp="1" noChangeArrowheads="1"/>
          </p:cNvSpPr>
          <p:nvPr>
            <p:ph type="sldNum" sz="quarter" idx="12"/>
          </p:nvPr>
        </p:nvSpPr>
        <p:spPr>
          <a:ln/>
        </p:spPr>
        <p:txBody>
          <a:bodyPr/>
          <a:lstStyle>
            <a:lvl1pPr>
              <a:defRPr/>
            </a:lvl1pPr>
          </a:lstStyle>
          <a:p>
            <a:pPr>
              <a:defRPr/>
            </a:pPr>
            <a:fld id="{F631DE39-1C0B-461A-9691-647BF9FD4E5B}" type="slidenum">
              <a:rPr lang="en-US"/>
              <a:pPr>
                <a:defRPr/>
              </a:pPr>
              <a:t>‹#›</a:t>
            </a:fld>
            <a:endParaRPr lang="en-US"/>
          </a:p>
        </p:txBody>
      </p:sp>
    </p:spTree>
    <p:extLst>
      <p:ext uri="{BB962C8B-B14F-4D97-AF65-F5344CB8AC3E}">
        <p14:creationId xmlns:p14="http://schemas.microsoft.com/office/powerpoint/2010/main" val="3613090151"/>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9"/>
          <p:cNvSpPr>
            <a:spLocks noGrp="1" noChangeArrowheads="1"/>
          </p:cNvSpPr>
          <p:nvPr>
            <p:ph type="dt" sz="half" idx="10"/>
          </p:nvPr>
        </p:nvSpPr>
        <p:spPr>
          <a:ln/>
        </p:spPr>
        <p:txBody>
          <a:bodyPr/>
          <a:lstStyle>
            <a:lvl1pPr>
              <a:defRPr/>
            </a:lvl1pPr>
          </a:lstStyle>
          <a:p>
            <a:pPr>
              <a:defRPr/>
            </a:pPr>
            <a:endParaRPr lang="en-US"/>
          </a:p>
        </p:txBody>
      </p:sp>
      <p:sp>
        <p:nvSpPr>
          <p:cNvPr id="4" name="Rectangle 70"/>
          <p:cNvSpPr>
            <a:spLocks noGrp="1" noChangeArrowheads="1"/>
          </p:cNvSpPr>
          <p:nvPr>
            <p:ph type="ftr" sz="quarter" idx="11"/>
          </p:nvPr>
        </p:nvSpPr>
        <p:spPr>
          <a:ln/>
        </p:spPr>
        <p:txBody>
          <a:bodyPr/>
          <a:lstStyle>
            <a:lvl1pPr>
              <a:defRPr/>
            </a:lvl1pPr>
          </a:lstStyle>
          <a:p>
            <a:pPr>
              <a:defRPr/>
            </a:pPr>
            <a:endParaRPr lang="en-US"/>
          </a:p>
        </p:txBody>
      </p:sp>
      <p:sp>
        <p:nvSpPr>
          <p:cNvPr id="5" name="Rectangle 71"/>
          <p:cNvSpPr>
            <a:spLocks noGrp="1" noChangeArrowheads="1"/>
          </p:cNvSpPr>
          <p:nvPr>
            <p:ph type="sldNum" sz="quarter" idx="12"/>
          </p:nvPr>
        </p:nvSpPr>
        <p:spPr>
          <a:ln/>
        </p:spPr>
        <p:txBody>
          <a:bodyPr/>
          <a:lstStyle>
            <a:lvl1pPr>
              <a:defRPr/>
            </a:lvl1pPr>
          </a:lstStyle>
          <a:p>
            <a:pPr>
              <a:defRPr/>
            </a:pPr>
            <a:fld id="{56F57B9F-7CA8-4E20-A7DD-EBFB07D378E6}" type="slidenum">
              <a:rPr lang="en-US"/>
              <a:pPr>
                <a:defRPr/>
              </a:pPr>
              <a:t>‹#›</a:t>
            </a:fld>
            <a:endParaRPr lang="en-US"/>
          </a:p>
        </p:txBody>
      </p:sp>
    </p:spTree>
    <p:extLst>
      <p:ext uri="{BB962C8B-B14F-4D97-AF65-F5344CB8AC3E}">
        <p14:creationId xmlns:p14="http://schemas.microsoft.com/office/powerpoint/2010/main" val="2816477178"/>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9"/>
          <p:cNvSpPr>
            <a:spLocks noGrp="1" noChangeArrowheads="1"/>
          </p:cNvSpPr>
          <p:nvPr>
            <p:ph type="dt" sz="half" idx="10"/>
          </p:nvPr>
        </p:nvSpPr>
        <p:spPr>
          <a:ln/>
        </p:spPr>
        <p:txBody>
          <a:bodyPr/>
          <a:lstStyle>
            <a:lvl1pPr>
              <a:defRPr/>
            </a:lvl1pPr>
          </a:lstStyle>
          <a:p>
            <a:pPr>
              <a:defRPr/>
            </a:pPr>
            <a:endParaRPr lang="en-US"/>
          </a:p>
        </p:txBody>
      </p:sp>
      <p:sp>
        <p:nvSpPr>
          <p:cNvPr id="3" name="Rectangle 70"/>
          <p:cNvSpPr>
            <a:spLocks noGrp="1" noChangeArrowheads="1"/>
          </p:cNvSpPr>
          <p:nvPr>
            <p:ph type="ftr" sz="quarter" idx="11"/>
          </p:nvPr>
        </p:nvSpPr>
        <p:spPr>
          <a:ln/>
        </p:spPr>
        <p:txBody>
          <a:bodyPr/>
          <a:lstStyle>
            <a:lvl1pPr>
              <a:defRPr/>
            </a:lvl1pPr>
          </a:lstStyle>
          <a:p>
            <a:pPr>
              <a:defRPr/>
            </a:pPr>
            <a:endParaRPr lang="en-US"/>
          </a:p>
        </p:txBody>
      </p:sp>
      <p:sp>
        <p:nvSpPr>
          <p:cNvPr id="4" name="Rectangle 71"/>
          <p:cNvSpPr>
            <a:spLocks noGrp="1" noChangeArrowheads="1"/>
          </p:cNvSpPr>
          <p:nvPr>
            <p:ph type="sldNum" sz="quarter" idx="12"/>
          </p:nvPr>
        </p:nvSpPr>
        <p:spPr>
          <a:ln/>
        </p:spPr>
        <p:txBody>
          <a:bodyPr/>
          <a:lstStyle>
            <a:lvl1pPr>
              <a:defRPr/>
            </a:lvl1pPr>
          </a:lstStyle>
          <a:p>
            <a:pPr>
              <a:defRPr/>
            </a:pPr>
            <a:fld id="{63A1D36C-A148-4628-B228-0FABAC228241}" type="slidenum">
              <a:rPr lang="en-US"/>
              <a:pPr>
                <a:defRPr/>
              </a:pPr>
              <a:t>‹#›</a:t>
            </a:fld>
            <a:endParaRPr lang="en-US"/>
          </a:p>
        </p:txBody>
      </p:sp>
    </p:spTree>
    <p:extLst>
      <p:ext uri="{BB962C8B-B14F-4D97-AF65-F5344CB8AC3E}">
        <p14:creationId xmlns:p14="http://schemas.microsoft.com/office/powerpoint/2010/main" val="3158292706"/>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9"/>
          <p:cNvSpPr>
            <a:spLocks noGrp="1" noChangeArrowheads="1"/>
          </p:cNvSpPr>
          <p:nvPr>
            <p:ph type="dt" sz="half" idx="10"/>
          </p:nvPr>
        </p:nvSpPr>
        <p:spPr>
          <a:ln/>
        </p:spPr>
        <p:txBody>
          <a:bodyPr/>
          <a:lstStyle>
            <a:lvl1pPr>
              <a:defRPr/>
            </a:lvl1pPr>
          </a:lstStyle>
          <a:p>
            <a:pPr>
              <a:defRPr/>
            </a:pPr>
            <a:endParaRPr lang="en-US"/>
          </a:p>
        </p:txBody>
      </p:sp>
      <p:sp>
        <p:nvSpPr>
          <p:cNvPr id="6" name="Rectangle 70"/>
          <p:cNvSpPr>
            <a:spLocks noGrp="1" noChangeArrowheads="1"/>
          </p:cNvSpPr>
          <p:nvPr>
            <p:ph type="ftr" sz="quarter" idx="11"/>
          </p:nvPr>
        </p:nvSpPr>
        <p:spPr>
          <a:ln/>
        </p:spPr>
        <p:txBody>
          <a:bodyPr/>
          <a:lstStyle>
            <a:lvl1pPr>
              <a:defRPr/>
            </a:lvl1pPr>
          </a:lstStyle>
          <a:p>
            <a:pPr>
              <a:defRPr/>
            </a:pPr>
            <a:endParaRPr lang="en-US"/>
          </a:p>
        </p:txBody>
      </p:sp>
      <p:sp>
        <p:nvSpPr>
          <p:cNvPr id="7" name="Rectangle 71"/>
          <p:cNvSpPr>
            <a:spLocks noGrp="1" noChangeArrowheads="1"/>
          </p:cNvSpPr>
          <p:nvPr>
            <p:ph type="sldNum" sz="quarter" idx="12"/>
          </p:nvPr>
        </p:nvSpPr>
        <p:spPr>
          <a:ln/>
        </p:spPr>
        <p:txBody>
          <a:bodyPr/>
          <a:lstStyle>
            <a:lvl1pPr>
              <a:defRPr/>
            </a:lvl1pPr>
          </a:lstStyle>
          <a:p>
            <a:pPr>
              <a:defRPr/>
            </a:pPr>
            <a:fld id="{3FE04AE3-0203-4BA7-8703-B2CAAA2671B6}" type="slidenum">
              <a:rPr lang="en-US"/>
              <a:pPr>
                <a:defRPr/>
              </a:pPr>
              <a:t>‹#›</a:t>
            </a:fld>
            <a:endParaRPr lang="en-US"/>
          </a:p>
        </p:txBody>
      </p:sp>
    </p:spTree>
    <p:extLst>
      <p:ext uri="{BB962C8B-B14F-4D97-AF65-F5344CB8AC3E}">
        <p14:creationId xmlns:p14="http://schemas.microsoft.com/office/powerpoint/2010/main" val="1297980648"/>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9"/>
          <p:cNvSpPr>
            <a:spLocks noGrp="1" noChangeArrowheads="1"/>
          </p:cNvSpPr>
          <p:nvPr>
            <p:ph type="dt" sz="half" idx="10"/>
          </p:nvPr>
        </p:nvSpPr>
        <p:spPr>
          <a:ln/>
        </p:spPr>
        <p:txBody>
          <a:bodyPr/>
          <a:lstStyle>
            <a:lvl1pPr>
              <a:defRPr/>
            </a:lvl1pPr>
          </a:lstStyle>
          <a:p>
            <a:pPr>
              <a:defRPr/>
            </a:pPr>
            <a:endParaRPr lang="en-US"/>
          </a:p>
        </p:txBody>
      </p:sp>
      <p:sp>
        <p:nvSpPr>
          <p:cNvPr id="6" name="Rectangle 70"/>
          <p:cNvSpPr>
            <a:spLocks noGrp="1" noChangeArrowheads="1"/>
          </p:cNvSpPr>
          <p:nvPr>
            <p:ph type="ftr" sz="quarter" idx="11"/>
          </p:nvPr>
        </p:nvSpPr>
        <p:spPr>
          <a:ln/>
        </p:spPr>
        <p:txBody>
          <a:bodyPr/>
          <a:lstStyle>
            <a:lvl1pPr>
              <a:defRPr/>
            </a:lvl1pPr>
          </a:lstStyle>
          <a:p>
            <a:pPr>
              <a:defRPr/>
            </a:pPr>
            <a:endParaRPr lang="en-US"/>
          </a:p>
        </p:txBody>
      </p:sp>
      <p:sp>
        <p:nvSpPr>
          <p:cNvPr id="7" name="Rectangle 71"/>
          <p:cNvSpPr>
            <a:spLocks noGrp="1" noChangeArrowheads="1"/>
          </p:cNvSpPr>
          <p:nvPr>
            <p:ph type="sldNum" sz="quarter" idx="12"/>
          </p:nvPr>
        </p:nvSpPr>
        <p:spPr>
          <a:ln/>
        </p:spPr>
        <p:txBody>
          <a:bodyPr/>
          <a:lstStyle>
            <a:lvl1pPr>
              <a:defRPr/>
            </a:lvl1pPr>
          </a:lstStyle>
          <a:p>
            <a:pPr>
              <a:defRPr/>
            </a:pPr>
            <a:fld id="{CC980DD9-6471-4FEA-9866-FC4E09AFA219}" type="slidenum">
              <a:rPr lang="en-US"/>
              <a:pPr>
                <a:defRPr/>
              </a:pPr>
              <a:t>‹#›</a:t>
            </a:fld>
            <a:endParaRPr lang="en-US"/>
          </a:p>
        </p:txBody>
      </p:sp>
    </p:spTree>
    <p:extLst>
      <p:ext uri="{BB962C8B-B14F-4D97-AF65-F5344CB8AC3E}">
        <p14:creationId xmlns:p14="http://schemas.microsoft.com/office/powerpoint/2010/main" val="39091517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C6C0707-06A3-4F3C-9691-2898E333A2EE}" type="datetimeFigureOut">
              <a:rPr lang="en-US"/>
              <a:pPr>
                <a:defRPr/>
              </a:pPr>
              <a:t>3/11/2015</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778D3DD-1B04-4748-BADE-AC7B17169E0D}" type="slidenum">
              <a:rPr lang="en-US"/>
              <a:pPr>
                <a:defRPr/>
              </a:pPr>
              <a:t>‹#›</a:t>
            </a:fld>
            <a:endParaRPr lang="en-US"/>
          </a:p>
        </p:txBody>
      </p:sp>
    </p:spTree>
    <p:extLst>
      <p:ext uri="{BB962C8B-B14F-4D97-AF65-F5344CB8AC3E}">
        <p14:creationId xmlns:p14="http://schemas.microsoft.com/office/powerpoint/2010/main" val="2403451320"/>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9"/>
          <p:cNvSpPr>
            <a:spLocks noGrp="1" noChangeArrowheads="1"/>
          </p:cNvSpPr>
          <p:nvPr>
            <p:ph type="dt" sz="half" idx="10"/>
          </p:nvPr>
        </p:nvSpPr>
        <p:spPr>
          <a:ln/>
        </p:spPr>
        <p:txBody>
          <a:bodyPr/>
          <a:lstStyle>
            <a:lvl1pPr>
              <a:defRPr/>
            </a:lvl1pPr>
          </a:lstStyle>
          <a:p>
            <a:pPr>
              <a:defRPr/>
            </a:pPr>
            <a:endParaRPr lang="en-US"/>
          </a:p>
        </p:txBody>
      </p:sp>
      <p:sp>
        <p:nvSpPr>
          <p:cNvPr id="5" name="Rectangle 70"/>
          <p:cNvSpPr>
            <a:spLocks noGrp="1" noChangeArrowheads="1"/>
          </p:cNvSpPr>
          <p:nvPr>
            <p:ph type="ftr" sz="quarter" idx="11"/>
          </p:nvPr>
        </p:nvSpPr>
        <p:spPr>
          <a:ln/>
        </p:spPr>
        <p:txBody>
          <a:bodyPr/>
          <a:lstStyle>
            <a:lvl1pPr>
              <a:defRPr/>
            </a:lvl1pPr>
          </a:lstStyle>
          <a:p>
            <a:pPr>
              <a:defRPr/>
            </a:pPr>
            <a:endParaRPr lang="en-US"/>
          </a:p>
        </p:txBody>
      </p:sp>
      <p:sp>
        <p:nvSpPr>
          <p:cNvPr id="6" name="Rectangle 71"/>
          <p:cNvSpPr>
            <a:spLocks noGrp="1" noChangeArrowheads="1"/>
          </p:cNvSpPr>
          <p:nvPr>
            <p:ph type="sldNum" sz="quarter" idx="12"/>
          </p:nvPr>
        </p:nvSpPr>
        <p:spPr>
          <a:ln/>
        </p:spPr>
        <p:txBody>
          <a:bodyPr/>
          <a:lstStyle>
            <a:lvl1pPr>
              <a:defRPr/>
            </a:lvl1pPr>
          </a:lstStyle>
          <a:p>
            <a:pPr>
              <a:defRPr/>
            </a:pPr>
            <a:fld id="{6C650311-C82B-45D4-B6AB-182827D1E69C}" type="slidenum">
              <a:rPr lang="en-US"/>
              <a:pPr>
                <a:defRPr/>
              </a:pPr>
              <a:t>‹#›</a:t>
            </a:fld>
            <a:endParaRPr lang="en-US"/>
          </a:p>
        </p:txBody>
      </p:sp>
    </p:spTree>
    <p:extLst>
      <p:ext uri="{BB962C8B-B14F-4D97-AF65-F5344CB8AC3E}">
        <p14:creationId xmlns:p14="http://schemas.microsoft.com/office/powerpoint/2010/main" val="446897332"/>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483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483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9"/>
          <p:cNvSpPr>
            <a:spLocks noGrp="1" noChangeArrowheads="1"/>
          </p:cNvSpPr>
          <p:nvPr>
            <p:ph type="dt" sz="half" idx="10"/>
          </p:nvPr>
        </p:nvSpPr>
        <p:spPr>
          <a:ln/>
        </p:spPr>
        <p:txBody>
          <a:bodyPr/>
          <a:lstStyle>
            <a:lvl1pPr>
              <a:defRPr/>
            </a:lvl1pPr>
          </a:lstStyle>
          <a:p>
            <a:pPr>
              <a:defRPr/>
            </a:pPr>
            <a:endParaRPr lang="en-US"/>
          </a:p>
        </p:txBody>
      </p:sp>
      <p:sp>
        <p:nvSpPr>
          <p:cNvPr id="5" name="Rectangle 70"/>
          <p:cNvSpPr>
            <a:spLocks noGrp="1" noChangeArrowheads="1"/>
          </p:cNvSpPr>
          <p:nvPr>
            <p:ph type="ftr" sz="quarter" idx="11"/>
          </p:nvPr>
        </p:nvSpPr>
        <p:spPr>
          <a:ln/>
        </p:spPr>
        <p:txBody>
          <a:bodyPr/>
          <a:lstStyle>
            <a:lvl1pPr>
              <a:defRPr/>
            </a:lvl1pPr>
          </a:lstStyle>
          <a:p>
            <a:pPr>
              <a:defRPr/>
            </a:pPr>
            <a:endParaRPr lang="en-US"/>
          </a:p>
        </p:txBody>
      </p:sp>
      <p:sp>
        <p:nvSpPr>
          <p:cNvPr id="6" name="Rectangle 71"/>
          <p:cNvSpPr>
            <a:spLocks noGrp="1" noChangeArrowheads="1"/>
          </p:cNvSpPr>
          <p:nvPr>
            <p:ph type="sldNum" sz="quarter" idx="12"/>
          </p:nvPr>
        </p:nvSpPr>
        <p:spPr>
          <a:ln/>
        </p:spPr>
        <p:txBody>
          <a:bodyPr/>
          <a:lstStyle>
            <a:lvl1pPr>
              <a:defRPr/>
            </a:lvl1pPr>
          </a:lstStyle>
          <a:p>
            <a:pPr>
              <a:defRPr/>
            </a:pPr>
            <a:fld id="{4FFA6893-557C-4CF1-9B71-DCAD13FE6641}" type="slidenum">
              <a:rPr lang="en-US"/>
              <a:pPr>
                <a:defRPr/>
              </a:pPr>
              <a:t>‹#›</a:t>
            </a:fld>
            <a:endParaRPr lang="en-US"/>
          </a:p>
        </p:txBody>
      </p:sp>
    </p:spTree>
    <p:extLst>
      <p:ext uri="{BB962C8B-B14F-4D97-AF65-F5344CB8AC3E}">
        <p14:creationId xmlns:p14="http://schemas.microsoft.com/office/powerpoint/2010/main" val="2392996687"/>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457200" y="1600200"/>
            <a:ext cx="4038600" cy="4525963"/>
          </a:xfrm>
        </p:spPr>
        <p:txBody>
          <a:bodyPr/>
          <a:lstStyle/>
          <a:p>
            <a:pPr lvl="0"/>
            <a:endParaRPr lang="en-US" noProof="0" smtClean="0"/>
          </a:p>
        </p:txBody>
      </p:sp>
      <p:sp>
        <p:nvSpPr>
          <p:cNvPr id="4" name="Text Placeholder 3"/>
          <p:cNvSpPr>
            <a:spLocks noGrp="1"/>
          </p:cNvSpPr>
          <p:nvPr>
            <p:ph type="body"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9"/>
          <p:cNvSpPr>
            <a:spLocks noGrp="1" noChangeArrowheads="1"/>
          </p:cNvSpPr>
          <p:nvPr>
            <p:ph type="dt" sz="half" idx="10"/>
          </p:nvPr>
        </p:nvSpPr>
        <p:spPr>
          <a:ln/>
        </p:spPr>
        <p:txBody>
          <a:bodyPr/>
          <a:lstStyle>
            <a:lvl1pPr>
              <a:defRPr/>
            </a:lvl1pPr>
          </a:lstStyle>
          <a:p>
            <a:pPr>
              <a:defRPr/>
            </a:pPr>
            <a:endParaRPr lang="en-US"/>
          </a:p>
        </p:txBody>
      </p:sp>
      <p:sp>
        <p:nvSpPr>
          <p:cNvPr id="6" name="Rectangle 70"/>
          <p:cNvSpPr>
            <a:spLocks noGrp="1" noChangeArrowheads="1"/>
          </p:cNvSpPr>
          <p:nvPr>
            <p:ph type="ftr" sz="quarter" idx="11"/>
          </p:nvPr>
        </p:nvSpPr>
        <p:spPr>
          <a:ln/>
        </p:spPr>
        <p:txBody>
          <a:bodyPr/>
          <a:lstStyle>
            <a:lvl1pPr>
              <a:defRPr/>
            </a:lvl1pPr>
          </a:lstStyle>
          <a:p>
            <a:pPr>
              <a:defRPr/>
            </a:pPr>
            <a:endParaRPr lang="en-US"/>
          </a:p>
        </p:txBody>
      </p:sp>
      <p:sp>
        <p:nvSpPr>
          <p:cNvPr id="7" name="Rectangle 71"/>
          <p:cNvSpPr>
            <a:spLocks noGrp="1" noChangeArrowheads="1"/>
          </p:cNvSpPr>
          <p:nvPr>
            <p:ph type="sldNum" sz="quarter" idx="12"/>
          </p:nvPr>
        </p:nvSpPr>
        <p:spPr>
          <a:ln/>
        </p:spPr>
        <p:txBody>
          <a:bodyPr/>
          <a:lstStyle>
            <a:lvl1pPr>
              <a:defRPr/>
            </a:lvl1pPr>
          </a:lstStyle>
          <a:p>
            <a:pPr>
              <a:defRPr/>
            </a:pPr>
            <a:fld id="{37DD081F-DB2C-4AE3-B4F3-00D72AB409BA}" type="slidenum">
              <a:rPr lang="en-US"/>
              <a:pPr>
                <a:defRPr/>
              </a:pPr>
              <a:t>‹#›</a:t>
            </a:fld>
            <a:endParaRPr lang="en-US"/>
          </a:p>
        </p:txBody>
      </p:sp>
    </p:spTree>
    <p:extLst>
      <p:ext uri="{BB962C8B-B14F-4D97-AF65-F5344CB8AC3E}">
        <p14:creationId xmlns:p14="http://schemas.microsoft.com/office/powerpoint/2010/main" val="2000584379"/>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3175" y="4267200"/>
            <a:ext cx="9140825" cy="2590800"/>
            <a:chOff x="2" y="2688"/>
            <a:chExt cx="5758" cy="1632"/>
          </a:xfrm>
        </p:grpSpPr>
        <p:sp>
          <p:nvSpPr>
            <p:cNvPr id="5" name="Freeform 3"/>
            <p:cNvSpPr>
              <a:spLocks/>
            </p:cNvSpPr>
            <p:nvPr/>
          </p:nvSpPr>
          <p:spPr bwMode="hidden">
            <a:xfrm>
              <a:off x="2" y="2688"/>
              <a:ext cx="5758" cy="1632"/>
            </a:xfrm>
            <a:custGeom>
              <a:avLst/>
              <a:gdLst>
                <a:gd name="T0" fmla="*/ 5978 w 5740"/>
                <a:gd name="T1" fmla="*/ 0 h 4316"/>
                <a:gd name="T2" fmla="*/ 0 w 5740"/>
                <a:gd name="T3" fmla="*/ 0 h 4316"/>
                <a:gd name="T4" fmla="*/ 0 w 5740"/>
                <a:gd name="T5" fmla="*/ 0 h 4316"/>
                <a:gd name="T6" fmla="*/ 5978 w 5740"/>
                <a:gd name="T7" fmla="*/ 0 h 4316"/>
                <a:gd name="T8" fmla="*/ 5978 w 5740"/>
                <a:gd name="T9" fmla="*/ 0 h 4316"/>
                <a:gd name="T10" fmla="*/ 5978 w 5740"/>
                <a:gd name="T11" fmla="*/ 0 h 431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4316">
                  <a:moveTo>
                    <a:pt x="5740" y="4316"/>
                  </a:moveTo>
                  <a:lnTo>
                    <a:pt x="0" y="4316"/>
                  </a:lnTo>
                  <a:lnTo>
                    <a:pt x="0" y="0"/>
                  </a:lnTo>
                  <a:lnTo>
                    <a:pt x="5740" y="0"/>
                  </a:lnTo>
                  <a:lnTo>
                    <a:pt x="5740" y="431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6" name="Group 4"/>
            <p:cNvGrpSpPr>
              <a:grpSpLocks/>
            </p:cNvGrpSpPr>
            <p:nvPr userDrawn="1"/>
          </p:nvGrpSpPr>
          <p:grpSpPr bwMode="auto">
            <a:xfrm>
              <a:off x="3528" y="3715"/>
              <a:ext cx="792" cy="521"/>
              <a:chOff x="3527" y="3715"/>
              <a:chExt cx="792" cy="521"/>
            </a:xfrm>
          </p:grpSpPr>
          <p:sp>
            <p:nvSpPr>
              <p:cNvPr id="57" name="Oval 5"/>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58" name="Oval 6"/>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59" name="Oval 7"/>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0" name="Oval 8"/>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 name="Oval 9"/>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2" name="Freeform 10"/>
              <p:cNvSpPr>
                <a:spLocks/>
              </p:cNvSpPr>
              <p:nvPr/>
            </p:nvSpPr>
            <p:spPr bwMode="hidden">
              <a:xfrm>
                <a:off x="3575" y="3715"/>
                <a:ext cx="383" cy="161"/>
              </a:xfrm>
              <a:custGeom>
                <a:avLst/>
                <a:gdLst>
                  <a:gd name="T0" fmla="*/ 376 w 382"/>
                  <a:gd name="T1" fmla="*/ 12 h 161"/>
                  <a:gd name="T2" fmla="*/ 257 w 382"/>
                  <a:gd name="T3" fmla="*/ 24 h 161"/>
                  <a:gd name="T4" fmla="*/ 149 w 382"/>
                  <a:gd name="T5" fmla="*/ 54 h 161"/>
                  <a:gd name="T6" fmla="*/ 101 w 382"/>
                  <a:gd name="T7" fmla="*/ 77 h 161"/>
                  <a:gd name="T8" fmla="*/ 59 w 382"/>
                  <a:gd name="T9" fmla="*/ 101 h 161"/>
                  <a:gd name="T10" fmla="*/ 24 w 382"/>
                  <a:gd name="T11" fmla="*/ 131 h 161"/>
                  <a:gd name="T12" fmla="*/ 0 w 382"/>
                  <a:gd name="T13" fmla="*/ 161 h 161"/>
                  <a:gd name="T14" fmla="*/ 0 w 382"/>
                  <a:gd name="T15" fmla="*/ 137 h 161"/>
                  <a:gd name="T16" fmla="*/ 29 w 382"/>
                  <a:gd name="T17" fmla="*/ 107 h 161"/>
                  <a:gd name="T18" fmla="*/ 65 w 382"/>
                  <a:gd name="T19" fmla="*/ 83 h 161"/>
                  <a:gd name="T20" fmla="*/ 155 w 382"/>
                  <a:gd name="T21" fmla="*/ 36 h 161"/>
                  <a:gd name="T22" fmla="*/ 257 w 382"/>
                  <a:gd name="T23" fmla="*/ 12 h 161"/>
                  <a:gd name="T24" fmla="*/ 376 w 382"/>
                  <a:gd name="T25" fmla="*/ 0 h 161"/>
                  <a:gd name="T26" fmla="*/ 376 w 382"/>
                  <a:gd name="T27" fmla="*/ 0 h 161"/>
                  <a:gd name="T28" fmla="*/ 382 w 382"/>
                  <a:gd name="T29" fmla="*/ 0 h 161"/>
                  <a:gd name="T30" fmla="*/ 382 w 382"/>
                  <a:gd name="T31" fmla="*/ 12 h 161"/>
                  <a:gd name="T32" fmla="*/ 376 w 382"/>
                  <a:gd name="T33" fmla="*/ 12 h 161"/>
                  <a:gd name="T34" fmla="*/ 376 w 382"/>
                  <a:gd name="T35" fmla="*/ 12 h 161"/>
                  <a:gd name="T36" fmla="*/ 376 w 382"/>
                  <a:gd name="T37" fmla="*/ 12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3" name="Freeform 11"/>
              <p:cNvSpPr>
                <a:spLocks/>
              </p:cNvSpPr>
              <p:nvPr/>
            </p:nvSpPr>
            <p:spPr bwMode="hidden">
              <a:xfrm>
                <a:off x="3695" y="4170"/>
                <a:ext cx="444" cy="66"/>
              </a:xfrm>
              <a:custGeom>
                <a:avLst/>
                <a:gdLst>
                  <a:gd name="T0" fmla="*/ 257 w 443"/>
                  <a:gd name="T1" fmla="*/ 54 h 66"/>
                  <a:gd name="T2" fmla="*/ 353 w 443"/>
                  <a:gd name="T3" fmla="*/ 48 h 66"/>
                  <a:gd name="T4" fmla="*/ 443 w 443"/>
                  <a:gd name="T5" fmla="*/ 24 h 66"/>
                  <a:gd name="T6" fmla="*/ 443 w 443"/>
                  <a:gd name="T7" fmla="*/ 36 h 66"/>
                  <a:gd name="T8" fmla="*/ 353 w 443"/>
                  <a:gd name="T9" fmla="*/ 60 h 66"/>
                  <a:gd name="T10" fmla="*/ 257 w 443"/>
                  <a:gd name="T11" fmla="*/ 66 h 66"/>
                  <a:gd name="T12" fmla="*/ 186 w 443"/>
                  <a:gd name="T13" fmla="*/ 60 h 66"/>
                  <a:gd name="T14" fmla="*/ 120 w 443"/>
                  <a:gd name="T15" fmla="*/ 48 h 66"/>
                  <a:gd name="T16" fmla="*/ 60 w 443"/>
                  <a:gd name="T17" fmla="*/ 36 h 66"/>
                  <a:gd name="T18" fmla="*/ 0 w 443"/>
                  <a:gd name="T19" fmla="*/ 12 h 66"/>
                  <a:gd name="T20" fmla="*/ 0 w 443"/>
                  <a:gd name="T21" fmla="*/ 0 h 66"/>
                  <a:gd name="T22" fmla="*/ 54 w 443"/>
                  <a:gd name="T23" fmla="*/ 24 h 66"/>
                  <a:gd name="T24" fmla="*/ 120 w 443"/>
                  <a:gd name="T25" fmla="*/ 36 h 66"/>
                  <a:gd name="T26" fmla="*/ 186 w 443"/>
                  <a:gd name="T27" fmla="*/ 48 h 66"/>
                  <a:gd name="T28" fmla="*/ 257 w 443"/>
                  <a:gd name="T29" fmla="*/ 54 h 66"/>
                  <a:gd name="T30" fmla="*/ 257 w 443"/>
                  <a:gd name="T31" fmla="*/ 54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4" name="Freeform 12"/>
              <p:cNvSpPr>
                <a:spLocks/>
              </p:cNvSpPr>
              <p:nvPr/>
            </p:nvSpPr>
            <p:spPr bwMode="hidden">
              <a:xfrm>
                <a:off x="3527" y="3906"/>
                <a:ext cx="89" cy="216"/>
              </a:xfrm>
              <a:custGeom>
                <a:avLst/>
                <a:gdLst>
                  <a:gd name="T0" fmla="*/ 12 w 89"/>
                  <a:gd name="T1" fmla="*/ 66 h 216"/>
                  <a:gd name="T2" fmla="*/ 18 w 89"/>
                  <a:gd name="T3" fmla="*/ 108 h 216"/>
                  <a:gd name="T4" fmla="*/ 36 w 89"/>
                  <a:gd name="T5" fmla="*/ 144 h 216"/>
                  <a:gd name="T6" fmla="*/ 60 w 89"/>
                  <a:gd name="T7" fmla="*/ 180 h 216"/>
                  <a:gd name="T8" fmla="*/ 89 w 89"/>
                  <a:gd name="T9" fmla="*/ 216 h 216"/>
                  <a:gd name="T10" fmla="*/ 72 w 89"/>
                  <a:gd name="T11" fmla="*/ 216 h 216"/>
                  <a:gd name="T12" fmla="*/ 42 w 89"/>
                  <a:gd name="T13" fmla="*/ 180 h 216"/>
                  <a:gd name="T14" fmla="*/ 18 w 89"/>
                  <a:gd name="T15" fmla="*/ 144 h 216"/>
                  <a:gd name="T16" fmla="*/ 6 w 89"/>
                  <a:gd name="T17" fmla="*/ 108 h 216"/>
                  <a:gd name="T18" fmla="*/ 0 w 89"/>
                  <a:gd name="T19" fmla="*/ 66 h 216"/>
                  <a:gd name="T20" fmla="*/ 0 w 89"/>
                  <a:gd name="T21" fmla="*/ 30 h 216"/>
                  <a:gd name="T22" fmla="*/ 12 w 89"/>
                  <a:gd name="T23" fmla="*/ 0 h 216"/>
                  <a:gd name="T24" fmla="*/ 30 w 89"/>
                  <a:gd name="T25" fmla="*/ 0 h 216"/>
                  <a:gd name="T26" fmla="*/ 18 w 89"/>
                  <a:gd name="T27" fmla="*/ 30 h 216"/>
                  <a:gd name="T28" fmla="*/ 12 w 89"/>
                  <a:gd name="T29" fmla="*/ 66 h 216"/>
                  <a:gd name="T30" fmla="*/ 12 w 89"/>
                  <a:gd name="T31" fmla="*/ 66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5" name="Freeform 13"/>
              <p:cNvSpPr>
                <a:spLocks/>
              </p:cNvSpPr>
              <p:nvPr/>
            </p:nvSpPr>
            <p:spPr bwMode="hidden">
              <a:xfrm>
                <a:off x="3569" y="3745"/>
                <a:ext cx="750" cy="461"/>
              </a:xfrm>
              <a:custGeom>
                <a:avLst/>
                <a:gdLst>
                  <a:gd name="T0" fmla="*/ 382 w 747"/>
                  <a:gd name="T1" fmla="*/ 443 h 461"/>
                  <a:gd name="T2" fmla="*/ 311 w 747"/>
                  <a:gd name="T3" fmla="*/ 437 h 461"/>
                  <a:gd name="T4" fmla="*/ 245 w 747"/>
                  <a:gd name="T5" fmla="*/ 425 h 461"/>
                  <a:gd name="T6" fmla="*/ 185 w 747"/>
                  <a:gd name="T7" fmla="*/ 407 h 461"/>
                  <a:gd name="T8" fmla="*/ 131 w 747"/>
                  <a:gd name="T9" fmla="*/ 383 h 461"/>
                  <a:gd name="T10" fmla="*/ 83 w 747"/>
                  <a:gd name="T11" fmla="*/ 347 h 461"/>
                  <a:gd name="T12" fmla="*/ 53 w 747"/>
                  <a:gd name="T13" fmla="*/ 311 h 461"/>
                  <a:gd name="T14" fmla="*/ 30 w 747"/>
                  <a:gd name="T15" fmla="*/ 269 h 461"/>
                  <a:gd name="T16" fmla="*/ 24 w 747"/>
                  <a:gd name="T17" fmla="*/ 227 h 461"/>
                  <a:gd name="T18" fmla="*/ 30 w 747"/>
                  <a:gd name="T19" fmla="*/ 185 h 461"/>
                  <a:gd name="T20" fmla="*/ 53 w 747"/>
                  <a:gd name="T21" fmla="*/ 143 h 461"/>
                  <a:gd name="T22" fmla="*/ 83 w 747"/>
                  <a:gd name="T23" fmla="*/ 107 h 461"/>
                  <a:gd name="T24" fmla="*/ 131 w 747"/>
                  <a:gd name="T25" fmla="*/ 77 h 461"/>
                  <a:gd name="T26" fmla="*/ 185 w 747"/>
                  <a:gd name="T27" fmla="*/ 47 h 461"/>
                  <a:gd name="T28" fmla="*/ 245 w 747"/>
                  <a:gd name="T29" fmla="*/ 30 h 461"/>
                  <a:gd name="T30" fmla="*/ 311 w 747"/>
                  <a:gd name="T31" fmla="*/ 18 h 461"/>
                  <a:gd name="T32" fmla="*/ 382 w 747"/>
                  <a:gd name="T33" fmla="*/ 12 h 461"/>
                  <a:gd name="T34" fmla="*/ 478 w 747"/>
                  <a:gd name="T35" fmla="*/ 18 h 461"/>
                  <a:gd name="T36" fmla="*/ 562 w 747"/>
                  <a:gd name="T37" fmla="*/ 41 h 461"/>
                  <a:gd name="T38" fmla="*/ 562 w 747"/>
                  <a:gd name="T39" fmla="*/ 36 h 461"/>
                  <a:gd name="T40" fmla="*/ 562 w 747"/>
                  <a:gd name="T41" fmla="*/ 30 h 461"/>
                  <a:gd name="T42" fmla="*/ 478 w 747"/>
                  <a:gd name="T43" fmla="*/ 6 h 461"/>
                  <a:gd name="T44" fmla="*/ 382 w 747"/>
                  <a:gd name="T45" fmla="*/ 0 h 461"/>
                  <a:gd name="T46" fmla="*/ 305 w 747"/>
                  <a:gd name="T47" fmla="*/ 6 h 461"/>
                  <a:gd name="T48" fmla="*/ 233 w 747"/>
                  <a:gd name="T49" fmla="*/ 18 h 461"/>
                  <a:gd name="T50" fmla="*/ 167 w 747"/>
                  <a:gd name="T51" fmla="*/ 41 h 461"/>
                  <a:gd name="T52" fmla="*/ 113 w 747"/>
                  <a:gd name="T53" fmla="*/ 65 h 461"/>
                  <a:gd name="T54" fmla="*/ 65 w 747"/>
                  <a:gd name="T55" fmla="*/ 101 h 461"/>
                  <a:gd name="T56" fmla="*/ 30 w 747"/>
                  <a:gd name="T57" fmla="*/ 137 h 461"/>
                  <a:gd name="T58" fmla="*/ 6 w 747"/>
                  <a:gd name="T59" fmla="*/ 179 h 461"/>
                  <a:gd name="T60" fmla="*/ 0 w 747"/>
                  <a:gd name="T61" fmla="*/ 227 h 461"/>
                  <a:gd name="T62" fmla="*/ 6 w 747"/>
                  <a:gd name="T63" fmla="*/ 275 h 461"/>
                  <a:gd name="T64" fmla="*/ 30 w 747"/>
                  <a:gd name="T65" fmla="*/ 317 h 461"/>
                  <a:gd name="T66" fmla="*/ 65 w 747"/>
                  <a:gd name="T67" fmla="*/ 359 h 461"/>
                  <a:gd name="T68" fmla="*/ 113 w 747"/>
                  <a:gd name="T69" fmla="*/ 395 h 461"/>
                  <a:gd name="T70" fmla="*/ 167 w 747"/>
                  <a:gd name="T71" fmla="*/ 419 h 461"/>
                  <a:gd name="T72" fmla="*/ 233 w 747"/>
                  <a:gd name="T73" fmla="*/ 443 h 461"/>
                  <a:gd name="T74" fmla="*/ 305 w 747"/>
                  <a:gd name="T75" fmla="*/ 455 h 461"/>
                  <a:gd name="T76" fmla="*/ 382 w 747"/>
                  <a:gd name="T77" fmla="*/ 461 h 461"/>
                  <a:gd name="T78" fmla="*/ 448 w 747"/>
                  <a:gd name="T79" fmla="*/ 455 h 461"/>
                  <a:gd name="T80" fmla="*/ 508 w 747"/>
                  <a:gd name="T81" fmla="*/ 449 h 461"/>
                  <a:gd name="T82" fmla="*/ 609 w 747"/>
                  <a:gd name="T83" fmla="*/ 413 h 461"/>
                  <a:gd name="T84" fmla="*/ 657 w 747"/>
                  <a:gd name="T85" fmla="*/ 389 h 461"/>
                  <a:gd name="T86" fmla="*/ 693 w 747"/>
                  <a:gd name="T87" fmla="*/ 359 h 461"/>
                  <a:gd name="T88" fmla="*/ 723 w 747"/>
                  <a:gd name="T89" fmla="*/ 329 h 461"/>
                  <a:gd name="T90" fmla="*/ 747 w 747"/>
                  <a:gd name="T91" fmla="*/ 293 h 461"/>
                  <a:gd name="T92" fmla="*/ 741 w 747"/>
                  <a:gd name="T93" fmla="*/ 287 h 461"/>
                  <a:gd name="T94" fmla="*/ 729 w 747"/>
                  <a:gd name="T95" fmla="*/ 281 h 461"/>
                  <a:gd name="T96" fmla="*/ 711 w 747"/>
                  <a:gd name="T97" fmla="*/ 317 h 461"/>
                  <a:gd name="T98" fmla="*/ 681 w 747"/>
                  <a:gd name="T99" fmla="*/ 347 h 461"/>
                  <a:gd name="T100" fmla="*/ 645 w 747"/>
                  <a:gd name="T101" fmla="*/ 377 h 461"/>
                  <a:gd name="T102" fmla="*/ 604 w 747"/>
                  <a:gd name="T103" fmla="*/ 401 h 461"/>
                  <a:gd name="T104" fmla="*/ 502 w 747"/>
                  <a:gd name="T105" fmla="*/ 431 h 461"/>
                  <a:gd name="T106" fmla="*/ 442 w 747"/>
                  <a:gd name="T107" fmla="*/ 443 h 461"/>
                  <a:gd name="T108" fmla="*/ 382 w 747"/>
                  <a:gd name="T109" fmla="*/ 443 h 461"/>
                  <a:gd name="T110" fmla="*/ 382 w 747"/>
                  <a:gd name="T111" fmla="*/ 443 h 4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6" name="Freeform 14"/>
              <p:cNvSpPr>
                <a:spLocks/>
              </p:cNvSpPr>
              <p:nvPr/>
            </p:nvSpPr>
            <p:spPr bwMode="hidden">
              <a:xfrm>
                <a:off x="4037" y="3721"/>
                <a:ext cx="96" cy="30"/>
              </a:xfrm>
              <a:custGeom>
                <a:avLst/>
                <a:gdLst>
                  <a:gd name="T0" fmla="*/ 0 w 96"/>
                  <a:gd name="T1" fmla="*/ 0 h 30"/>
                  <a:gd name="T2" fmla="*/ 0 w 96"/>
                  <a:gd name="T3" fmla="*/ 12 h 30"/>
                  <a:gd name="T4" fmla="*/ 48 w 96"/>
                  <a:gd name="T5" fmla="*/ 18 h 30"/>
                  <a:gd name="T6" fmla="*/ 96 w 96"/>
                  <a:gd name="T7" fmla="*/ 30 h 30"/>
                  <a:gd name="T8" fmla="*/ 96 w 96"/>
                  <a:gd name="T9" fmla="*/ 24 h 30"/>
                  <a:gd name="T10" fmla="*/ 96 w 96"/>
                  <a:gd name="T11" fmla="*/ 18 h 30"/>
                  <a:gd name="T12" fmla="*/ 48 w 96"/>
                  <a:gd name="T13" fmla="*/ 12 h 30"/>
                  <a:gd name="T14" fmla="*/ 0 w 96"/>
                  <a:gd name="T15" fmla="*/ 0 h 30"/>
                  <a:gd name="T16" fmla="*/ 0 w 96"/>
                  <a:gd name="T17"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7" name="Oval 15"/>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grpSp>
        <p:grpSp>
          <p:nvGrpSpPr>
            <p:cNvPr id="7" name="Group 16"/>
            <p:cNvGrpSpPr>
              <a:grpSpLocks/>
            </p:cNvGrpSpPr>
            <p:nvPr userDrawn="1"/>
          </p:nvGrpSpPr>
          <p:grpSpPr bwMode="auto">
            <a:xfrm>
              <a:off x="1776" y="3631"/>
              <a:ext cx="1626" cy="683"/>
              <a:chOff x="1776" y="3631"/>
              <a:chExt cx="1626" cy="683"/>
            </a:xfrm>
          </p:grpSpPr>
          <p:sp>
            <p:nvSpPr>
              <p:cNvPr id="39" name="Oval 17"/>
              <p:cNvSpPr>
                <a:spLocks noChangeArrowheads="1"/>
              </p:cNvSpPr>
              <p:nvPr/>
            </p:nvSpPr>
            <p:spPr bwMode="hidden">
              <a:xfrm>
                <a:off x="2268" y="3934"/>
                <a:ext cx="638" cy="377"/>
              </a:xfrm>
              <a:prstGeom prst="ellipse">
                <a:avLst/>
              </a:prstGeom>
              <a:gradFill rotWithShape="0">
                <a:gsLst>
                  <a:gs pos="0">
                    <a:schemeClr val="accent2">
                      <a:gamma/>
                      <a:shade val="87843"/>
                      <a:invGamma/>
                    </a:schemeClr>
                  </a:gs>
                  <a:gs pos="100000">
                    <a:schemeClr val="accent2"/>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40" name="Oval 18"/>
              <p:cNvSpPr>
                <a:spLocks noChangeArrowheads="1"/>
              </p:cNvSpPr>
              <p:nvPr/>
            </p:nvSpPr>
            <p:spPr bwMode="hidden">
              <a:xfrm>
                <a:off x="2314" y="3958"/>
                <a:ext cx="543" cy="332"/>
              </a:xfrm>
              <a:prstGeom prst="ellipse">
                <a:avLst/>
              </a:prstGeom>
              <a:gradFill rotWithShape="0">
                <a:gsLst>
                  <a:gs pos="0">
                    <a:schemeClr val="accent2"/>
                  </a:gs>
                  <a:gs pos="100000">
                    <a:schemeClr val="accent2">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41" name="Oval 19"/>
              <p:cNvSpPr>
                <a:spLocks noChangeArrowheads="1"/>
              </p:cNvSpPr>
              <p:nvPr/>
            </p:nvSpPr>
            <p:spPr bwMode="hidden">
              <a:xfrm>
                <a:off x="2341" y="3979"/>
                <a:ext cx="501" cy="299"/>
              </a:xfrm>
              <a:prstGeom prst="ellipse">
                <a:avLst/>
              </a:prstGeom>
              <a:gradFill rotWithShape="0">
                <a:gsLst>
                  <a:gs pos="0">
                    <a:schemeClr val="accent2">
                      <a:gamma/>
                      <a:shade val="90980"/>
                      <a:invGamma/>
                    </a:schemeClr>
                  </a:gs>
                  <a:gs pos="100000">
                    <a:schemeClr val="accent2"/>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42" name="Oval 20"/>
              <p:cNvSpPr>
                <a:spLocks noChangeArrowheads="1"/>
              </p:cNvSpPr>
              <p:nvPr/>
            </p:nvSpPr>
            <p:spPr bwMode="hidden">
              <a:xfrm>
                <a:off x="2368" y="3997"/>
                <a:ext cx="444" cy="258"/>
              </a:xfrm>
              <a:prstGeom prst="ellipse">
                <a:avLst/>
              </a:prstGeom>
              <a:gradFill rotWithShape="0">
                <a:gsLst>
                  <a:gs pos="0">
                    <a:schemeClr val="accent2">
                      <a:gamma/>
                      <a:shade val="8784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43" name="Oval 21"/>
              <p:cNvSpPr>
                <a:spLocks noChangeArrowheads="1"/>
              </p:cNvSpPr>
              <p:nvPr/>
            </p:nvSpPr>
            <p:spPr bwMode="hidden">
              <a:xfrm>
                <a:off x="2385" y="4005"/>
                <a:ext cx="413" cy="240"/>
              </a:xfrm>
              <a:prstGeom prst="ellipse">
                <a:avLst/>
              </a:prstGeom>
              <a:gradFill rotWithShape="0">
                <a:gsLst>
                  <a:gs pos="0">
                    <a:schemeClr val="accent2">
                      <a:gamma/>
                      <a:shade val="94118"/>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44" name="Oval 22"/>
              <p:cNvSpPr>
                <a:spLocks noChangeArrowheads="1"/>
              </p:cNvSpPr>
              <p:nvPr/>
            </p:nvSpPr>
            <p:spPr bwMode="hidden">
              <a:xfrm>
                <a:off x="2437" y="4026"/>
                <a:ext cx="306" cy="192"/>
              </a:xfrm>
              <a:prstGeom prst="ellipse">
                <a:avLst/>
              </a:prstGeom>
              <a:gradFill rotWithShape="0">
                <a:gsLst>
                  <a:gs pos="0">
                    <a:schemeClr val="accent2">
                      <a:gamma/>
                      <a:shade val="8784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45" name="Oval 23"/>
              <p:cNvSpPr>
                <a:spLocks noChangeArrowheads="1"/>
              </p:cNvSpPr>
              <p:nvPr/>
            </p:nvSpPr>
            <p:spPr bwMode="hidden">
              <a:xfrm>
                <a:off x="2476" y="4056"/>
                <a:ext cx="227" cy="135"/>
              </a:xfrm>
              <a:prstGeom prst="ellipse">
                <a:avLst/>
              </a:prstGeom>
              <a:gradFill rotWithShape="0">
                <a:gsLst>
                  <a:gs pos="0">
                    <a:schemeClr val="accent2"/>
                  </a:gs>
                  <a:gs pos="100000">
                    <a:schemeClr val="accent2">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46" name="Oval 24"/>
              <p:cNvSpPr>
                <a:spLocks noChangeArrowheads="1"/>
              </p:cNvSpPr>
              <p:nvPr/>
            </p:nvSpPr>
            <p:spPr bwMode="hidden">
              <a:xfrm>
                <a:off x="2542" y="4097"/>
                <a:ext cx="90" cy="60"/>
              </a:xfrm>
              <a:prstGeom prst="ellipse">
                <a:avLst/>
              </a:prstGeom>
              <a:gradFill rotWithShape="0">
                <a:gsLst>
                  <a:gs pos="0">
                    <a:schemeClr val="accent2"/>
                  </a:gs>
                  <a:gs pos="100000">
                    <a:schemeClr val="accent2">
                      <a:gamma/>
                      <a:shade val="90980"/>
                      <a:invGamma/>
                    </a:schemeClr>
                  </a:gs>
                </a:gsLst>
                <a:lin ang="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47" name="Freeform 25"/>
              <p:cNvSpPr>
                <a:spLocks/>
              </p:cNvSpPr>
              <p:nvPr/>
            </p:nvSpPr>
            <p:spPr bwMode="hidden">
              <a:xfrm>
                <a:off x="2585" y="3822"/>
                <a:ext cx="449" cy="186"/>
              </a:xfrm>
              <a:custGeom>
                <a:avLst/>
                <a:gdLst>
                  <a:gd name="T0" fmla="*/ 6 w 448"/>
                  <a:gd name="T1" fmla="*/ 6 h 186"/>
                  <a:gd name="T2" fmla="*/ 78 w 448"/>
                  <a:gd name="T3" fmla="*/ 12 h 186"/>
                  <a:gd name="T4" fmla="*/ 150 w 448"/>
                  <a:gd name="T5" fmla="*/ 18 h 186"/>
                  <a:gd name="T6" fmla="*/ 215 w 448"/>
                  <a:gd name="T7" fmla="*/ 36 h 186"/>
                  <a:gd name="T8" fmla="*/ 275 w 448"/>
                  <a:gd name="T9" fmla="*/ 60 h 186"/>
                  <a:gd name="T10" fmla="*/ 329 w 448"/>
                  <a:gd name="T11" fmla="*/ 84 h 186"/>
                  <a:gd name="T12" fmla="*/ 377 w 448"/>
                  <a:gd name="T13" fmla="*/ 114 h 186"/>
                  <a:gd name="T14" fmla="*/ 419 w 448"/>
                  <a:gd name="T15" fmla="*/ 150 h 186"/>
                  <a:gd name="T16" fmla="*/ 448 w 448"/>
                  <a:gd name="T17" fmla="*/ 186 h 186"/>
                  <a:gd name="T18" fmla="*/ 448 w 448"/>
                  <a:gd name="T19" fmla="*/ 162 h 186"/>
                  <a:gd name="T20" fmla="*/ 413 w 448"/>
                  <a:gd name="T21" fmla="*/ 126 h 186"/>
                  <a:gd name="T22" fmla="*/ 371 w 448"/>
                  <a:gd name="T23" fmla="*/ 96 h 186"/>
                  <a:gd name="T24" fmla="*/ 323 w 448"/>
                  <a:gd name="T25" fmla="*/ 66 h 186"/>
                  <a:gd name="T26" fmla="*/ 269 w 448"/>
                  <a:gd name="T27" fmla="*/ 48 h 186"/>
                  <a:gd name="T28" fmla="*/ 144 w 448"/>
                  <a:gd name="T29" fmla="*/ 12 h 186"/>
                  <a:gd name="T30" fmla="*/ 78 w 448"/>
                  <a:gd name="T31" fmla="*/ 6 h 186"/>
                  <a:gd name="T32" fmla="*/ 6 w 448"/>
                  <a:gd name="T33" fmla="*/ 0 h 186"/>
                  <a:gd name="T34" fmla="*/ 0 w 448"/>
                  <a:gd name="T35" fmla="*/ 0 h 186"/>
                  <a:gd name="T36" fmla="*/ 0 w 448"/>
                  <a:gd name="T37" fmla="*/ 0 h 186"/>
                  <a:gd name="T38" fmla="*/ 0 w 448"/>
                  <a:gd name="T39" fmla="*/ 6 h 186"/>
                  <a:gd name="T40" fmla="*/ 0 w 448"/>
                  <a:gd name="T41" fmla="*/ 6 h 186"/>
                  <a:gd name="T42" fmla="*/ 6 w 448"/>
                  <a:gd name="T43" fmla="*/ 6 h 186"/>
                  <a:gd name="T44" fmla="*/ 6 w 448"/>
                  <a:gd name="T45" fmla="*/ 6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48" name="Freeform 26"/>
              <p:cNvSpPr>
                <a:spLocks/>
              </p:cNvSpPr>
              <p:nvPr/>
            </p:nvSpPr>
            <p:spPr bwMode="hidden">
              <a:xfrm>
                <a:off x="2142" y="3852"/>
                <a:ext cx="892" cy="462"/>
              </a:xfrm>
              <a:custGeom>
                <a:avLst/>
                <a:gdLst>
                  <a:gd name="T0" fmla="*/ 23 w 890"/>
                  <a:gd name="T1" fmla="*/ 276 h 462"/>
                  <a:gd name="T2" fmla="*/ 29 w 890"/>
                  <a:gd name="T3" fmla="*/ 222 h 462"/>
                  <a:gd name="T4" fmla="*/ 59 w 890"/>
                  <a:gd name="T5" fmla="*/ 174 h 462"/>
                  <a:gd name="T6" fmla="*/ 95 w 890"/>
                  <a:gd name="T7" fmla="*/ 132 h 462"/>
                  <a:gd name="T8" fmla="*/ 149 w 890"/>
                  <a:gd name="T9" fmla="*/ 96 h 462"/>
                  <a:gd name="T10" fmla="*/ 209 w 890"/>
                  <a:gd name="T11" fmla="*/ 60 h 462"/>
                  <a:gd name="T12" fmla="*/ 281 w 890"/>
                  <a:gd name="T13" fmla="*/ 36 h 462"/>
                  <a:gd name="T14" fmla="*/ 364 w 890"/>
                  <a:gd name="T15" fmla="*/ 24 h 462"/>
                  <a:gd name="T16" fmla="*/ 448 w 890"/>
                  <a:gd name="T17" fmla="*/ 18 h 462"/>
                  <a:gd name="T18" fmla="*/ 532 w 890"/>
                  <a:gd name="T19" fmla="*/ 24 h 462"/>
                  <a:gd name="T20" fmla="*/ 609 w 890"/>
                  <a:gd name="T21" fmla="*/ 36 h 462"/>
                  <a:gd name="T22" fmla="*/ 681 w 890"/>
                  <a:gd name="T23" fmla="*/ 60 h 462"/>
                  <a:gd name="T24" fmla="*/ 741 w 890"/>
                  <a:gd name="T25" fmla="*/ 96 h 462"/>
                  <a:gd name="T26" fmla="*/ 795 w 890"/>
                  <a:gd name="T27" fmla="*/ 132 h 462"/>
                  <a:gd name="T28" fmla="*/ 831 w 890"/>
                  <a:gd name="T29" fmla="*/ 174 h 462"/>
                  <a:gd name="T30" fmla="*/ 861 w 890"/>
                  <a:gd name="T31" fmla="*/ 222 h 462"/>
                  <a:gd name="T32" fmla="*/ 867 w 890"/>
                  <a:gd name="T33" fmla="*/ 276 h 462"/>
                  <a:gd name="T34" fmla="*/ 855 w 890"/>
                  <a:gd name="T35" fmla="*/ 330 h 462"/>
                  <a:gd name="T36" fmla="*/ 831 w 890"/>
                  <a:gd name="T37" fmla="*/ 378 h 462"/>
                  <a:gd name="T38" fmla="*/ 783 w 890"/>
                  <a:gd name="T39" fmla="*/ 426 h 462"/>
                  <a:gd name="T40" fmla="*/ 723 w 890"/>
                  <a:gd name="T41" fmla="*/ 462 h 462"/>
                  <a:gd name="T42" fmla="*/ 765 w 890"/>
                  <a:gd name="T43" fmla="*/ 462 h 462"/>
                  <a:gd name="T44" fmla="*/ 819 w 890"/>
                  <a:gd name="T45" fmla="*/ 426 h 462"/>
                  <a:gd name="T46" fmla="*/ 855 w 890"/>
                  <a:gd name="T47" fmla="*/ 378 h 462"/>
                  <a:gd name="T48" fmla="*/ 884 w 890"/>
                  <a:gd name="T49" fmla="*/ 330 h 462"/>
                  <a:gd name="T50" fmla="*/ 890 w 890"/>
                  <a:gd name="T51" fmla="*/ 276 h 462"/>
                  <a:gd name="T52" fmla="*/ 884 w 890"/>
                  <a:gd name="T53" fmla="*/ 222 h 462"/>
                  <a:gd name="T54" fmla="*/ 855 w 890"/>
                  <a:gd name="T55" fmla="*/ 168 h 462"/>
                  <a:gd name="T56" fmla="*/ 813 w 890"/>
                  <a:gd name="T57" fmla="*/ 120 h 462"/>
                  <a:gd name="T58" fmla="*/ 759 w 890"/>
                  <a:gd name="T59" fmla="*/ 84 h 462"/>
                  <a:gd name="T60" fmla="*/ 693 w 890"/>
                  <a:gd name="T61" fmla="*/ 48 h 462"/>
                  <a:gd name="T62" fmla="*/ 621 w 890"/>
                  <a:gd name="T63" fmla="*/ 24 h 462"/>
                  <a:gd name="T64" fmla="*/ 538 w 890"/>
                  <a:gd name="T65" fmla="*/ 6 h 462"/>
                  <a:gd name="T66" fmla="*/ 448 w 890"/>
                  <a:gd name="T67" fmla="*/ 0 h 462"/>
                  <a:gd name="T68" fmla="*/ 358 w 890"/>
                  <a:gd name="T69" fmla="*/ 6 h 462"/>
                  <a:gd name="T70" fmla="*/ 275 w 890"/>
                  <a:gd name="T71" fmla="*/ 24 h 462"/>
                  <a:gd name="T72" fmla="*/ 197 w 890"/>
                  <a:gd name="T73" fmla="*/ 48 h 462"/>
                  <a:gd name="T74" fmla="*/ 131 w 890"/>
                  <a:gd name="T75" fmla="*/ 84 h 462"/>
                  <a:gd name="T76" fmla="*/ 77 w 890"/>
                  <a:gd name="T77" fmla="*/ 120 h 462"/>
                  <a:gd name="T78" fmla="*/ 35 w 890"/>
                  <a:gd name="T79" fmla="*/ 168 h 462"/>
                  <a:gd name="T80" fmla="*/ 12 w 890"/>
                  <a:gd name="T81" fmla="*/ 222 h 462"/>
                  <a:gd name="T82" fmla="*/ 0 w 890"/>
                  <a:gd name="T83" fmla="*/ 276 h 462"/>
                  <a:gd name="T84" fmla="*/ 6 w 890"/>
                  <a:gd name="T85" fmla="*/ 330 h 462"/>
                  <a:gd name="T86" fmla="*/ 35 w 890"/>
                  <a:gd name="T87" fmla="*/ 378 h 462"/>
                  <a:gd name="T88" fmla="*/ 71 w 890"/>
                  <a:gd name="T89" fmla="*/ 426 h 462"/>
                  <a:gd name="T90" fmla="*/ 125 w 890"/>
                  <a:gd name="T91" fmla="*/ 462 h 462"/>
                  <a:gd name="T92" fmla="*/ 167 w 890"/>
                  <a:gd name="T93" fmla="*/ 462 h 462"/>
                  <a:gd name="T94" fmla="*/ 107 w 890"/>
                  <a:gd name="T95" fmla="*/ 426 h 462"/>
                  <a:gd name="T96" fmla="*/ 59 w 890"/>
                  <a:gd name="T97" fmla="*/ 378 h 462"/>
                  <a:gd name="T98" fmla="*/ 35 w 890"/>
                  <a:gd name="T99" fmla="*/ 330 h 462"/>
                  <a:gd name="T100" fmla="*/ 23 w 890"/>
                  <a:gd name="T101" fmla="*/ 276 h 462"/>
                  <a:gd name="T102" fmla="*/ 23 w 890"/>
                  <a:gd name="T103" fmla="*/ 276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49" name="Freeform 27"/>
              <p:cNvSpPr>
                <a:spLocks/>
              </p:cNvSpPr>
              <p:nvPr/>
            </p:nvSpPr>
            <p:spPr bwMode="hidden">
              <a:xfrm>
                <a:off x="2082" y="3828"/>
                <a:ext cx="407" cy="486"/>
              </a:xfrm>
              <a:custGeom>
                <a:avLst/>
                <a:gdLst>
                  <a:gd name="T0" fmla="*/ 18 w 406"/>
                  <a:gd name="T1" fmla="*/ 300 h 486"/>
                  <a:gd name="T2" fmla="*/ 24 w 406"/>
                  <a:gd name="T3" fmla="*/ 246 h 486"/>
                  <a:gd name="T4" fmla="*/ 48 w 406"/>
                  <a:gd name="T5" fmla="*/ 198 h 486"/>
                  <a:gd name="T6" fmla="*/ 83 w 406"/>
                  <a:gd name="T7" fmla="*/ 150 h 486"/>
                  <a:gd name="T8" fmla="*/ 131 w 406"/>
                  <a:gd name="T9" fmla="*/ 108 h 486"/>
                  <a:gd name="T10" fmla="*/ 185 w 406"/>
                  <a:gd name="T11" fmla="*/ 72 h 486"/>
                  <a:gd name="T12" fmla="*/ 251 w 406"/>
                  <a:gd name="T13" fmla="*/ 42 h 486"/>
                  <a:gd name="T14" fmla="*/ 329 w 406"/>
                  <a:gd name="T15" fmla="*/ 24 h 486"/>
                  <a:gd name="T16" fmla="*/ 406 w 406"/>
                  <a:gd name="T17" fmla="*/ 6 h 486"/>
                  <a:gd name="T18" fmla="*/ 406 w 406"/>
                  <a:gd name="T19" fmla="*/ 0 h 486"/>
                  <a:gd name="T20" fmla="*/ 323 w 406"/>
                  <a:gd name="T21" fmla="*/ 12 h 486"/>
                  <a:gd name="T22" fmla="*/ 245 w 406"/>
                  <a:gd name="T23" fmla="*/ 36 h 486"/>
                  <a:gd name="T24" fmla="*/ 179 w 406"/>
                  <a:gd name="T25" fmla="*/ 66 h 486"/>
                  <a:gd name="T26" fmla="*/ 119 w 406"/>
                  <a:gd name="T27" fmla="*/ 102 h 486"/>
                  <a:gd name="T28" fmla="*/ 72 w 406"/>
                  <a:gd name="T29" fmla="*/ 144 h 486"/>
                  <a:gd name="T30" fmla="*/ 30 w 406"/>
                  <a:gd name="T31" fmla="*/ 192 h 486"/>
                  <a:gd name="T32" fmla="*/ 6 w 406"/>
                  <a:gd name="T33" fmla="*/ 246 h 486"/>
                  <a:gd name="T34" fmla="*/ 0 w 406"/>
                  <a:gd name="T35" fmla="*/ 300 h 486"/>
                  <a:gd name="T36" fmla="*/ 6 w 406"/>
                  <a:gd name="T37" fmla="*/ 348 h 486"/>
                  <a:gd name="T38" fmla="*/ 30 w 406"/>
                  <a:gd name="T39" fmla="*/ 396 h 486"/>
                  <a:gd name="T40" fmla="*/ 66 w 406"/>
                  <a:gd name="T41" fmla="*/ 444 h 486"/>
                  <a:gd name="T42" fmla="*/ 107 w 406"/>
                  <a:gd name="T43" fmla="*/ 486 h 486"/>
                  <a:gd name="T44" fmla="*/ 131 w 406"/>
                  <a:gd name="T45" fmla="*/ 486 h 486"/>
                  <a:gd name="T46" fmla="*/ 83 w 406"/>
                  <a:gd name="T47" fmla="*/ 450 h 486"/>
                  <a:gd name="T48" fmla="*/ 48 w 406"/>
                  <a:gd name="T49" fmla="*/ 402 h 486"/>
                  <a:gd name="T50" fmla="*/ 24 w 406"/>
                  <a:gd name="T51" fmla="*/ 354 h 486"/>
                  <a:gd name="T52" fmla="*/ 18 w 406"/>
                  <a:gd name="T53" fmla="*/ 300 h 486"/>
                  <a:gd name="T54" fmla="*/ 18 w 406"/>
                  <a:gd name="T55" fmla="*/ 300 h 4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50" name="Freeform 28"/>
              <p:cNvSpPr>
                <a:spLocks/>
              </p:cNvSpPr>
              <p:nvPr/>
            </p:nvSpPr>
            <p:spPr bwMode="hidden">
              <a:xfrm>
                <a:off x="2987" y="4044"/>
                <a:ext cx="108" cy="252"/>
              </a:xfrm>
              <a:custGeom>
                <a:avLst/>
                <a:gdLst>
                  <a:gd name="T0" fmla="*/ 89 w 107"/>
                  <a:gd name="T1" fmla="*/ 84 h 252"/>
                  <a:gd name="T2" fmla="*/ 83 w 107"/>
                  <a:gd name="T3" fmla="*/ 132 h 252"/>
                  <a:gd name="T4" fmla="*/ 65 w 107"/>
                  <a:gd name="T5" fmla="*/ 174 h 252"/>
                  <a:gd name="T6" fmla="*/ 36 w 107"/>
                  <a:gd name="T7" fmla="*/ 216 h 252"/>
                  <a:gd name="T8" fmla="*/ 0 w 107"/>
                  <a:gd name="T9" fmla="*/ 252 h 252"/>
                  <a:gd name="T10" fmla="*/ 18 w 107"/>
                  <a:gd name="T11" fmla="*/ 252 h 252"/>
                  <a:gd name="T12" fmla="*/ 53 w 107"/>
                  <a:gd name="T13" fmla="*/ 216 h 252"/>
                  <a:gd name="T14" fmla="*/ 83 w 107"/>
                  <a:gd name="T15" fmla="*/ 174 h 252"/>
                  <a:gd name="T16" fmla="*/ 101 w 107"/>
                  <a:gd name="T17" fmla="*/ 132 h 252"/>
                  <a:gd name="T18" fmla="*/ 107 w 107"/>
                  <a:gd name="T19" fmla="*/ 84 h 252"/>
                  <a:gd name="T20" fmla="*/ 101 w 107"/>
                  <a:gd name="T21" fmla="*/ 42 h 252"/>
                  <a:gd name="T22" fmla="*/ 89 w 107"/>
                  <a:gd name="T23" fmla="*/ 0 h 252"/>
                  <a:gd name="T24" fmla="*/ 65 w 107"/>
                  <a:gd name="T25" fmla="*/ 0 h 252"/>
                  <a:gd name="T26" fmla="*/ 83 w 107"/>
                  <a:gd name="T27" fmla="*/ 42 h 252"/>
                  <a:gd name="T28" fmla="*/ 89 w 107"/>
                  <a:gd name="T29" fmla="*/ 84 h 252"/>
                  <a:gd name="T30" fmla="*/ 89 w 107"/>
                  <a:gd name="T31" fmla="*/ 84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51" name="Freeform 29"/>
              <p:cNvSpPr>
                <a:spLocks/>
              </p:cNvSpPr>
              <p:nvPr/>
            </p:nvSpPr>
            <p:spPr bwMode="hidden">
              <a:xfrm>
                <a:off x="2068" y="3685"/>
                <a:ext cx="835" cy="150"/>
              </a:xfrm>
              <a:custGeom>
                <a:avLst/>
                <a:gdLst>
                  <a:gd name="T0" fmla="*/ 518 w 835"/>
                  <a:gd name="T1" fmla="*/ 18 h 150"/>
                  <a:gd name="T2" fmla="*/ 597 w 835"/>
                  <a:gd name="T3" fmla="*/ 24 h 150"/>
                  <a:gd name="T4" fmla="*/ 682 w 835"/>
                  <a:gd name="T5" fmla="*/ 30 h 150"/>
                  <a:gd name="T6" fmla="*/ 755 w 835"/>
                  <a:gd name="T7" fmla="*/ 42 h 150"/>
                  <a:gd name="T8" fmla="*/ 828 w 835"/>
                  <a:gd name="T9" fmla="*/ 60 h 150"/>
                  <a:gd name="T10" fmla="*/ 835 w 835"/>
                  <a:gd name="T11" fmla="*/ 42 h 150"/>
                  <a:gd name="T12" fmla="*/ 761 w 835"/>
                  <a:gd name="T13" fmla="*/ 24 h 150"/>
                  <a:gd name="T14" fmla="*/ 688 w 835"/>
                  <a:gd name="T15" fmla="*/ 12 h 150"/>
                  <a:gd name="T16" fmla="*/ 603 w 835"/>
                  <a:gd name="T17" fmla="*/ 6 h 150"/>
                  <a:gd name="T18" fmla="*/ 518 w 835"/>
                  <a:gd name="T19" fmla="*/ 0 h 150"/>
                  <a:gd name="T20" fmla="*/ 372 w 835"/>
                  <a:gd name="T21" fmla="*/ 12 h 150"/>
                  <a:gd name="T22" fmla="*/ 232 w 835"/>
                  <a:gd name="T23" fmla="*/ 36 h 150"/>
                  <a:gd name="T24" fmla="*/ 110 w 835"/>
                  <a:gd name="T25" fmla="*/ 78 h 150"/>
                  <a:gd name="T26" fmla="*/ 0 w 835"/>
                  <a:gd name="T27" fmla="*/ 132 h 150"/>
                  <a:gd name="T28" fmla="*/ 19 w 835"/>
                  <a:gd name="T29" fmla="*/ 150 h 150"/>
                  <a:gd name="T30" fmla="*/ 122 w 835"/>
                  <a:gd name="T31" fmla="*/ 96 h 150"/>
                  <a:gd name="T32" fmla="*/ 244 w 835"/>
                  <a:gd name="T33" fmla="*/ 54 h 150"/>
                  <a:gd name="T34" fmla="*/ 378 w 835"/>
                  <a:gd name="T35" fmla="*/ 30 h 150"/>
                  <a:gd name="T36" fmla="*/ 518 w 835"/>
                  <a:gd name="T37" fmla="*/ 18 h 150"/>
                  <a:gd name="T38" fmla="*/ 518 w 835"/>
                  <a:gd name="T39" fmla="*/ 18 h 15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2" name="Freeform 30"/>
              <p:cNvSpPr>
                <a:spLocks/>
              </p:cNvSpPr>
              <p:nvPr/>
            </p:nvSpPr>
            <p:spPr bwMode="hidden">
              <a:xfrm>
                <a:off x="1867" y="3853"/>
                <a:ext cx="171" cy="461"/>
              </a:xfrm>
              <a:custGeom>
                <a:avLst/>
                <a:gdLst>
                  <a:gd name="T0" fmla="*/ 31 w 171"/>
                  <a:gd name="T1" fmla="*/ 263 h 461"/>
                  <a:gd name="T2" fmla="*/ 43 w 171"/>
                  <a:gd name="T3" fmla="*/ 191 h 461"/>
                  <a:gd name="T4" fmla="*/ 67 w 171"/>
                  <a:gd name="T5" fmla="*/ 131 h 461"/>
                  <a:gd name="T6" fmla="*/ 116 w 171"/>
                  <a:gd name="T7" fmla="*/ 72 h 461"/>
                  <a:gd name="T8" fmla="*/ 171 w 171"/>
                  <a:gd name="T9" fmla="*/ 18 h 461"/>
                  <a:gd name="T10" fmla="*/ 153 w 171"/>
                  <a:gd name="T11" fmla="*/ 0 h 461"/>
                  <a:gd name="T12" fmla="*/ 86 w 171"/>
                  <a:gd name="T13" fmla="*/ 60 h 461"/>
                  <a:gd name="T14" fmla="*/ 43 w 171"/>
                  <a:gd name="T15" fmla="*/ 120 h 461"/>
                  <a:gd name="T16" fmla="*/ 13 w 171"/>
                  <a:gd name="T17" fmla="*/ 191 h 461"/>
                  <a:gd name="T18" fmla="*/ 0 w 171"/>
                  <a:gd name="T19" fmla="*/ 263 h 461"/>
                  <a:gd name="T20" fmla="*/ 6 w 171"/>
                  <a:gd name="T21" fmla="*/ 317 h 461"/>
                  <a:gd name="T22" fmla="*/ 25 w 171"/>
                  <a:gd name="T23" fmla="*/ 365 h 461"/>
                  <a:gd name="T24" fmla="*/ 49 w 171"/>
                  <a:gd name="T25" fmla="*/ 413 h 461"/>
                  <a:gd name="T26" fmla="*/ 86 w 171"/>
                  <a:gd name="T27" fmla="*/ 461 h 461"/>
                  <a:gd name="T28" fmla="*/ 122 w 171"/>
                  <a:gd name="T29" fmla="*/ 461 h 461"/>
                  <a:gd name="T30" fmla="*/ 86 w 171"/>
                  <a:gd name="T31" fmla="*/ 413 h 461"/>
                  <a:gd name="T32" fmla="*/ 55 w 171"/>
                  <a:gd name="T33" fmla="*/ 365 h 461"/>
                  <a:gd name="T34" fmla="*/ 37 w 171"/>
                  <a:gd name="T35" fmla="*/ 317 h 461"/>
                  <a:gd name="T36" fmla="*/ 31 w 171"/>
                  <a:gd name="T37" fmla="*/ 263 h 461"/>
                  <a:gd name="T38" fmla="*/ 31 w 171"/>
                  <a:gd name="T39" fmla="*/ 263 h 46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3" name="Freeform 31"/>
              <p:cNvSpPr>
                <a:spLocks/>
              </p:cNvSpPr>
              <p:nvPr/>
            </p:nvSpPr>
            <p:spPr bwMode="hidden">
              <a:xfrm>
                <a:off x="2951" y="3751"/>
                <a:ext cx="360" cy="563"/>
              </a:xfrm>
              <a:custGeom>
                <a:avLst/>
                <a:gdLst>
                  <a:gd name="T0" fmla="*/ 360 w 360"/>
                  <a:gd name="T1" fmla="*/ 365 h 563"/>
                  <a:gd name="T2" fmla="*/ 353 w 360"/>
                  <a:gd name="T3" fmla="*/ 305 h 563"/>
                  <a:gd name="T4" fmla="*/ 335 w 360"/>
                  <a:gd name="T5" fmla="*/ 251 h 563"/>
                  <a:gd name="T6" fmla="*/ 305 w 360"/>
                  <a:gd name="T7" fmla="*/ 204 h 563"/>
                  <a:gd name="T8" fmla="*/ 262 w 360"/>
                  <a:gd name="T9" fmla="*/ 156 h 563"/>
                  <a:gd name="T10" fmla="*/ 213 w 360"/>
                  <a:gd name="T11" fmla="*/ 108 h 563"/>
                  <a:gd name="T12" fmla="*/ 159 w 360"/>
                  <a:gd name="T13" fmla="*/ 66 h 563"/>
                  <a:gd name="T14" fmla="*/ 92 w 360"/>
                  <a:gd name="T15" fmla="*/ 30 h 563"/>
                  <a:gd name="T16" fmla="*/ 19 w 360"/>
                  <a:gd name="T17" fmla="*/ 0 h 563"/>
                  <a:gd name="T18" fmla="*/ 0 w 360"/>
                  <a:gd name="T19" fmla="*/ 12 h 563"/>
                  <a:gd name="T20" fmla="*/ 67 w 360"/>
                  <a:gd name="T21" fmla="*/ 42 h 563"/>
                  <a:gd name="T22" fmla="*/ 134 w 360"/>
                  <a:gd name="T23" fmla="*/ 78 h 563"/>
                  <a:gd name="T24" fmla="*/ 189 w 360"/>
                  <a:gd name="T25" fmla="*/ 114 h 563"/>
                  <a:gd name="T26" fmla="*/ 238 w 360"/>
                  <a:gd name="T27" fmla="*/ 162 h 563"/>
                  <a:gd name="T28" fmla="*/ 274 w 360"/>
                  <a:gd name="T29" fmla="*/ 210 h 563"/>
                  <a:gd name="T30" fmla="*/ 299 w 360"/>
                  <a:gd name="T31" fmla="*/ 257 h 563"/>
                  <a:gd name="T32" fmla="*/ 317 w 360"/>
                  <a:gd name="T33" fmla="*/ 311 h 563"/>
                  <a:gd name="T34" fmla="*/ 323 w 360"/>
                  <a:gd name="T35" fmla="*/ 365 h 563"/>
                  <a:gd name="T36" fmla="*/ 317 w 360"/>
                  <a:gd name="T37" fmla="*/ 419 h 563"/>
                  <a:gd name="T38" fmla="*/ 299 w 360"/>
                  <a:gd name="T39" fmla="*/ 467 h 563"/>
                  <a:gd name="T40" fmla="*/ 274 w 360"/>
                  <a:gd name="T41" fmla="*/ 515 h 563"/>
                  <a:gd name="T42" fmla="*/ 238 w 360"/>
                  <a:gd name="T43" fmla="*/ 563 h 563"/>
                  <a:gd name="T44" fmla="*/ 268 w 360"/>
                  <a:gd name="T45" fmla="*/ 563 h 563"/>
                  <a:gd name="T46" fmla="*/ 311 w 360"/>
                  <a:gd name="T47" fmla="*/ 515 h 563"/>
                  <a:gd name="T48" fmla="*/ 335 w 360"/>
                  <a:gd name="T49" fmla="*/ 467 h 563"/>
                  <a:gd name="T50" fmla="*/ 353 w 360"/>
                  <a:gd name="T51" fmla="*/ 419 h 563"/>
                  <a:gd name="T52" fmla="*/ 360 w 360"/>
                  <a:gd name="T53" fmla="*/ 365 h 563"/>
                  <a:gd name="T54" fmla="*/ 360 w 360"/>
                  <a:gd name="T55" fmla="*/ 365 h 5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54" name="Freeform 32"/>
              <p:cNvSpPr>
                <a:spLocks/>
              </p:cNvSpPr>
              <p:nvPr/>
            </p:nvSpPr>
            <p:spPr bwMode="hidden">
              <a:xfrm>
                <a:off x="2318" y="3631"/>
                <a:ext cx="1078" cy="425"/>
              </a:xfrm>
              <a:custGeom>
                <a:avLst/>
                <a:gdLst>
                  <a:gd name="T0" fmla="*/ 1053 w 1078"/>
                  <a:gd name="T1" fmla="*/ 425 h 425"/>
                  <a:gd name="T2" fmla="*/ 1078 w 1078"/>
                  <a:gd name="T3" fmla="*/ 419 h 425"/>
                  <a:gd name="T4" fmla="*/ 1066 w 1078"/>
                  <a:gd name="T5" fmla="*/ 377 h 425"/>
                  <a:gd name="T6" fmla="*/ 1047 w 1078"/>
                  <a:gd name="T7" fmla="*/ 336 h 425"/>
                  <a:gd name="T8" fmla="*/ 986 w 1078"/>
                  <a:gd name="T9" fmla="*/ 252 h 425"/>
                  <a:gd name="T10" fmla="*/ 907 w 1078"/>
                  <a:gd name="T11" fmla="*/ 180 h 425"/>
                  <a:gd name="T12" fmla="*/ 810 w 1078"/>
                  <a:gd name="T13" fmla="*/ 120 h 425"/>
                  <a:gd name="T14" fmla="*/ 694 w 1078"/>
                  <a:gd name="T15" fmla="*/ 72 h 425"/>
                  <a:gd name="T16" fmla="*/ 560 w 1078"/>
                  <a:gd name="T17" fmla="*/ 30 h 425"/>
                  <a:gd name="T18" fmla="*/ 420 w 1078"/>
                  <a:gd name="T19" fmla="*/ 6 h 425"/>
                  <a:gd name="T20" fmla="*/ 268 w 1078"/>
                  <a:gd name="T21" fmla="*/ 0 h 425"/>
                  <a:gd name="T22" fmla="*/ 134 w 1078"/>
                  <a:gd name="T23" fmla="*/ 6 h 425"/>
                  <a:gd name="T24" fmla="*/ 0 w 1078"/>
                  <a:gd name="T25" fmla="*/ 24 h 425"/>
                  <a:gd name="T26" fmla="*/ 12 w 1078"/>
                  <a:gd name="T27" fmla="*/ 36 h 425"/>
                  <a:gd name="T28" fmla="*/ 134 w 1078"/>
                  <a:gd name="T29" fmla="*/ 18 h 425"/>
                  <a:gd name="T30" fmla="*/ 268 w 1078"/>
                  <a:gd name="T31" fmla="*/ 12 h 425"/>
                  <a:gd name="T32" fmla="*/ 420 w 1078"/>
                  <a:gd name="T33" fmla="*/ 18 h 425"/>
                  <a:gd name="T34" fmla="*/ 554 w 1078"/>
                  <a:gd name="T35" fmla="*/ 42 h 425"/>
                  <a:gd name="T36" fmla="*/ 682 w 1078"/>
                  <a:gd name="T37" fmla="*/ 84 h 425"/>
                  <a:gd name="T38" fmla="*/ 798 w 1078"/>
                  <a:gd name="T39" fmla="*/ 132 h 425"/>
                  <a:gd name="T40" fmla="*/ 895 w 1078"/>
                  <a:gd name="T41" fmla="*/ 192 h 425"/>
                  <a:gd name="T42" fmla="*/ 968 w 1078"/>
                  <a:gd name="T43" fmla="*/ 264 h 425"/>
                  <a:gd name="T44" fmla="*/ 999 w 1078"/>
                  <a:gd name="T45" fmla="*/ 300 h 425"/>
                  <a:gd name="T46" fmla="*/ 1023 w 1078"/>
                  <a:gd name="T47" fmla="*/ 342 h 425"/>
                  <a:gd name="T48" fmla="*/ 1041 w 1078"/>
                  <a:gd name="T49" fmla="*/ 383 h 425"/>
                  <a:gd name="T50" fmla="*/ 1053 w 1078"/>
                  <a:gd name="T51" fmla="*/ 425 h 425"/>
                  <a:gd name="T52" fmla="*/ 1053 w 1078"/>
                  <a:gd name="T53" fmla="*/ 425 h 4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55" name="Freeform 33"/>
              <p:cNvSpPr>
                <a:spLocks/>
              </p:cNvSpPr>
              <p:nvPr/>
            </p:nvSpPr>
            <p:spPr bwMode="hidden">
              <a:xfrm>
                <a:off x="3304" y="4080"/>
                <a:ext cx="98" cy="234"/>
              </a:xfrm>
              <a:custGeom>
                <a:avLst/>
                <a:gdLst>
                  <a:gd name="T0" fmla="*/ 0 w 98"/>
                  <a:gd name="T1" fmla="*/ 234 h 234"/>
                  <a:gd name="T2" fmla="*/ 25 w 98"/>
                  <a:gd name="T3" fmla="*/ 234 h 234"/>
                  <a:gd name="T4" fmla="*/ 55 w 98"/>
                  <a:gd name="T5" fmla="*/ 186 h 234"/>
                  <a:gd name="T6" fmla="*/ 80 w 98"/>
                  <a:gd name="T7" fmla="*/ 138 h 234"/>
                  <a:gd name="T8" fmla="*/ 92 w 98"/>
                  <a:gd name="T9" fmla="*/ 90 h 234"/>
                  <a:gd name="T10" fmla="*/ 98 w 98"/>
                  <a:gd name="T11" fmla="*/ 36 h 234"/>
                  <a:gd name="T12" fmla="*/ 98 w 98"/>
                  <a:gd name="T13" fmla="*/ 0 h 234"/>
                  <a:gd name="T14" fmla="*/ 74 w 98"/>
                  <a:gd name="T15" fmla="*/ 0 h 234"/>
                  <a:gd name="T16" fmla="*/ 74 w 98"/>
                  <a:gd name="T17" fmla="*/ 36 h 234"/>
                  <a:gd name="T18" fmla="*/ 67 w 98"/>
                  <a:gd name="T19" fmla="*/ 90 h 234"/>
                  <a:gd name="T20" fmla="*/ 55 w 98"/>
                  <a:gd name="T21" fmla="*/ 138 h 234"/>
                  <a:gd name="T22" fmla="*/ 31 w 98"/>
                  <a:gd name="T23" fmla="*/ 186 h 234"/>
                  <a:gd name="T24" fmla="*/ 0 w 98"/>
                  <a:gd name="T25" fmla="*/ 234 h 234"/>
                  <a:gd name="T26" fmla="*/ 0 w 98"/>
                  <a:gd name="T27" fmla="*/ 2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56" name="Freeform 34"/>
              <p:cNvSpPr>
                <a:spLocks/>
              </p:cNvSpPr>
              <p:nvPr/>
            </p:nvSpPr>
            <p:spPr bwMode="hidden">
              <a:xfrm>
                <a:off x="1776" y="3673"/>
                <a:ext cx="481" cy="641"/>
              </a:xfrm>
              <a:custGeom>
                <a:avLst/>
                <a:gdLst>
                  <a:gd name="T0" fmla="*/ 18 w 481"/>
                  <a:gd name="T1" fmla="*/ 443 h 641"/>
                  <a:gd name="T2" fmla="*/ 24 w 481"/>
                  <a:gd name="T3" fmla="*/ 371 h 641"/>
                  <a:gd name="T4" fmla="*/ 55 w 481"/>
                  <a:gd name="T5" fmla="*/ 305 h 641"/>
                  <a:gd name="T6" fmla="*/ 91 w 481"/>
                  <a:gd name="T7" fmla="*/ 246 h 641"/>
                  <a:gd name="T8" fmla="*/ 146 w 481"/>
                  <a:gd name="T9" fmla="*/ 186 h 641"/>
                  <a:gd name="T10" fmla="*/ 213 w 481"/>
                  <a:gd name="T11" fmla="*/ 132 h 641"/>
                  <a:gd name="T12" fmla="*/ 292 w 481"/>
                  <a:gd name="T13" fmla="*/ 84 h 641"/>
                  <a:gd name="T14" fmla="*/ 384 w 481"/>
                  <a:gd name="T15" fmla="*/ 48 h 641"/>
                  <a:gd name="T16" fmla="*/ 481 w 481"/>
                  <a:gd name="T17" fmla="*/ 12 h 641"/>
                  <a:gd name="T18" fmla="*/ 457 w 481"/>
                  <a:gd name="T19" fmla="*/ 0 h 641"/>
                  <a:gd name="T20" fmla="*/ 359 w 481"/>
                  <a:gd name="T21" fmla="*/ 36 h 641"/>
                  <a:gd name="T22" fmla="*/ 274 w 481"/>
                  <a:gd name="T23" fmla="*/ 78 h 641"/>
                  <a:gd name="T24" fmla="*/ 195 w 481"/>
                  <a:gd name="T25" fmla="*/ 126 h 641"/>
                  <a:gd name="T26" fmla="*/ 128 w 481"/>
                  <a:gd name="T27" fmla="*/ 180 h 641"/>
                  <a:gd name="T28" fmla="*/ 73 w 481"/>
                  <a:gd name="T29" fmla="*/ 240 h 641"/>
                  <a:gd name="T30" fmla="*/ 37 w 481"/>
                  <a:gd name="T31" fmla="*/ 305 h 641"/>
                  <a:gd name="T32" fmla="*/ 6 w 481"/>
                  <a:gd name="T33" fmla="*/ 371 h 641"/>
                  <a:gd name="T34" fmla="*/ 0 w 481"/>
                  <a:gd name="T35" fmla="*/ 443 h 641"/>
                  <a:gd name="T36" fmla="*/ 6 w 481"/>
                  <a:gd name="T37" fmla="*/ 497 h 641"/>
                  <a:gd name="T38" fmla="*/ 18 w 481"/>
                  <a:gd name="T39" fmla="*/ 545 h 641"/>
                  <a:gd name="T40" fmla="*/ 43 w 481"/>
                  <a:gd name="T41" fmla="*/ 593 h 641"/>
                  <a:gd name="T42" fmla="*/ 73 w 481"/>
                  <a:gd name="T43" fmla="*/ 641 h 641"/>
                  <a:gd name="T44" fmla="*/ 97 w 481"/>
                  <a:gd name="T45" fmla="*/ 641 h 641"/>
                  <a:gd name="T46" fmla="*/ 67 w 481"/>
                  <a:gd name="T47" fmla="*/ 593 h 641"/>
                  <a:gd name="T48" fmla="*/ 43 w 481"/>
                  <a:gd name="T49" fmla="*/ 545 h 641"/>
                  <a:gd name="T50" fmla="*/ 24 w 481"/>
                  <a:gd name="T51" fmla="*/ 497 h 641"/>
                  <a:gd name="T52" fmla="*/ 18 w 481"/>
                  <a:gd name="T53" fmla="*/ 443 h 641"/>
                  <a:gd name="T54" fmla="*/ 18 w 481"/>
                  <a:gd name="T55" fmla="*/ 443 h 641"/>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8" name="Group 35"/>
            <p:cNvGrpSpPr>
              <a:grpSpLocks/>
            </p:cNvGrpSpPr>
            <p:nvPr userDrawn="1"/>
          </p:nvGrpSpPr>
          <p:grpSpPr bwMode="auto">
            <a:xfrm>
              <a:off x="4128" y="3360"/>
              <a:ext cx="1351" cy="821"/>
              <a:chOff x="4128" y="3360"/>
              <a:chExt cx="1351" cy="821"/>
            </a:xfrm>
          </p:grpSpPr>
          <p:sp>
            <p:nvSpPr>
              <p:cNvPr id="22" name="Freeform 36"/>
              <p:cNvSpPr>
                <a:spLocks noEditPoints="1"/>
              </p:cNvSpPr>
              <p:nvPr/>
            </p:nvSpPr>
            <p:spPr bwMode="hidden">
              <a:xfrm>
                <a:off x="4200" y="3402"/>
                <a:ext cx="1201" cy="731"/>
              </a:xfrm>
              <a:custGeom>
                <a:avLst/>
                <a:gdLst>
                  <a:gd name="T0" fmla="*/ 484 w 1201"/>
                  <a:gd name="T1" fmla="*/ 6 h 731"/>
                  <a:gd name="T2" fmla="*/ 263 w 1201"/>
                  <a:gd name="T3" fmla="*/ 60 h 731"/>
                  <a:gd name="T4" fmla="*/ 101 w 1201"/>
                  <a:gd name="T5" fmla="*/ 162 h 731"/>
                  <a:gd name="T6" fmla="*/ 12 w 1201"/>
                  <a:gd name="T7" fmla="*/ 294 h 731"/>
                  <a:gd name="T8" fmla="*/ 0 w 1201"/>
                  <a:gd name="T9" fmla="*/ 366 h 731"/>
                  <a:gd name="T10" fmla="*/ 12 w 1201"/>
                  <a:gd name="T11" fmla="*/ 437 h 731"/>
                  <a:gd name="T12" fmla="*/ 101 w 1201"/>
                  <a:gd name="T13" fmla="*/ 569 h 731"/>
                  <a:gd name="T14" fmla="*/ 263 w 1201"/>
                  <a:gd name="T15" fmla="*/ 671 h 731"/>
                  <a:gd name="T16" fmla="*/ 484 w 1201"/>
                  <a:gd name="T17" fmla="*/ 725 h 731"/>
                  <a:gd name="T18" fmla="*/ 723 w 1201"/>
                  <a:gd name="T19" fmla="*/ 725 h 731"/>
                  <a:gd name="T20" fmla="*/ 938 w 1201"/>
                  <a:gd name="T21" fmla="*/ 671 h 731"/>
                  <a:gd name="T22" fmla="*/ 1100 w 1201"/>
                  <a:gd name="T23" fmla="*/ 569 h 731"/>
                  <a:gd name="T24" fmla="*/ 1189 w 1201"/>
                  <a:gd name="T25" fmla="*/ 437 h 731"/>
                  <a:gd name="T26" fmla="*/ 1201 w 1201"/>
                  <a:gd name="T27" fmla="*/ 366 h 731"/>
                  <a:gd name="T28" fmla="*/ 1189 w 1201"/>
                  <a:gd name="T29" fmla="*/ 294 h 731"/>
                  <a:gd name="T30" fmla="*/ 1100 w 1201"/>
                  <a:gd name="T31" fmla="*/ 162 h 731"/>
                  <a:gd name="T32" fmla="*/ 938 w 1201"/>
                  <a:gd name="T33" fmla="*/ 60 h 731"/>
                  <a:gd name="T34" fmla="*/ 723 w 1201"/>
                  <a:gd name="T35" fmla="*/ 6 h 731"/>
                  <a:gd name="T36" fmla="*/ 604 w 1201"/>
                  <a:gd name="T37" fmla="*/ 0 h 731"/>
                  <a:gd name="T38" fmla="*/ 490 w 1201"/>
                  <a:gd name="T39" fmla="*/ 701 h 731"/>
                  <a:gd name="T40" fmla="*/ 287 w 1201"/>
                  <a:gd name="T41" fmla="*/ 647 h 731"/>
                  <a:gd name="T42" fmla="*/ 131 w 1201"/>
                  <a:gd name="T43" fmla="*/ 557 h 731"/>
                  <a:gd name="T44" fmla="*/ 48 w 1201"/>
                  <a:gd name="T45" fmla="*/ 437 h 731"/>
                  <a:gd name="T46" fmla="*/ 36 w 1201"/>
                  <a:gd name="T47" fmla="*/ 366 h 731"/>
                  <a:gd name="T48" fmla="*/ 48 w 1201"/>
                  <a:gd name="T49" fmla="*/ 300 h 731"/>
                  <a:gd name="T50" fmla="*/ 131 w 1201"/>
                  <a:gd name="T51" fmla="*/ 174 h 731"/>
                  <a:gd name="T52" fmla="*/ 287 w 1201"/>
                  <a:gd name="T53" fmla="*/ 84 h 731"/>
                  <a:gd name="T54" fmla="*/ 490 w 1201"/>
                  <a:gd name="T55" fmla="*/ 30 h 731"/>
                  <a:gd name="T56" fmla="*/ 717 w 1201"/>
                  <a:gd name="T57" fmla="*/ 30 h 731"/>
                  <a:gd name="T58" fmla="*/ 920 w 1201"/>
                  <a:gd name="T59" fmla="*/ 84 h 731"/>
                  <a:gd name="T60" fmla="*/ 1070 w 1201"/>
                  <a:gd name="T61" fmla="*/ 174 h 731"/>
                  <a:gd name="T62" fmla="*/ 1153 w 1201"/>
                  <a:gd name="T63" fmla="*/ 300 h 731"/>
                  <a:gd name="T64" fmla="*/ 1153 w 1201"/>
                  <a:gd name="T65" fmla="*/ 437 h 731"/>
                  <a:gd name="T66" fmla="*/ 1070 w 1201"/>
                  <a:gd name="T67" fmla="*/ 557 h 731"/>
                  <a:gd name="T68" fmla="*/ 920 w 1201"/>
                  <a:gd name="T69" fmla="*/ 647 h 731"/>
                  <a:gd name="T70" fmla="*/ 717 w 1201"/>
                  <a:gd name="T71" fmla="*/ 701 h 731"/>
                  <a:gd name="T72" fmla="*/ 604 w 1201"/>
                  <a:gd name="T73" fmla="*/ 707 h 7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23" name="Freeform 37"/>
              <p:cNvSpPr>
                <a:spLocks/>
              </p:cNvSpPr>
              <p:nvPr/>
            </p:nvSpPr>
            <p:spPr bwMode="hidden">
              <a:xfrm>
                <a:off x="4128" y="3366"/>
                <a:ext cx="544" cy="737"/>
              </a:xfrm>
              <a:custGeom>
                <a:avLst/>
                <a:gdLst>
                  <a:gd name="T0" fmla="*/ 24 w 544"/>
                  <a:gd name="T1" fmla="*/ 402 h 737"/>
                  <a:gd name="T2" fmla="*/ 36 w 544"/>
                  <a:gd name="T3" fmla="*/ 330 h 737"/>
                  <a:gd name="T4" fmla="*/ 66 w 544"/>
                  <a:gd name="T5" fmla="*/ 264 h 737"/>
                  <a:gd name="T6" fmla="*/ 108 w 544"/>
                  <a:gd name="T7" fmla="*/ 204 h 737"/>
                  <a:gd name="T8" fmla="*/ 173 w 544"/>
                  <a:gd name="T9" fmla="*/ 150 h 737"/>
                  <a:gd name="T10" fmla="*/ 251 w 544"/>
                  <a:gd name="T11" fmla="*/ 102 h 737"/>
                  <a:gd name="T12" fmla="*/ 335 w 544"/>
                  <a:gd name="T13" fmla="*/ 60 h 737"/>
                  <a:gd name="T14" fmla="*/ 436 w 544"/>
                  <a:gd name="T15" fmla="*/ 30 h 737"/>
                  <a:gd name="T16" fmla="*/ 544 w 544"/>
                  <a:gd name="T17" fmla="*/ 12 h 737"/>
                  <a:gd name="T18" fmla="*/ 544 w 544"/>
                  <a:gd name="T19" fmla="*/ 0 h 737"/>
                  <a:gd name="T20" fmla="*/ 430 w 544"/>
                  <a:gd name="T21" fmla="*/ 18 h 737"/>
                  <a:gd name="T22" fmla="*/ 329 w 544"/>
                  <a:gd name="T23" fmla="*/ 48 h 737"/>
                  <a:gd name="T24" fmla="*/ 233 w 544"/>
                  <a:gd name="T25" fmla="*/ 90 h 737"/>
                  <a:gd name="T26" fmla="*/ 155 w 544"/>
                  <a:gd name="T27" fmla="*/ 138 h 737"/>
                  <a:gd name="T28" fmla="*/ 90 w 544"/>
                  <a:gd name="T29" fmla="*/ 198 h 737"/>
                  <a:gd name="T30" fmla="*/ 42 w 544"/>
                  <a:gd name="T31" fmla="*/ 258 h 737"/>
                  <a:gd name="T32" fmla="*/ 12 w 544"/>
                  <a:gd name="T33" fmla="*/ 330 h 737"/>
                  <a:gd name="T34" fmla="*/ 0 w 544"/>
                  <a:gd name="T35" fmla="*/ 402 h 737"/>
                  <a:gd name="T36" fmla="*/ 6 w 544"/>
                  <a:gd name="T37" fmla="*/ 455 h 737"/>
                  <a:gd name="T38" fmla="*/ 18 w 544"/>
                  <a:gd name="T39" fmla="*/ 503 h 737"/>
                  <a:gd name="T40" fmla="*/ 42 w 544"/>
                  <a:gd name="T41" fmla="*/ 545 h 737"/>
                  <a:gd name="T42" fmla="*/ 78 w 544"/>
                  <a:gd name="T43" fmla="*/ 593 h 737"/>
                  <a:gd name="T44" fmla="*/ 114 w 544"/>
                  <a:gd name="T45" fmla="*/ 635 h 737"/>
                  <a:gd name="T46" fmla="*/ 161 w 544"/>
                  <a:gd name="T47" fmla="*/ 671 h 737"/>
                  <a:gd name="T48" fmla="*/ 221 w 544"/>
                  <a:gd name="T49" fmla="*/ 707 h 737"/>
                  <a:gd name="T50" fmla="*/ 281 w 544"/>
                  <a:gd name="T51" fmla="*/ 737 h 737"/>
                  <a:gd name="T52" fmla="*/ 323 w 544"/>
                  <a:gd name="T53" fmla="*/ 737 h 737"/>
                  <a:gd name="T54" fmla="*/ 257 w 544"/>
                  <a:gd name="T55" fmla="*/ 707 h 737"/>
                  <a:gd name="T56" fmla="*/ 203 w 544"/>
                  <a:gd name="T57" fmla="*/ 671 h 737"/>
                  <a:gd name="T58" fmla="*/ 149 w 544"/>
                  <a:gd name="T59" fmla="*/ 635 h 737"/>
                  <a:gd name="T60" fmla="*/ 108 w 544"/>
                  <a:gd name="T61" fmla="*/ 593 h 737"/>
                  <a:gd name="T62" fmla="*/ 72 w 544"/>
                  <a:gd name="T63" fmla="*/ 551 h 737"/>
                  <a:gd name="T64" fmla="*/ 48 w 544"/>
                  <a:gd name="T65" fmla="*/ 503 h 737"/>
                  <a:gd name="T66" fmla="*/ 30 w 544"/>
                  <a:gd name="T67" fmla="*/ 455 h 737"/>
                  <a:gd name="T68" fmla="*/ 24 w 544"/>
                  <a:gd name="T69" fmla="*/ 402 h 737"/>
                  <a:gd name="T70" fmla="*/ 24 w 544"/>
                  <a:gd name="T71" fmla="*/ 402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24" name="Freeform 38"/>
              <p:cNvSpPr>
                <a:spLocks/>
              </p:cNvSpPr>
              <p:nvPr/>
            </p:nvSpPr>
            <p:spPr bwMode="hidden">
              <a:xfrm>
                <a:off x="4792" y="3360"/>
                <a:ext cx="609" cy="252"/>
              </a:xfrm>
              <a:custGeom>
                <a:avLst/>
                <a:gdLst>
                  <a:gd name="T0" fmla="*/ 12 w 609"/>
                  <a:gd name="T1" fmla="*/ 12 h 252"/>
                  <a:gd name="T2" fmla="*/ 113 w 609"/>
                  <a:gd name="T3" fmla="*/ 18 h 252"/>
                  <a:gd name="T4" fmla="*/ 203 w 609"/>
                  <a:gd name="T5" fmla="*/ 30 h 252"/>
                  <a:gd name="T6" fmla="*/ 292 w 609"/>
                  <a:gd name="T7" fmla="*/ 48 h 252"/>
                  <a:gd name="T8" fmla="*/ 376 w 609"/>
                  <a:gd name="T9" fmla="*/ 78 h 252"/>
                  <a:gd name="T10" fmla="*/ 448 w 609"/>
                  <a:gd name="T11" fmla="*/ 114 h 252"/>
                  <a:gd name="T12" fmla="*/ 514 w 609"/>
                  <a:gd name="T13" fmla="*/ 156 h 252"/>
                  <a:gd name="T14" fmla="*/ 567 w 609"/>
                  <a:gd name="T15" fmla="*/ 198 h 252"/>
                  <a:gd name="T16" fmla="*/ 609 w 609"/>
                  <a:gd name="T17" fmla="*/ 252 h 252"/>
                  <a:gd name="T18" fmla="*/ 609 w 609"/>
                  <a:gd name="T19" fmla="*/ 216 h 252"/>
                  <a:gd name="T20" fmla="*/ 561 w 609"/>
                  <a:gd name="T21" fmla="*/ 168 h 252"/>
                  <a:gd name="T22" fmla="*/ 502 w 609"/>
                  <a:gd name="T23" fmla="*/ 126 h 252"/>
                  <a:gd name="T24" fmla="*/ 436 w 609"/>
                  <a:gd name="T25" fmla="*/ 90 h 252"/>
                  <a:gd name="T26" fmla="*/ 364 w 609"/>
                  <a:gd name="T27" fmla="*/ 60 h 252"/>
                  <a:gd name="T28" fmla="*/ 286 w 609"/>
                  <a:gd name="T29" fmla="*/ 36 h 252"/>
                  <a:gd name="T30" fmla="*/ 197 w 609"/>
                  <a:gd name="T31" fmla="*/ 18 h 252"/>
                  <a:gd name="T32" fmla="*/ 107 w 609"/>
                  <a:gd name="T33" fmla="*/ 6 h 252"/>
                  <a:gd name="T34" fmla="*/ 12 w 609"/>
                  <a:gd name="T35" fmla="*/ 0 h 252"/>
                  <a:gd name="T36" fmla="*/ 6 w 609"/>
                  <a:gd name="T37" fmla="*/ 0 h 252"/>
                  <a:gd name="T38" fmla="*/ 0 w 609"/>
                  <a:gd name="T39" fmla="*/ 0 h 252"/>
                  <a:gd name="T40" fmla="*/ 0 w 609"/>
                  <a:gd name="T41" fmla="*/ 12 h 252"/>
                  <a:gd name="T42" fmla="*/ 6 w 609"/>
                  <a:gd name="T43" fmla="*/ 12 h 252"/>
                  <a:gd name="T44" fmla="*/ 12 w 609"/>
                  <a:gd name="T45" fmla="*/ 12 h 252"/>
                  <a:gd name="T46" fmla="*/ 12 w 609"/>
                  <a:gd name="T47" fmla="*/ 12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25" name="Freeform 39"/>
              <p:cNvSpPr>
                <a:spLocks/>
              </p:cNvSpPr>
              <p:nvPr/>
            </p:nvSpPr>
            <p:spPr bwMode="hidden">
              <a:xfrm>
                <a:off x="5246" y="4007"/>
                <a:ext cx="72" cy="54"/>
              </a:xfrm>
              <a:custGeom>
                <a:avLst/>
                <a:gdLst>
                  <a:gd name="T0" fmla="*/ 72 w 72"/>
                  <a:gd name="T1" fmla="*/ 0 h 54"/>
                  <a:gd name="T2" fmla="*/ 36 w 72"/>
                  <a:gd name="T3" fmla="*/ 30 h 54"/>
                  <a:gd name="T4" fmla="*/ 0 w 72"/>
                  <a:gd name="T5" fmla="*/ 54 h 54"/>
                  <a:gd name="T6" fmla="*/ 36 w 72"/>
                  <a:gd name="T7" fmla="*/ 54 h 54"/>
                  <a:gd name="T8" fmla="*/ 54 w 72"/>
                  <a:gd name="T9" fmla="*/ 42 h 54"/>
                  <a:gd name="T10" fmla="*/ 72 w 72"/>
                  <a:gd name="T11" fmla="*/ 24 h 54"/>
                  <a:gd name="T12" fmla="*/ 72 w 72"/>
                  <a:gd name="T13" fmla="*/ 24 h 54"/>
                  <a:gd name="T14" fmla="*/ 72 w 72"/>
                  <a:gd name="T15" fmla="*/ 0 h 54"/>
                  <a:gd name="T16" fmla="*/ 72 w 72"/>
                  <a:gd name="T17" fmla="*/ 0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26" name="Freeform 40"/>
              <p:cNvSpPr>
                <a:spLocks/>
              </p:cNvSpPr>
              <p:nvPr/>
            </p:nvSpPr>
            <p:spPr bwMode="hidden">
              <a:xfrm>
                <a:off x="4505" y="4073"/>
                <a:ext cx="705" cy="108"/>
              </a:xfrm>
              <a:custGeom>
                <a:avLst/>
                <a:gdLst>
                  <a:gd name="T0" fmla="*/ 299 w 705"/>
                  <a:gd name="T1" fmla="*/ 90 h 108"/>
                  <a:gd name="T2" fmla="*/ 221 w 705"/>
                  <a:gd name="T3" fmla="*/ 90 h 108"/>
                  <a:gd name="T4" fmla="*/ 143 w 705"/>
                  <a:gd name="T5" fmla="*/ 78 h 108"/>
                  <a:gd name="T6" fmla="*/ 0 w 705"/>
                  <a:gd name="T7" fmla="*/ 48 h 108"/>
                  <a:gd name="T8" fmla="*/ 0 w 705"/>
                  <a:gd name="T9" fmla="*/ 66 h 108"/>
                  <a:gd name="T10" fmla="*/ 143 w 705"/>
                  <a:gd name="T11" fmla="*/ 96 h 108"/>
                  <a:gd name="T12" fmla="*/ 221 w 705"/>
                  <a:gd name="T13" fmla="*/ 108 h 108"/>
                  <a:gd name="T14" fmla="*/ 299 w 705"/>
                  <a:gd name="T15" fmla="*/ 108 h 108"/>
                  <a:gd name="T16" fmla="*/ 412 w 705"/>
                  <a:gd name="T17" fmla="*/ 102 h 108"/>
                  <a:gd name="T18" fmla="*/ 520 w 705"/>
                  <a:gd name="T19" fmla="*/ 84 h 108"/>
                  <a:gd name="T20" fmla="*/ 615 w 705"/>
                  <a:gd name="T21" fmla="*/ 60 h 108"/>
                  <a:gd name="T22" fmla="*/ 705 w 705"/>
                  <a:gd name="T23" fmla="*/ 24 h 108"/>
                  <a:gd name="T24" fmla="*/ 705 w 705"/>
                  <a:gd name="T25" fmla="*/ 0 h 108"/>
                  <a:gd name="T26" fmla="*/ 615 w 705"/>
                  <a:gd name="T27" fmla="*/ 42 h 108"/>
                  <a:gd name="T28" fmla="*/ 520 w 705"/>
                  <a:gd name="T29" fmla="*/ 66 h 108"/>
                  <a:gd name="T30" fmla="*/ 412 w 705"/>
                  <a:gd name="T31" fmla="*/ 84 h 108"/>
                  <a:gd name="T32" fmla="*/ 299 w 705"/>
                  <a:gd name="T33" fmla="*/ 90 h 108"/>
                  <a:gd name="T34" fmla="*/ 299 w 705"/>
                  <a:gd name="T35" fmla="*/ 90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27" name="Freeform 41"/>
              <p:cNvSpPr>
                <a:spLocks/>
              </p:cNvSpPr>
              <p:nvPr/>
            </p:nvSpPr>
            <p:spPr bwMode="hidden">
              <a:xfrm>
                <a:off x="5336" y="3654"/>
                <a:ext cx="143" cy="341"/>
              </a:xfrm>
              <a:custGeom>
                <a:avLst/>
                <a:gdLst>
                  <a:gd name="T0" fmla="*/ 119 w 143"/>
                  <a:gd name="T1" fmla="*/ 114 h 341"/>
                  <a:gd name="T2" fmla="*/ 113 w 143"/>
                  <a:gd name="T3" fmla="*/ 173 h 341"/>
                  <a:gd name="T4" fmla="*/ 89 w 143"/>
                  <a:gd name="T5" fmla="*/ 239 h 341"/>
                  <a:gd name="T6" fmla="*/ 47 w 143"/>
                  <a:gd name="T7" fmla="*/ 293 h 341"/>
                  <a:gd name="T8" fmla="*/ 0 w 143"/>
                  <a:gd name="T9" fmla="*/ 341 h 341"/>
                  <a:gd name="T10" fmla="*/ 29 w 143"/>
                  <a:gd name="T11" fmla="*/ 341 h 341"/>
                  <a:gd name="T12" fmla="*/ 77 w 143"/>
                  <a:gd name="T13" fmla="*/ 287 h 341"/>
                  <a:gd name="T14" fmla="*/ 113 w 143"/>
                  <a:gd name="T15" fmla="*/ 233 h 341"/>
                  <a:gd name="T16" fmla="*/ 137 w 143"/>
                  <a:gd name="T17" fmla="*/ 173 h 341"/>
                  <a:gd name="T18" fmla="*/ 143 w 143"/>
                  <a:gd name="T19" fmla="*/ 114 h 341"/>
                  <a:gd name="T20" fmla="*/ 137 w 143"/>
                  <a:gd name="T21" fmla="*/ 60 h 341"/>
                  <a:gd name="T22" fmla="*/ 119 w 143"/>
                  <a:gd name="T23" fmla="*/ 0 h 341"/>
                  <a:gd name="T24" fmla="*/ 89 w 143"/>
                  <a:gd name="T25" fmla="*/ 0 h 341"/>
                  <a:gd name="T26" fmla="*/ 113 w 143"/>
                  <a:gd name="T27" fmla="*/ 60 h 341"/>
                  <a:gd name="T28" fmla="*/ 119 w 143"/>
                  <a:gd name="T29" fmla="*/ 114 h 341"/>
                  <a:gd name="T30" fmla="*/ 119 w 143"/>
                  <a:gd name="T31" fmla="*/ 114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28" name="Freeform 42"/>
              <p:cNvSpPr>
                <a:spLocks/>
              </p:cNvSpPr>
              <p:nvPr/>
            </p:nvSpPr>
            <p:spPr bwMode="hidden">
              <a:xfrm>
                <a:off x="5061" y="3624"/>
                <a:ext cx="83" cy="90"/>
              </a:xfrm>
              <a:custGeom>
                <a:avLst/>
                <a:gdLst>
                  <a:gd name="T0" fmla="*/ 59 w 83"/>
                  <a:gd name="T1" fmla="*/ 90 h 90"/>
                  <a:gd name="T2" fmla="*/ 83 w 83"/>
                  <a:gd name="T3" fmla="*/ 84 h 90"/>
                  <a:gd name="T4" fmla="*/ 71 w 83"/>
                  <a:gd name="T5" fmla="*/ 60 h 90"/>
                  <a:gd name="T6" fmla="*/ 53 w 83"/>
                  <a:gd name="T7" fmla="*/ 42 h 90"/>
                  <a:gd name="T8" fmla="*/ 6 w 83"/>
                  <a:gd name="T9" fmla="*/ 0 h 90"/>
                  <a:gd name="T10" fmla="*/ 0 w 83"/>
                  <a:gd name="T11" fmla="*/ 18 h 90"/>
                  <a:gd name="T12" fmla="*/ 35 w 83"/>
                  <a:gd name="T13" fmla="*/ 48 h 90"/>
                  <a:gd name="T14" fmla="*/ 59 w 83"/>
                  <a:gd name="T15" fmla="*/ 90 h 90"/>
                  <a:gd name="T16" fmla="*/ 59 w 83"/>
                  <a:gd name="T17" fmla="*/ 9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29" name="Freeform 43"/>
              <p:cNvSpPr>
                <a:spLocks/>
              </p:cNvSpPr>
              <p:nvPr/>
            </p:nvSpPr>
            <p:spPr bwMode="hidden">
              <a:xfrm>
                <a:off x="4445" y="3552"/>
                <a:ext cx="717" cy="431"/>
              </a:xfrm>
              <a:custGeom>
                <a:avLst/>
                <a:gdLst>
                  <a:gd name="T0" fmla="*/ 693 w 717"/>
                  <a:gd name="T1" fmla="*/ 216 h 431"/>
                  <a:gd name="T2" fmla="*/ 687 w 717"/>
                  <a:gd name="T3" fmla="*/ 257 h 431"/>
                  <a:gd name="T4" fmla="*/ 669 w 717"/>
                  <a:gd name="T5" fmla="*/ 293 h 431"/>
                  <a:gd name="T6" fmla="*/ 633 w 717"/>
                  <a:gd name="T7" fmla="*/ 329 h 431"/>
                  <a:gd name="T8" fmla="*/ 598 w 717"/>
                  <a:gd name="T9" fmla="*/ 359 h 431"/>
                  <a:gd name="T10" fmla="*/ 544 w 717"/>
                  <a:gd name="T11" fmla="*/ 383 h 431"/>
                  <a:gd name="T12" fmla="*/ 490 w 717"/>
                  <a:gd name="T13" fmla="*/ 401 h 431"/>
                  <a:gd name="T14" fmla="*/ 424 w 717"/>
                  <a:gd name="T15" fmla="*/ 413 h 431"/>
                  <a:gd name="T16" fmla="*/ 359 w 717"/>
                  <a:gd name="T17" fmla="*/ 419 h 431"/>
                  <a:gd name="T18" fmla="*/ 293 w 717"/>
                  <a:gd name="T19" fmla="*/ 413 h 431"/>
                  <a:gd name="T20" fmla="*/ 227 w 717"/>
                  <a:gd name="T21" fmla="*/ 401 h 431"/>
                  <a:gd name="T22" fmla="*/ 173 w 717"/>
                  <a:gd name="T23" fmla="*/ 383 h 431"/>
                  <a:gd name="T24" fmla="*/ 119 w 717"/>
                  <a:gd name="T25" fmla="*/ 359 h 431"/>
                  <a:gd name="T26" fmla="*/ 84 w 717"/>
                  <a:gd name="T27" fmla="*/ 329 h 431"/>
                  <a:gd name="T28" fmla="*/ 48 w 717"/>
                  <a:gd name="T29" fmla="*/ 293 h 431"/>
                  <a:gd name="T30" fmla="*/ 30 w 717"/>
                  <a:gd name="T31" fmla="*/ 257 h 431"/>
                  <a:gd name="T32" fmla="*/ 24 w 717"/>
                  <a:gd name="T33" fmla="*/ 216 h 431"/>
                  <a:gd name="T34" fmla="*/ 30 w 717"/>
                  <a:gd name="T35" fmla="*/ 174 h 431"/>
                  <a:gd name="T36" fmla="*/ 48 w 717"/>
                  <a:gd name="T37" fmla="*/ 138 h 431"/>
                  <a:gd name="T38" fmla="*/ 84 w 717"/>
                  <a:gd name="T39" fmla="*/ 102 h 431"/>
                  <a:gd name="T40" fmla="*/ 119 w 717"/>
                  <a:gd name="T41" fmla="*/ 72 h 431"/>
                  <a:gd name="T42" fmla="*/ 173 w 717"/>
                  <a:gd name="T43" fmla="*/ 48 h 431"/>
                  <a:gd name="T44" fmla="*/ 227 w 717"/>
                  <a:gd name="T45" fmla="*/ 30 h 431"/>
                  <a:gd name="T46" fmla="*/ 293 w 717"/>
                  <a:gd name="T47" fmla="*/ 18 h 431"/>
                  <a:gd name="T48" fmla="*/ 359 w 717"/>
                  <a:gd name="T49" fmla="*/ 12 h 431"/>
                  <a:gd name="T50" fmla="*/ 418 w 717"/>
                  <a:gd name="T51" fmla="*/ 18 h 431"/>
                  <a:gd name="T52" fmla="*/ 478 w 717"/>
                  <a:gd name="T53" fmla="*/ 30 h 431"/>
                  <a:gd name="T54" fmla="*/ 532 w 717"/>
                  <a:gd name="T55" fmla="*/ 48 h 431"/>
                  <a:gd name="T56" fmla="*/ 580 w 717"/>
                  <a:gd name="T57" fmla="*/ 66 h 431"/>
                  <a:gd name="T58" fmla="*/ 586 w 717"/>
                  <a:gd name="T59" fmla="*/ 48 h 431"/>
                  <a:gd name="T60" fmla="*/ 478 w 717"/>
                  <a:gd name="T61" fmla="*/ 12 h 431"/>
                  <a:gd name="T62" fmla="*/ 418 w 717"/>
                  <a:gd name="T63" fmla="*/ 6 h 431"/>
                  <a:gd name="T64" fmla="*/ 359 w 717"/>
                  <a:gd name="T65" fmla="*/ 0 h 431"/>
                  <a:gd name="T66" fmla="*/ 287 w 717"/>
                  <a:gd name="T67" fmla="*/ 6 h 431"/>
                  <a:gd name="T68" fmla="*/ 221 w 717"/>
                  <a:gd name="T69" fmla="*/ 18 h 431"/>
                  <a:gd name="T70" fmla="*/ 161 w 717"/>
                  <a:gd name="T71" fmla="*/ 36 h 431"/>
                  <a:gd name="T72" fmla="*/ 107 w 717"/>
                  <a:gd name="T73" fmla="*/ 66 h 431"/>
                  <a:gd name="T74" fmla="*/ 60 w 717"/>
                  <a:gd name="T75" fmla="*/ 96 h 431"/>
                  <a:gd name="T76" fmla="*/ 30 w 717"/>
                  <a:gd name="T77" fmla="*/ 132 h 431"/>
                  <a:gd name="T78" fmla="*/ 6 w 717"/>
                  <a:gd name="T79" fmla="*/ 174 h 431"/>
                  <a:gd name="T80" fmla="*/ 0 w 717"/>
                  <a:gd name="T81" fmla="*/ 216 h 431"/>
                  <a:gd name="T82" fmla="*/ 6 w 717"/>
                  <a:gd name="T83" fmla="*/ 257 h 431"/>
                  <a:gd name="T84" fmla="*/ 30 w 717"/>
                  <a:gd name="T85" fmla="*/ 299 h 431"/>
                  <a:gd name="T86" fmla="*/ 60 w 717"/>
                  <a:gd name="T87" fmla="*/ 335 h 431"/>
                  <a:gd name="T88" fmla="*/ 107 w 717"/>
                  <a:gd name="T89" fmla="*/ 371 h 431"/>
                  <a:gd name="T90" fmla="*/ 161 w 717"/>
                  <a:gd name="T91" fmla="*/ 395 h 431"/>
                  <a:gd name="T92" fmla="*/ 221 w 717"/>
                  <a:gd name="T93" fmla="*/ 413 h 431"/>
                  <a:gd name="T94" fmla="*/ 287 w 717"/>
                  <a:gd name="T95" fmla="*/ 425 h 431"/>
                  <a:gd name="T96" fmla="*/ 359 w 717"/>
                  <a:gd name="T97" fmla="*/ 431 h 431"/>
                  <a:gd name="T98" fmla="*/ 430 w 717"/>
                  <a:gd name="T99" fmla="*/ 425 h 431"/>
                  <a:gd name="T100" fmla="*/ 496 w 717"/>
                  <a:gd name="T101" fmla="*/ 413 h 431"/>
                  <a:gd name="T102" fmla="*/ 562 w 717"/>
                  <a:gd name="T103" fmla="*/ 395 h 431"/>
                  <a:gd name="T104" fmla="*/ 610 w 717"/>
                  <a:gd name="T105" fmla="*/ 371 h 431"/>
                  <a:gd name="T106" fmla="*/ 657 w 717"/>
                  <a:gd name="T107" fmla="*/ 335 h 431"/>
                  <a:gd name="T108" fmla="*/ 687 w 717"/>
                  <a:gd name="T109" fmla="*/ 299 h 431"/>
                  <a:gd name="T110" fmla="*/ 711 w 717"/>
                  <a:gd name="T111" fmla="*/ 257 h 431"/>
                  <a:gd name="T112" fmla="*/ 717 w 717"/>
                  <a:gd name="T113" fmla="*/ 216 h 431"/>
                  <a:gd name="T114" fmla="*/ 717 w 717"/>
                  <a:gd name="T115" fmla="*/ 204 h 431"/>
                  <a:gd name="T116" fmla="*/ 711 w 717"/>
                  <a:gd name="T117" fmla="*/ 192 h 431"/>
                  <a:gd name="T118" fmla="*/ 687 w 717"/>
                  <a:gd name="T119" fmla="*/ 198 h 431"/>
                  <a:gd name="T120" fmla="*/ 693 w 717"/>
                  <a:gd name="T121" fmla="*/ 210 h 431"/>
                  <a:gd name="T122" fmla="*/ 693 w 717"/>
                  <a:gd name="T123" fmla="*/ 216 h 431"/>
                  <a:gd name="T124" fmla="*/ 693 w 717"/>
                  <a:gd name="T125" fmla="*/ 216 h 43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 name="Freeform 44"/>
              <p:cNvSpPr>
                <a:spLocks/>
              </p:cNvSpPr>
              <p:nvPr/>
            </p:nvSpPr>
            <p:spPr bwMode="hidden">
              <a:xfrm>
                <a:off x="4349" y="3510"/>
                <a:ext cx="909" cy="533"/>
              </a:xfrm>
              <a:custGeom>
                <a:avLst/>
                <a:gdLst>
                  <a:gd name="T0" fmla="*/ 616 w 909"/>
                  <a:gd name="T1" fmla="*/ 0 h 533"/>
                  <a:gd name="T2" fmla="*/ 616 w 909"/>
                  <a:gd name="T3" fmla="*/ 18 h 533"/>
                  <a:gd name="T4" fmla="*/ 724 w 909"/>
                  <a:gd name="T5" fmla="*/ 60 h 533"/>
                  <a:gd name="T6" fmla="*/ 765 w 909"/>
                  <a:gd name="T7" fmla="*/ 84 h 533"/>
                  <a:gd name="T8" fmla="*/ 807 w 909"/>
                  <a:gd name="T9" fmla="*/ 114 h 533"/>
                  <a:gd name="T10" fmla="*/ 837 w 909"/>
                  <a:gd name="T11" fmla="*/ 144 h 533"/>
                  <a:gd name="T12" fmla="*/ 861 w 909"/>
                  <a:gd name="T13" fmla="*/ 180 h 533"/>
                  <a:gd name="T14" fmla="*/ 873 w 909"/>
                  <a:gd name="T15" fmla="*/ 216 h 533"/>
                  <a:gd name="T16" fmla="*/ 879 w 909"/>
                  <a:gd name="T17" fmla="*/ 258 h 533"/>
                  <a:gd name="T18" fmla="*/ 873 w 909"/>
                  <a:gd name="T19" fmla="*/ 311 h 533"/>
                  <a:gd name="T20" fmla="*/ 843 w 909"/>
                  <a:gd name="T21" fmla="*/ 359 h 533"/>
                  <a:gd name="T22" fmla="*/ 807 w 909"/>
                  <a:gd name="T23" fmla="*/ 401 h 533"/>
                  <a:gd name="T24" fmla="*/ 753 w 909"/>
                  <a:gd name="T25" fmla="*/ 443 h 533"/>
                  <a:gd name="T26" fmla="*/ 694 w 909"/>
                  <a:gd name="T27" fmla="*/ 473 h 533"/>
                  <a:gd name="T28" fmla="*/ 622 w 909"/>
                  <a:gd name="T29" fmla="*/ 497 h 533"/>
                  <a:gd name="T30" fmla="*/ 538 w 909"/>
                  <a:gd name="T31" fmla="*/ 509 h 533"/>
                  <a:gd name="T32" fmla="*/ 455 w 909"/>
                  <a:gd name="T33" fmla="*/ 515 h 533"/>
                  <a:gd name="T34" fmla="*/ 371 w 909"/>
                  <a:gd name="T35" fmla="*/ 509 h 533"/>
                  <a:gd name="T36" fmla="*/ 287 w 909"/>
                  <a:gd name="T37" fmla="*/ 497 h 533"/>
                  <a:gd name="T38" fmla="*/ 215 w 909"/>
                  <a:gd name="T39" fmla="*/ 473 h 533"/>
                  <a:gd name="T40" fmla="*/ 156 w 909"/>
                  <a:gd name="T41" fmla="*/ 443 h 533"/>
                  <a:gd name="T42" fmla="*/ 102 w 909"/>
                  <a:gd name="T43" fmla="*/ 401 h 533"/>
                  <a:gd name="T44" fmla="*/ 66 w 909"/>
                  <a:gd name="T45" fmla="*/ 359 h 533"/>
                  <a:gd name="T46" fmla="*/ 36 w 909"/>
                  <a:gd name="T47" fmla="*/ 311 h 533"/>
                  <a:gd name="T48" fmla="*/ 30 w 909"/>
                  <a:gd name="T49" fmla="*/ 258 h 533"/>
                  <a:gd name="T50" fmla="*/ 36 w 909"/>
                  <a:gd name="T51" fmla="*/ 222 h 533"/>
                  <a:gd name="T52" fmla="*/ 48 w 909"/>
                  <a:gd name="T53" fmla="*/ 186 h 533"/>
                  <a:gd name="T54" fmla="*/ 66 w 909"/>
                  <a:gd name="T55" fmla="*/ 156 h 533"/>
                  <a:gd name="T56" fmla="*/ 90 w 909"/>
                  <a:gd name="T57" fmla="*/ 126 h 533"/>
                  <a:gd name="T58" fmla="*/ 66 w 909"/>
                  <a:gd name="T59" fmla="*/ 114 h 533"/>
                  <a:gd name="T60" fmla="*/ 36 w 909"/>
                  <a:gd name="T61" fmla="*/ 144 h 533"/>
                  <a:gd name="T62" fmla="*/ 18 w 909"/>
                  <a:gd name="T63" fmla="*/ 180 h 533"/>
                  <a:gd name="T64" fmla="*/ 6 w 909"/>
                  <a:gd name="T65" fmla="*/ 216 h 533"/>
                  <a:gd name="T66" fmla="*/ 0 w 909"/>
                  <a:gd name="T67" fmla="*/ 258 h 533"/>
                  <a:gd name="T68" fmla="*/ 12 w 909"/>
                  <a:gd name="T69" fmla="*/ 311 h 533"/>
                  <a:gd name="T70" fmla="*/ 36 w 909"/>
                  <a:gd name="T71" fmla="*/ 365 h 533"/>
                  <a:gd name="T72" fmla="*/ 78 w 909"/>
                  <a:gd name="T73" fmla="*/ 413 h 533"/>
                  <a:gd name="T74" fmla="*/ 132 w 909"/>
                  <a:gd name="T75" fmla="*/ 449 h 533"/>
                  <a:gd name="T76" fmla="*/ 203 w 909"/>
                  <a:gd name="T77" fmla="*/ 485 h 533"/>
                  <a:gd name="T78" fmla="*/ 275 w 909"/>
                  <a:gd name="T79" fmla="*/ 509 h 533"/>
                  <a:gd name="T80" fmla="*/ 365 w 909"/>
                  <a:gd name="T81" fmla="*/ 527 h 533"/>
                  <a:gd name="T82" fmla="*/ 455 w 909"/>
                  <a:gd name="T83" fmla="*/ 533 h 533"/>
                  <a:gd name="T84" fmla="*/ 544 w 909"/>
                  <a:gd name="T85" fmla="*/ 527 h 533"/>
                  <a:gd name="T86" fmla="*/ 634 w 909"/>
                  <a:gd name="T87" fmla="*/ 509 h 533"/>
                  <a:gd name="T88" fmla="*/ 712 w 909"/>
                  <a:gd name="T89" fmla="*/ 485 h 533"/>
                  <a:gd name="T90" fmla="*/ 777 w 909"/>
                  <a:gd name="T91" fmla="*/ 449 h 533"/>
                  <a:gd name="T92" fmla="*/ 831 w 909"/>
                  <a:gd name="T93" fmla="*/ 413 h 533"/>
                  <a:gd name="T94" fmla="*/ 873 w 909"/>
                  <a:gd name="T95" fmla="*/ 365 h 533"/>
                  <a:gd name="T96" fmla="*/ 897 w 909"/>
                  <a:gd name="T97" fmla="*/ 311 h 533"/>
                  <a:gd name="T98" fmla="*/ 909 w 909"/>
                  <a:gd name="T99" fmla="*/ 258 h 533"/>
                  <a:gd name="T100" fmla="*/ 903 w 909"/>
                  <a:gd name="T101" fmla="*/ 216 h 533"/>
                  <a:gd name="T102" fmla="*/ 885 w 909"/>
                  <a:gd name="T103" fmla="*/ 174 h 533"/>
                  <a:gd name="T104" fmla="*/ 861 w 909"/>
                  <a:gd name="T105" fmla="*/ 132 h 533"/>
                  <a:gd name="T106" fmla="*/ 825 w 909"/>
                  <a:gd name="T107" fmla="*/ 102 h 533"/>
                  <a:gd name="T108" fmla="*/ 783 w 909"/>
                  <a:gd name="T109" fmla="*/ 66 h 533"/>
                  <a:gd name="T110" fmla="*/ 735 w 909"/>
                  <a:gd name="T111" fmla="*/ 42 h 533"/>
                  <a:gd name="T112" fmla="*/ 616 w 909"/>
                  <a:gd name="T113" fmla="*/ 0 h 533"/>
                  <a:gd name="T114" fmla="*/ 616 w 909"/>
                  <a:gd name="T115" fmla="*/ 0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31" name="Freeform 45"/>
              <p:cNvSpPr>
                <a:spLocks/>
              </p:cNvSpPr>
              <p:nvPr/>
            </p:nvSpPr>
            <p:spPr bwMode="hidden">
              <a:xfrm>
                <a:off x="4564" y="3492"/>
                <a:ext cx="365" cy="66"/>
              </a:xfrm>
              <a:custGeom>
                <a:avLst/>
                <a:gdLst>
                  <a:gd name="T0" fmla="*/ 240 w 365"/>
                  <a:gd name="T1" fmla="*/ 18 h 66"/>
                  <a:gd name="T2" fmla="*/ 299 w 365"/>
                  <a:gd name="T3" fmla="*/ 24 h 66"/>
                  <a:gd name="T4" fmla="*/ 359 w 365"/>
                  <a:gd name="T5" fmla="*/ 30 h 66"/>
                  <a:gd name="T6" fmla="*/ 365 w 365"/>
                  <a:gd name="T7" fmla="*/ 12 h 66"/>
                  <a:gd name="T8" fmla="*/ 305 w 365"/>
                  <a:gd name="T9" fmla="*/ 6 h 66"/>
                  <a:gd name="T10" fmla="*/ 240 w 365"/>
                  <a:gd name="T11" fmla="*/ 0 h 66"/>
                  <a:gd name="T12" fmla="*/ 174 w 365"/>
                  <a:gd name="T13" fmla="*/ 6 h 66"/>
                  <a:gd name="T14" fmla="*/ 114 w 365"/>
                  <a:gd name="T15" fmla="*/ 12 h 66"/>
                  <a:gd name="T16" fmla="*/ 0 w 365"/>
                  <a:gd name="T17" fmla="*/ 42 h 66"/>
                  <a:gd name="T18" fmla="*/ 0 w 365"/>
                  <a:gd name="T19" fmla="*/ 66 h 66"/>
                  <a:gd name="T20" fmla="*/ 54 w 365"/>
                  <a:gd name="T21" fmla="*/ 48 h 66"/>
                  <a:gd name="T22" fmla="*/ 114 w 365"/>
                  <a:gd name="T23" fmla="*/ 30 h 66"/>
                  <a:gd name="T24" fmla="*/ 174 w 365"/>
                  <a:gd name="T25" fmla="*/ 24 h 66"/>
                  <a:gd name="T26" fmla="*/ 240 w 365"/>
                  <a:gd name="T27" fmla="*/ 18 h 66"/>
                  <a:gd name="T28" fmla="*/ 240 w 365"/>
                  <a:gd name="T29" fmla="*/ 18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32" name="Freeform 46"/>
              <p:cNvSpPr>
                <a:spLocks/>
              </p:cNvSpPr>
              <p:nvPr/>
            </p:nvSpPr>
            <p:spPr bwMode="hidden">
              <a:xfrm>
                <a:off x="4463" y="3558"/>
                <a:ext cx="66" cy="48"/>
              </a:xfrm>
              <a:custGeom>
                <a:avLst/>
                <a:gdLst>
                  <a:gd name="T0" fmla="*/ 66 w 66"/>
                  <a:gd name="T1" fmla="*/ 18 h 48"/>
                  <a:gd name="T2" fmla="*/ 48 w 66"/>
                  <a:gd name="T3" fmla="*/ 0 h 48"/>
                  <a:gd name="T4" fmla="*/ 24 w 66"/>
                  <a:gd name="T5" fmla="*/ 12 h 48"/>
                  <a:gd name="T6" fmla="*/ 0 w 66"/>
                  <a:gd name="T7" fmla="*/ 30 h 48"/>
                  <a:gd name="T8" fmla="*/ 12 w 66"/>
                  <a:gd name="T9" fmla="*/ 48 h 48"/>
                  <a:gd name="T10" fmla="*/ 42 w 66"/>
                  <a:gd name="T11" fmla="*/ 30 h 48"/>
                  <a:gd name="T12" fmla="*/ 66 w 66"/>
                  <a:gd name="T13" fmla="*/ 18 h 48"/>
                  <a:gd name="T14" fmla="*/ 66 w 66"/>
                  <a:gd name="T15" fmla="*/ 18 h 4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33" name="Oval 47"/>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34" name="Oval 48"/>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35" name="Oval 49"/>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36" name="Oval 50"/>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37" name="Oval 51"/>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38" name="Oval 52"/>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grpSp>
        <p:grpSp>
          <p:nvGrpSpPr>
            <p:cNvPr id="9" name="Group 53"/>
            <p:cNvGrpSpPr>
              <a:grpSpLocks/>
            </p:cNvGrpSpPr>
            <p:nvPr userDrawn="1"/>
          </p:nvGrpSpPr>
          <p:grpSpPr bwMode="auto">
            <a:xfrm>
              <a:off x="5280" y="3024"/>
              <a:ext cx="425" cy="258"/>
              <a:chOff x="5280" y="3024"/>
              <a:chExt cx="425" cy="258"/>
            </a:xfrm>
          </p:grpSpPr>
          <p:sp>
            <p:nvSpPr>
              <p:cNvPr id="10" name="Freeform 54"/>
              <p:cNvSpPr>
                <a:spLocks/>
              </p:cNvSpPr>
              <p:nvPr/>
            </p:nvSpPr>
            <p:spPr bwMode="hidden">
              <a:xfrm>
                <a:off x="5280" y="3186"/>
                <a:ext cx="383" cy="96"/>
              </a:xfrm>
              <a:custGeom>
                <a:avLst/>
                <a:gdLst>
                  <a:gd name="T0" fmla="*/ 222 w 382"/>
                  <a:gd name="T1" fmla="*/ 96 h 96"/>
                  <a:gd name="T2" fmla="*/ 143 w 382"/>
                  <a:gd name="T3" fmla="*/ 90 h 96"/>
                  <a:gd name="T4" fmla="*/ 83 w 382"/>
                  <a:gd name="T5" fmla="*/ 66 h 96"/>
                  <a:gd name="T6" fmla="*/ 35 w 382"/>
                  <a:gd name="T7" fmla="*/ 36 h 96"/>
                  <a:gd name="T8" fmla="*/ 6 w 382"/>
                  <a:gd name="T9" fmla="*/ 0 h 96"/>
                  <a:gd name="T10" fmla="*/ 0 w 382"/>
                  <a:gd name="T11" fmla="*/ 6 h 96"/>
                  <a:gd name="T12" fmla="*/ 29 w 382"/>
                  <a:gd name="T13" fmla="*/ 42 h 96"/>
                  <a:gd name="T14" fmla="*/ 77 w 382"/>
                  <a:gd name="T15" fmla="*/ 72 h 96"/>
                  <a:gd name="T16" fmla="*/ 137 w 382"/>
                  <a:gd name="T17" fmla="*/ 90 h 96"/>
                  <a:gd name="T18" fmla="*/ 222 w 382"/>
                  <a:gd name="T19" fmla="*/ 96 h 96"/>
                  <a:gd name="T20" fmla="*/ 276 w 382"/>
                  <a:gd name="T21" fmla="*/ 90 h 96"/>
                  <a:gd name="T22" fmla="*/ 324 w 382"/>
                  <a:gd name="T23" fmla="*/ 84 h 96"/>
                  <a:gd name="T24" fmla="*/ 365 w 382"/>
                  <a:gd name="T25" fmla="*/ 66 h 96"/>
                  <a:gd name="T26" fmla="*/ 395 w 382"/>
                  <a:gd name="T27" fmla="*/ 42 h 96"/>
                  <a:gd name="T28" fmla="*/ 389 w 382"/>
                  <a:gd name="T29" fmla="*/ 42 h 96"/>
                  <a:gd name="T30" fmla="*/ 359 w 382"/>
                  <a:gd name="T31" fmla="*/ 66 h 96"/>
                  <a:gd name="T32" fmla="*/ 318 w 382"/>
                  <a:gd name="T33" fmla="*/ 78 h 96"/>
                  <a:gd name="T34" fmla="*/ 276 w 382"/>
                  <a:gd name="T35" fmla="*/ 90 h 96"/>
                  <a:gd name="T36" fmla="*/ 222 w 382"/>
                  <a:gd name="T37" fmla="*/ 96 h 96"/>
                  <a:gd name="T38" fmla="*/ 222 w 382"/>
                  <a:gd name="T39" fmla="*/ 96 h 9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 name="Freeform 55"/>
              <p:cNvSpPr>
                <a:spLocks/>
              </p:cNvSpPr>
              <p:nvPr/>
            </p:nvSpPr>
            <p:spPr bwMode="hidden">
              <a:xfrm>
                <a:off x="5315" y="3024"/>
                <a:ext cx="258" cy="54"/>
              </a:xfrm>
              <a:custGeom>
                <a:avLst/>
                <a:gdLst>
                  <a:gd name="T0" fmla="*/ 174 w 258"/>
                  <a:gd name="T1" fmla="*/ 0 h 54"/>
                  <a:gd name="T2" fmla="*/ 216 w 258"/>
                  <a:gd name="T3" fmla="*/ 6 h 54"/>
                  <a:gd name="T4" fmla="*/ 258 w 258"/>
                  <a:gd name="T5" fmla="*/ 12 h 54"/>
                  <a:gd name="T6" fmla="*/ 252 w 258"/>
                  <a:gd name="T7" fmla="*/ 6 h 54"/>
                  <a:gd name="T8" fmla="*/ 216 w 258"/>
                  <a:gd name="T9" fmla="*/ 0 h 54"/>
                  <a:gd name="T10" fmla="*/ 174 w 258"/>
                  <a:gd name="T11" fmla="*/ 0 h 54"/>
                  <a:gd name="T12" fmla="*/ 120 w 258"/>
                  <a:gd name="T13" fmla="*/ 6 h 54"/>
                  <a:gd name="T14" fmla="*/ 78 w 258"/>
                  <a:gd name="T15" fmla="*/ 12 h 54"/>
                  <a:gd name="T16" fmla="*/ 36 w 258"/>
                  <a:gd name="T17" fmla="*/ 30 h 54"/>
                  <a:gd name="T18" fmla="*/ 0 w 258"/>
                  <a:gd name="T19" fmla="*/ 48 h 54"/>
                  <a:gd name="T20" fmla="*/ 6 w 258"/>
                  <a:gd name="T21" fmla="*/ 54 h 54"/>
                  <a:gd name="T22" fmla="*/ 36 w 258"/>
                  <a:gd name="T23" fmla="*/ 36 h 54"/>
                  <a:gd name="T24" fmla="*/ 78 w 258"/>
                  <a:gd name="T25" fmla="*/ 18 h 54"/>
                  <a:gd name="T26" fmla="*/ 120 w 258"/>
                  <a:gd name="T27" fmla="*/ 6 h 54"/>
                  <a:gd name="T28" fmla="*/ 174 w 258"/>
                  <a:gd name="T29" fmla="*/ 0 h 54"/>
                  <a:gd name="T30" fmla="*/ 174 w 258"/>
                  <a:gd name="T31" fmla="*/ 0 h 5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56"/>
              <p:cNvSpPr>
                <a:spLocks/>
              </p:cNvSpPr>
              <p:nvPr/>
            </p:nvSpPr>
            <p:spPr bwMode="hidden">
              <a:xfrm>
                <a:off x="5645" y="3066"/>
                <a:ext cx="60" cy="156"/>
              </a:xfrm>
              <a:custGeom>
                <a:avLst/>
                <a:gdLst>
                  <a:gd name="T0" fmla="*/ 54 w 60"/>
                  <a:gd name="T1" fmla="*/ 90 h 156"/>
                  <a:gd name="T2" fmla="*/ 48 w 60"/>
                  <a:gd name="T3" fmla="*/ 126 h 156"/>
                  <a:gd name="T4" fmla="*/ 24 w 60"/>
                  <a:gd name="T5" fmla="*/ 156 h 156"/>
                  <a:gd name="T6" fmla="*/ 30 w 60"/>
                  <a:gd name="T7" fmla="*/ 156 h 156"/>
                  <a:gd name="T8" fmla="*/ 54 w 60"/>
                  <a:gd name="T9" fmla="*/ 126 h 156"/>
                  <a:gd name="T10" fmla="*/ 60 w 60"/>
                  <a:gd name="T11" fmla="*/ 90 h 156"/>
                  <a:gd name="T12" fmla="*/ 54 w 60"/>
                  <a:gd name="T13" fmla="*/ 66 h 156"/>
                  <a:gd name="T14" fmla="*/ 48 w 60"/>
                  <a:gd name="T15" fmla="*/ 42 h 156"/>
                  <a:gd name="T16" fmla="*/ 30 w 60"/>
                  <a:gd name="T17" fmla="*/ 18 h 156"/>
                  <a:gd name="T18" fmla="*/ 6 w 60"/>
                  <a:gd name="T19" fmla="*/ 0 h 156"/>
                  <a:gd name="T20" fmla="*/ 0 w 60"/>
                  <a:gd name="T21" fmla="*/ 6 h 156"/>
                  <a:gd name="T22" fmla="*/ 24 w 60"/>
                  <a:gd name="T23" fmla="*/ 24 h 156"/>
                  <a:gd name="T24" fmla="*/ 42 w 60"/>
                  <a:gd name="T25" fmla="*/ 42 h 156"/>
                  <a:gd name="T26" fmla="*/ 48 w 60"/>
                  <a:gd name="T27" fmla="*/ 66 h 156"/>
                  <a:gd name="T28" fmla="*/ 54 w 60"/>
                  <a:gd name="T29" fmla="*/ 90 h 156"/>
                  <a:gd name="T30" fmla="*/ 54 w 60"/>
                  <a:gd name="T31" fmla="*/ 90 h 15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 name="Freeform 57"/>
              <p:cNvSpPr>
                <a:spLocks/>
              </p:cNvSpPr>
              <p:nvPr/>
            </p:nvSpPr>
            <p:spPr bwMode="hidden">
              <a:xfrm>
                <a:off x="5375" y="3246"/>
                <a:ext cx="192" cy="18"/>
              </a:xfrm>
              <a:custGeom>
                <a:avLst/>
                <a:gdLst>
                  <a:gd name="T0" fmla="*/ 114 w 192"/>
                  <a:gd name="T1" fmla="*/ 12 h 18"/>
                  <a:gd name="T2" fmla="*/ 72 w 192"/>
                  <a:gd name="T3" fmla="*/ 6 h 18"/>
                  <a:gd name="T4" fmla="*/ 30 w 192"/>
                  <a:gd name="T5" fmla="*/ 0 h 18"/>
                  <a:gd name="T6" fmla="*/ 0 w 192"/>
                  <a:gd name="T7" fmla="*/ 0 h 18"/>
                  <a:gd name="T8" fmla="*/ 54 w 192"/>
                  <a:gd name="T9" fmla="*/ 12 h 18"/>
                  <a:gd name="T10" fmla="*/ 114 w 192"/>
                  <a:gd name="T11" fmla="*/ 18 h 18"/>
                  <a:gd name="T12" fmla="*/ 156 w 192"/>
                  <a:gd name="T13" fmla="*/ 18 h 18"/>
                  <a:gd name="T14" fmla="*/ 192 w 192"/>
                  <a:gd name="T15" fmla="*/ 12 h 18"/>
                  <a:gd name="T16" fmla="*/ 186 w 192"/>
                  <a:gd name="T17" fmla="*/ 0 h 18"/>
                  <a:gd name="T18" fmla="*/ 150 w 192"/>
                  <a:gd name="T19" fmla="*/ 6 h 18"/>
                  <a:gd name="T20" fmla="*/ 114 w 192"/>
                  <a:gd name="T21" fmla="*/ 12 h 18"/>
                  <a:gd name="T22" fmla="*/ 114 w 192"/>
                  <a:gd name="T23" fmla="*/ 12 h 1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 name="Freeform 58"/>
              <p:cNvSpPr>
                <a:spLocks/>
              </p:cNvSpPr>
              <p:nvPr/>
            </p:nvSpPr>
            <p:spPr bwMode="hidden">
              <a:xfrm>
                <a:off x="5304" y="3042"/>
                <a:ext cx="161" cy="186"/>
              </a:xfrm>
              <a:custGeom>
                <a:avLst/>
                <a:gdLst>
                  <a:gd name="T0" fmla="*/ 11 w 161"/>
                  <a:gd name="T1" fmla="*/ 114 h 186"/>
                  <a:gd name="T2" fmla="*/ 17 w 161"/>
                  <a:gd name="T3" fmla="*/ 96 h 186"/>
                  <a:gd name="T4" fmla="*/ 23 w 161"/>
                  <a:gd name="T5" fmla="*/ 78 h 186"/>
                  <a:gd name="T6" fmla="*/ 53 w 161"/>
                  <a:gd name="T7" fmla="*/ 42 h 186"/>
                  <a:gd name="T8" fmla="*/ 101 w 161"/>
                  <a:gd name="T9" fmla="*/ 18 h 186"/>
                  <a:gd name="T10" fmla="*/ 155 w 161"/>
                  <a:gd name="T11" fmla="*/ 6 h 186"/>
                  <a:gd name="T12" fmla="*/ 161 w 161"/>
                  <a:gd name="T13" fmla="*/ 0 h 186"/>
                  <a:gd name="T14" fmla="*/ 95 w 161"/>
                  <a:gd name="T15" fmla="*/ 12 h 186"/>
                  <a:gd name="T16" fmla="*/ 47 w 161"/>
                  <a:gd name="T17" fmla="*/ 36 h 186"/>
                  <a:gd name="T18" fmla="*/ 11 w 161"/>
                  <a:gd name="T19" fmla="*/ 72 h 186"/>
                  <a:gd name="T20" fmla="*/ 5 w 161"/>
                  <a:gd name="T21" fmla="*/ 90 h 186"/>
                  <a:gd name="T22" fmla="*/ 0 w 161"/>
                  <a:gd name="T23" fmla="*/ 114 h 186"/>
                  <a:gd name="T24" fmla="*/ 11 w 161"/>
                  <a:gd name="T25" fmla="*/ 150 h 186"/>
                  <a:gd name="T26" fmla="*/ 23 w 161"/>
                  <a:gd name="T27" fmla="*/ 168 h 186"/>
                  <a:gd name="T28" fmla="*/ 41 w 161"/>
                  <a:gd name="T29" fmla="*/ 186 h 186"/>
                  <a:gd name="T30" fmla="*/ 65 w 161"/>
                  <a:gd name="T31" fmla="*/ 186 h 186"/>
                  <a:gd name="T32" fmla="*/ 41 w 161"/>
                  <a:gd name="T33" fmla="*/ 168 h 186"/>
                  <a:gd name="T34" fmla="*/ 23 w 161"/>
                  <a:gd name="T35" fmla="*/ 150 h 186"/>
                  <a:gd name="T36" fmla="*/ 17 w 161"/>
                  <a:gd name="T37" fmla="*/ 132 h 186"/>
                  <a:gd name="T38" fmla="*/ 11 w 161"/>
                  <a:gd name="T39" fmla="*/ 114 h 186"/>
                  <a:gd name="T40" fmla="*/ 11 w 161"/>
                  <a:gd name="T41" fmla="*/ 114 h 18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 name="Freeform 59"/>
              <p:cNvSpPr>
                <a:spLocks/>
              </p:cNvSpPr>
              <p:nvPr/>
            </p:nvSpPr>
            <p:spPr bwMode="hidden">
              <a:xfrm>
                <a:off x="5489" y="3042"/>
                <a:ext cx="186" cy="210"/>
              </a:xfrm>
              <a:custGeom>
                <a:avLst/>
                <a:gdLst>
                  <a:gd name="T0" fmla="*/ 0 w 185"/>
                  <a:gd name="T1" fmla="*/ 6 h 210"/>
                  <a:gd name="T2" fmla="*/ 66 w 185"/>
                  <a:gd name="T3" fmla="*/ 12 h 210"/>
                  <a:gd name="T4" fmla="*/ 132 w 185"/>
                  <a:gd name="T5" fmla="*/ 36 h 210"/>
                  <a:gd name="T6" fmla="*/ 168 w 185"/>
                  <a:gd name="T7" fmla="*/ 72 h 210"/>
                  <a:gd name="T8" fmla="*/ 174 w 185"/>
                  <a:gd name="T9" fmla="*/ 90 h 210"/>
                  <a:gd name="T10" fmla="*/ 180 w 185"/>
                  <a:gd name="T11" fmla="*/ 114 h 210"/>
                  <a:gd name="T12" fmla="*/ 174 w 185"/>
                  <a:gd name="T13" fmla="*/ 138 h 210"/>
                  <a:gd name="T14" fmla="*/ 162 w 185"/>
                  <a:gd name="T15" fmla="*/ 162 h 210"/>
                  <a:gd name="T16" fmla="*/ 132 w 185"/>
                  <a:gd name="T17" fmla="*/ 180 h 210"/>
                  <a:gd name="T18" fmla="*/ 90 w 185"/>
                  <a:gd name="T19" fmla="*/ 198 h 210"/>
                  <a:gd name="T20" fmla="*/ 109 w 185"/>
                  <a:gd name="T21" fmla="*/ 210 h 210"/>
                  <a:gd name="T22" fmla="*/ 144 w 185"/>
                  <a:gd name="T23" fmla="*/ 192 h 210"/>
                  <a:gd name="T24" fmla="*/ 174 w 185"/>
                  <a:gd name="T25" fmla="*/ 168 h 210"/>
                  <a:gd name="T26" fmla="*/ 192 w 185"/>
                  <a:gd name="T27" fmla="*/ 144 h 210"/>
                  <a:gd name="T28" fmla="*/ 198 w 185"/>
                  <a:gd name="T29" fmla="*/ 114 h 210"/>
                  <a:gd name="T30" fmla="*/ 192 w 185"/>
                  <a:gd name="T31" fmla="*/ 90 h 210"/>
                  <a:gd name="T32" fmla="*/ 186 w 185"/>
                  <a:gd name="T33" fmla="*/ 66 h 210"/>
                  <a:gd name="T34" fmla="*/ 168 w 185"/>
                  <a:gd name="T35" fmla="*/ 48 h 210"/>
                  <a:gd name="T36" fmla="*/ 144 w 185"/>
                  <a:gd name="T37" fmla="*/ 30 h 210"/>
                  <a:gd name="T38" fmla="*/ 72 w 185"/>
                  <a:gd name="T39" fmla="*/ 6 h 210"/>
                  <a:gd name="T40" fmla="*/ 0 w 185"/>
                  <a:gd name="T41" fmla="*/ 0 h 210"/>
                  <a:gd name="T42" fmla="*/ 0 w 185"/>
                  <a:gd name="T43" fmla="*/ 6 h 210"/>
                  <a:gd name="T44" fmla="*/ 0 w 185"/>
                  <a:gd name="T45" fmla="*/ 6 h 210"/>
                  <a:gd name="T46" fmla="*/ 0 w 185"/>
                  <a:gd name="T47" fmla="*/ 6 h 210"/>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 name="Freeform 60"/>
              <p:cNvSpPr>
                <a:spLocks noEditPoints="1"/>
              </p:cNvSpPr>
              <p:nvPr/>
            </p:nvSpPr>
            <p:spPr bwMode="hidden">
              <a:xfrm>
                <a:off x="5345" y="3058"/>
                <a:ext cx="299" cy="186"/>
              </a:xfrm>
              <a:custGeom>
                <a:avLst/>
                <a:gdLst>
                  <a:gd name="T0" fmla="*/ 150 w 299"/>
                  <a:gd name="T1" fmla="*/ 0 h 186"/>
                  <a:gd name="T2" fmla="*/ 90 w 299"/>
                  <a:gd name="T3" fmla="*/ 6 h 186"/>
                  <a:gd name="T4" fmla="*/ 42 w 299"/>
                  <a:gd name="T5" fmla="*/ 30 h 186"/>
                  <a:gd name="T6" fmla="*/ 12 w 299"/>
                  <a:gd name="T7" fmla="*/ 54 h 186"/>
                  <a:gd name="T8" fmla="*/ 6 w 299"/>
                  <a:gd name="T9" fmla="*/ 72 h 186"/>
                  <a:gd name="T10" fmla="*/ 0 w 299"/>
                  <a:gd name="T11" fmla="*/ 90 h 186"/>
                  <a:gd name="T12" fmla="*/ 6 w 299"/>
                  <a:gd name="T13" fmla="*/ 108 h 186"/>
                  <a:gd name="T14" fmla="*/ 12 w 299"/>
                  <a:gd name="T15" fmla="*/ 126 h 186"/>
                  <a:gd name="T16" fmla="*/ 42 w 299"/>
                  <a:gd name="T17" fmla="*/ 156 h 186"/>
                  <a:gd name="T18" fmla="*/ 90 w 299"/>
                  <a:gd name="T19" fmla="*/ 180 h 186"/>
                  <a:gd name="T20" fmla="*/ 150 w 299"/>
                  <a:gd name="T21" fmla="*/ 186 h 186"/>
                  <a:gd name="T22" fmla="*/ 209 w 299"/>
                  <a:gd name="T23" fmla="*/ 180 h 186"/>
                  <a:gd name="T24" fmla="*/ 257 w 299"/>
                  <a:gd name="T25" fmla="*/ 156 h 186"/>
                  <a:gd name="T26" fmla="*/ 287 w 299"/>
                  <a:gd name="T27" fmla="*/ 126 h 186"/>
                  <a:gd name="T28" fmla="*/ 299 w 299"/>
                  <a:gd name="T29" fmla="*/ 108 h 186"/>
                  <a:gd name="T30" fmla="*/ 299 w 299"/>
                  <a:gd name="T31" fmla="*/ 90 h 186"/>
                  <a:gd name="T32" fmla="*/ 299 w 299"/>
                  <a:gd name="T33" fmla="*/ 72 h 186"/>
                  <a:gd name="T34" fmla="*/ 287 w 299"/>
                  <a:gd name="T35" fmla="*/ 54 h 186"/>
                  <a:gd name="T36" fmla="*/ 257 w 299"/>
                  <a:gd name="T37" fmla="*/ 30 h 186"/>
                  <a:gd name="T38" fmla="*/ 209 w 299"/>
                  <a:gd name="T39" fmla="*/ 6 h 186"/>
                  <a:gd name="T40" fmla="*/ 150 w 299"/>
                  <a:gd name="T41" fmla="*/ 0 h 186"/>
                  <a:gd name="T42" fmla="*/ 150 w 299"/>
                  <a:gd name="T43" fmla="*/ 0 h 186"/>
                  <a:gd name="T44" fmla="*/ 150 w 299"/>
                  <a:gd name="T45" fmla="*/ 180 h 186"/>
                  <a:gd name="T46" fmla="*/ 96 w 299"/>
                  <a:gd name="T47" fmla="*/ 174 h 186"/>
                  <a:gd name="T48" fmla="*/ 48 w 299"/>
                  <a:gd name="T49" fmla="*/ 156 h 186"/>
                  <a:gd name="T50" fmla="*/ 18 w 299"/>
                  <a:gd name="T51" fmla="*/ 126 h 186"/>
                  <a:gd name="T52" fmla="*/ 12 w 299"/>
                  <a:gd name="T53" fmla="*/ 108 h 186"/>
                  <a:gd name="T54" fmla="*/ 6 w 299"/>
                  <a:gd name="T55" fmla="*/ 90 h 186"/>
                  <a:gd name="T56" fmla="*/ 12 w 299"/>
                  <a:gd name="T57" fmla="*/ 72 h 186"/>
                  <a:gd name="T58" fmla="*/ 18 w 299"/>
                  <a:gd name="T59" fmla="*/ 54 h 186"/>
                  <a:gd name="T60" fmla="*/ 48 w 299"/>
                  <a:gd name="T61" fmla="*/ 30 h 186"/>
                  <a:gd name="T62" fmla="*/ 96 w 299"/>
                  <a:gd name="T63" fmla="*/ 12 h 186"/>
                  <a:gd name="T64" fmla="*/ 150 w 299"/>
                  <a:gd name="T65" fmla="*/ 6 h 186"/>
                  <a:gd name="T66" fmla="*/ 203 w 299"/>
                  <a:gd name="T67" fmla="*/ 12 h 186"/>
                  <a:gd name="T68" fmla="*/ 251 w 299"/>
                  <a:gd name="T69" fmla="*/ 30 h 186"/>
                  <a:gd name="T70" fmla="*/ 281 w 299"/>
                  <a:gd name="T71" fmla="*/ 54 h 186"/>
                  <a:gd name="T72" fmla="*/ 293 w 299"/>
                  <a:gd name="T73" fmla="*/ 72 h 186"/>
                  <a:gd name="T74" fmla="*/ 293 w 299"/>
                  <a:gd name="T75" fmla="*/ 90 h 186"/>
                  <a:gd name="T76" fmla="*/ 293 w 299"/>
                  <a:gd name="T77" fmla="*/ 108 h 186"/>
                  <a:gd name="T78" fmla="*/ 281 w 299"/>
                  <a:gd name="T79" fmla="*/ 126 h 186"/>
                  <a:gd name="T80" fmla="*/ 251 w 299"/>
                  <a:gd name="T81" fmla="*/ 156 h 186"/>
                  <a:gd name="T82" fmla="*/ 203 w 299"/>
                  <a:gd name="T83" fmla="*/ 174 h 186"/>
                  <a:gd name="T84" fmla="*/ 150 w 299"/>
                  <a:gd name="T85" fmla="*/ 180 h 186"/>
                  <a:gd name="T86" fmla="*/ 150 w 299"/>
                  <a:gd name="T87" fmla="*/ 180 h 18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17" name="Group 61"/>
              <p:cNvGrpSpPr>
                <a:grpSpLocks/>
              </p:cNvGrpSpPr>
              <p:nvPr/>
            </p:nvGrpSpPr>
            <p:grpSpPr bwMode="auto">
              <a:xfrm>
                <a:off x="5381" y="3085"/>
                <a:ext cx="227" cy="132"/>
                <a:chOff x="5381" y="3085"/>
                <a:chExt cx="227" cy="132"/>
              </a:xfrm>
            </p:grpSpPr>
            <p:sp>
              <p:nvSpPr>
                <p:cNvPr id="18" name="Oval 62"/>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solidFill>
                      <a:srgbClr val="FFFFFF"/>
                    </a:solidFill>
                    <a:latin typeface="Arial" charset="0"/>
                  </a:endParaRPr>
                </a:p>
              </p:txBody>
            </p:sp>
            <p:sp>
              <p:nvSpPr>
                <p:cNvPr id="19" name="Oval 63"/>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solidFill>
                      <a:srgbClr val="FFFFFF"/>
                    </a:solidFill>
                    <a:latin typeface="Arial" charset="0"/>
                  </a:endParaRPr>
                </a:p>
              </p:txBody>
            </p:sp>
            <p:sp>
              <p:nvSpPr>
                <p:cNvPr id="20" name="Oval 64"/>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solidFill>
                      <a:srgbClr val="FFFFFF"/>
                    </a:solidFill>
                    <a:latin typeface="Arial" charset="0"/>
                  </a:endParaRPr>
                </a:p>
              </p:txBody>
            </p:sp>
            <p:sp>
              <p:nvSpPr>
                <p:cNvPr id="21" name="Oval 65"/>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solidFill>
                      <a:srgbClr val="FFFFFF"/>
                    </a:solidFill>
                    <a:latin typeface="Arial" charset="0"/>
                  </a:endParaRPr>
                </a:p>
              </p:txBody>
            </p:sp>
          </p:grpSp>
        </p:grpSp>
      </p:grpSp>
      <p:sp>
        <p:nvSpPr>
          <p:cNvPr id="62530" name="Rectangle 66"/>
          <p:cNvSpPr>
            <a:spLocks noGrp="1" noChangeArrowheads="1"/>
          </p:cNvSpPr>
          <p:nvPr>
            <p:ph type="ctrTitle" sz="quarter"/>
          </p:nvPr>
        </p:nvSpPr>
        <p:spPr>
          <a:xfrm>
            <a:off x="685800" y="1692275"/>
            <a:ext cx="7772400" cy="1736725"/>
          </a:xfrm>
        </p:spPr>
        <p:txBody>
          <a:bodyPr anchor="b"/>
          <a:lstStyle>
            <a:lvl1pPr>
              <a:defRPr sz="5400"/>
            </a:lvl1pPr>
          </a:lstStyle>
          <a:p>
            <a:pPr lvl="0"/>
            <a:r>
              <a:rPr lang="en-US" noProof="0" smtClean="0"/>
              <a:t>Click to edit Master title style</a:t>
            </a:r>
          </a:p>
        </p:txBody>
      </p:sp>
      <p:sp>
        <p:nvSpPr>
          <p:cNvPr id="62531" name="Rectangle 67"/>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pPr lvl="0"/>
            <a:r>
              <a:rPr lang="en-US" noProof="0" smtClean="0"/>
              <a:t>Click to edit Master subtitle style</a:t>
            </a:r>
          </a:p>
        </p:txBody>
      </p:sp>
      <p:sp>
        <p:nvSpPr>
          <p:cNvPr id="68" name="Rectangle 68"/>
          <p:cNvSpPr>
            <a:spLocks noGrp="1" noChangeArrowheads="1"/>
          </p:cNvSpPr>
          <p:nvPr>
            <p:ph type="dt" sz="quarter" idx="10"/>
          </p:nvPr>
        </p:nvSpPr>
        <p:spPr>
          <a:xfrm>
            <a:off x="457200" y="6248400"/>
            <a:ext cx="2133600" cy="457200"/>
          </a:xfrm>
        </p:spPr>
        <p:txBody>
          <a:bodyPr/>
          <a:lstStyle>
            <a:lvl1pPr>
              <a:defRPr/>
            </a:lvl1pPr>
          </a:lstStyle>
          <a:p>
            <a:pPr>
              <a:defRPr/>
            </a:pPr>
            <a:endParaRPr lang="en-US"/>
          </a:p>
        </p:txBody>
      </p:sp>
      <p:sp>
        <p:nvSpPr>
          <p:cNvPr id="69" name="Rectangle 69"/>
          <p:cNvSpPr>
            <a:spLocks noGrp="1" noChangeArrowheads="1"/>
          </p:cNvSpPr>
          <p:nvPr>
            <p:ph type="ftr" sz="quarter" idx="11"/>
          </p:nvPr>
        </p:nvSpPr>
        <p:spPr>
          <a:xfrm>
            <a:off x="3124200" y="6248400"/>
            <a:ext cx="2895600" cy="457200"/>
          </a:xfrm>
        </p:spPr>
        <p:txBody>
          <a:bodyPr/>
          <a:lstStyle>
            <a:lvl1pPr>
              <a:defRPr/>
            </a:lvl1pPr>
          </a:lstStyle>
          <a:p>
            <a:pPr>
              <a:defRPr/>
            </a:pPr>
            <a:endParaRPr lang="en-US"/>
          </a:p>
        </p:txBody>
      </p:sp>
      <p:sp>
        <p:nvSpPr>
          <p:cNvPr id="70" name="Rectangle 70"/>
          <p:cNvSpPr>
            <a:spLocks noGrp="1" noChangeArrowheads="1"/>
          </p:cNvSpPr>
          <p:nvPr>
            <p:ph type="sldNum" sz="quarter" idx="12"/>
          </p:nvPr>
        </p:nvSpPr>
        <p:spPr>
          <a:xfrm>
            <a:off x="6553200" y="6248400"/>
            <a:ext cx="2133600" cy="457200"/>
          </a:xfrm>
        </p:spPr>
        <p:txBody>
          <a:bodyPr/>
          <a:lstStyle>
            <a:lvl1pPr>
              <a:defRPr/>
            </a:lvl1pPr>
          </a:lstStyle>
          <a:p>
            <a:pPr>
              <a:defRPr/>
            </a:pPr>
            <a:fld id="{38832722-87A0-489B-9805-813813A9642B}" type="slidenum">
              <a:rPr lang="en-US"/>
              <a:pPr>
                <a:defRPr/>
              </a:pPr>
              <a:t>‹#›</a:t>
            </a:fld>
            <a:endParaRPr lang="en-US"/>
          </a:p>
        </p:txBody>
      </p:sp>
    </p:spTree>
    <p:extLst>
      <p:ext uri="{BB962C8B-B14F-4D97-AF65-F5344CB8AC3E}">
        <p14:creationId xmlns:p14="http://schemas.microsoft.com/office/powerpoint/2010/main" val="1541273023"/>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9"/>
          <p:cNvSpPr>
            <a:spLocks noGrp="1" noChangeArrowheads="1"/>
          </p:cNvSpPr>
          <p:nvPr>
            <p:ph type="dt" sz="half" idx="10"/>
          </p:nvPr>
        </p:nvSpPr>
        <p:spPr>
          <a:ln/>
        </p:spPr>
        <p:txBody>
          <a:bodyPr/>
          <a:lstStyle>
            <a:lvl1pPr>
              <a:defRPr/>
            </a:lvl1pPr>
          </a:lstStyle>
          <a:p>
            <a:pPr>
              <a:defRPr/>
            </a:pPr>
            <a:endParaRPr lang="en-US"/>
          </a:p>
        </p:txBody>
      </p:sp>
      <p:sp>
        <p:nvSpPr>
          <p:cNvPr id="5" name="Rectangle 70"/>
          <p:cNvSpPr>
            <a:spLocks noGrp="1" noChangeArrowheads="1"/>
          </p:cNvSpPr>
          <p:nvPr>
            <p:ph type="ftr" sz="quarter" idx="11"/>
          </p:nvPr>
        </p:nvSpPr>
        <p:spPr>
          <a:ln/>
        </p:spPr>
        <p:txBody>
          <a:bodyPr/>
          <a:lstStyle>
            <a:lvl1pPr>
              <a:defRPr/>
            </a:lvl1pPr>
          </a:lstStyle>
          <a:p>
            <a:pPr>
              <a:defRPr/>
            </a:pPr>
            <a:endParaRPr lang="en-US"/>
          </a:p>
        </p:txBody>
      </p:sp>
      <p:sp>
        <p:nvSpPr>
          <p:cNvPr id="6" name="Rectangle 71"/>
          <p:cNvSpPr>
            <a:spLocks noGrp="1" noChangeArrowheads="1"/>
          </p:cNvSpPr>
          <p:nvPr>
            <p:ph type="sldNum" sz="quarter" idx="12"/>
          </p:nvPr>
        </p:nvSpPr>
        <p:spPr>
          <a:ln/>
        </p:spPr>
        <p:txBody>
          <a:bodyPr/>
          <a:lstStyle>
            <a:lvl1pPr>
              <a:defRPr/>
            </a:lvl1pPr>
          </a:lstStyle>
          <a:p>
            <a:pPr>
              <a:defRPr/>
            </a:pPr>
            <a:fld id="{733A08DC-9E02-466F-AB1A-A5729A2AF2CF}" type="slidenum">
              <a:rPr lang="en-US"/>
              <a:pPr>
                <a:defRPr/>
              </a:pPr>
              <a:t>‹#›</a:t>
            </a:fld>
            <a:endParaRPr lang="en-US"/>
          </a:p>
        </p:txBody>
      </p:sp>
    </p:spTree>
    <p:extLst>
      <p:ext uri="{BB962C8B-B14F-4D97-AF65-F5344CB8AC3E}">
        <p14:creationId xmlns:p14="http://schemas.microsoft.com/office/powerpoint/2010/main" val="1990945065"/>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9"/>
          <p:cNvSpPr>
            <a:spLocks noGrp="1" noChangeArrowheads="1"/>
          </p:cNvSpPr>
          <p:nvPr>
            <p:ph type="dt" sz="half" idx="10"/>
          </p:nvPr>
        </p:nvSpPr>
        <p:spPr>
          <a:ln/>
        </p:spPr>
        <p:txBody>
          <a:bodyPr/>
          <a:lstStyle>
            <a:lvl1pPr>
              <a:defRPr/>
            </a:lvl1pPr>
          </a:lstStyle>
          <a:p>
            <a:pPr>
              <a:defRPr/>
            </a:pPr>
            <a:endParaRPr lang="en-US"/>
          </a:p>
        </p:txBody>
      </p:sp>
      <p:sp>
        <p:nvSpPr>
          <p:cNvPr id="5" name="Rectangle 70"/>
          <p:cNvSpPr>
            <a:spLocks noGrp="1" noChangeArrowheads="1"/>
          </p:cNvSpPr>
          <p:nvPr>
            <p:ph type="ftr" sz="quarter" idx="11"/>
          </p:nvPr>
        </p:nvSpPr>
        <p:spPr>
          <a:ln/>
        </p:spPr>
        <p:txBody>
          <a:bodyPr/>
          <a:lstStyle>
            <a:lvl1pPr>
              <a:defRPr/>
            </a:lvl1pPr>
          </a:lstStyle>
          <a:p>
            <a:pPr>
              <a:defRPr/>
            </a:pPr>
            <a:endParaRPr lang="en-US"/>
          </a:p>
        </p:txBody>
      </p:sp>
      <p:sp>
        <p:nvSpPr>
          <p:cNvPr id="6" name="Rectangle 71"/>
          <p:cNvSpPr>
            <a:spLocks noGrp="1" noChangeArrowheads="1"/>
          </p:cNvSpPr>
          <p:nvPr>
            <p:ph type="sldNum" sz="quarter" idx="12"/>
          </p:nvPr>
        </p:nvSpPr>
        <p:spPr>
          <a:ln/>
        </p:spPr>
        <p:txBody>
          <a:bodyPr/>
          <a:lstStyle>
            <a:lvl1pPr>
              <a:defRPr/>
            </a:lvl1pPr>
          </a:lstStyle>
          <a:p>
            <a:pPr>
              <a:defRPr/>
            </a:pPr>
            <a:fld id="{705F825F-58C2-48D6-BBA6-FD5C9FD02C2E}" type="slidenum">
              <a:rPr lang="en-US"/>
              <a:pPr>
                <a:defRPr/>
              </a:pPr>
              <a:t>‹#›</a:t>
            </a:fld>
            <a:endParaRPr lang="en-US"/>
          </a:p>
        </p:txBody>
      </p:sp>
    </p:spTree>
    <p:extLst>
      <p:ext uri="{BB962C8B-B14F-4D97-AF65-F5344CB8AC3E}">
        <p14:creationId xmlns:p14="http://schemas.microsoft.com/office/powerpoint/2010/main" val="2042789306"/>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9"/>
          <p:cNvSpPr>
            <a:spLocks noGrp="1" noChangeArrowheads="1"/>
          </p:cNvSpPr>
          <p:nvPr>
            <p:ph type="dt" sz="half" idx="10"/>
          </p:nvPr>
        </p:nvSpPr>
        <p:spPr>
          <a:ln/>
        </p:spPr>
        <p:txBody>
          <a:bodyPr/>
          <a:lstStyle>
            <a:lvl1pPr>
              <a:defRPr/>
            </a:lvl1pPr>
          </a:lstStyle>
          <a:p>
            <a:pPr>
              <a:defRPr/>
            </a:pPr>
            <a:endParaRPr lang="en-US"/>
          </a:p>
        </p:txBody>
      </p:sp>
      <p:sp>
        <p:nvSpPr>
          <p:cNvPr id="6" name="Rectangle 70"/>
          <p:cNvSpPr>
            <a:spLocks noGrp="1" noChangeArrowheads="1"/>
          </p:cNvSpPr>
          <p:nvPr>
            <p:ph type="ftr" sz="quarter" idx="11"/>
          </p:nvPr>
        </p:nvSpPr>
        <p:spPr>
          <a:ln/>
        </p:spPr>
        <p:txBody>
          <a:bodyPr/>
          <a:lstStyle>
            <a:lvl1pPr>
              <a:defRPr/>
            </a:lvl1pPr>
          </a:lstStyle>
          <a:p>
            <a:pPr>
              <a:defRPr/>
            </a:pPr>
            <a:endParaRPr lang="en-US"/>
          </a:p>
        </p:txBody>
      </p:sp>
      <p:sp>
        <p:nvSpPr>
          <p:cNvPr id="7" name="Rectangle 71"/>
          <p:cNvSpPr>
            <a:spLocks noGrp="1" noChangeArrowheads="1"/>
          </p:cNvSpPr>
          <p:nvPr>
            <p:ph type="sldNum" sz="quarter" idx="12"/>
          </p:nvPr>
        </p:nvSpPr>
        <p:spPr>
          <a:ln/>
        </p:spPr>
        <p:txBody>
          <a:bodyPr/>
          <a:lstStyle>
            <a:lvl1pPr>
              <a:defRPr/>
            </a:lvl1pPr>
          </a:lstStyle>
          <a:p>
            <a:pPr>
              <a:defRPr/>
            </a:pPr>
            <a:fld id="{1291C26A-A3F8-4DDE-80C6-B9C4E8E69427}" type="slidenum">
              <a:rPr lang="en-US"/>
              <a:pPr>
                <a:defRPr/>
              </a:pPr>
              <a:t>‹#›</a:t>
            </a:fld>
            <a:endParaRPr lang="en-US"/>
          </a:p>
        </p:txBody>
      </p:sp>
    </p:spTree>
    <p:extLst>
      <p:ext uri="{BB962C8B-B14F-4D97-AF65-F5344CB8AC3E}">
        <p14:creationId xmlns:p14="http://schemas.microsoft.com/office/powerpoint/2010/main" val="4260038768"/>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9"/>
          <p:cNvSpPr>
            <a:spLocks noGrp="1" noChangeArrowheads="1"/>
          </p:cNvSpPr>
          <p:nvPr>
            <p:ph type="dt" sz="half" idx="10"/>
          </p:nvPr>
        </p:nvSpPr>
        <p:spPr>
          <a:ln/>
        </p:spPr>
        <p:txBody>
          <a:bodyPr/>
          <a:lstStyle>
            <a:lvl1pPr>
              <a:defRPr/>
            </a:lvl1pPr>
          </a:lstStyle>
          <a:p>
            <a:pPr>
              <a:defRPr/>
            </a:pPr>
            <a:endParaRPr lang="en-US"/>
          </a:p>
        </p:txBody>
      </p:sp>
      <p:sp>
        <p:nvSpPr>
          <p:cNvPr id="8" name="Rectangle 70"/>
          <p:cNvSpPr>
            <a:spLocks noGrp="1" noChangeArrowheads="1"/>
          </p:cNvSpPr>
          <p:nvPr>
            <p:ph type="ftr" sz="quarter" idx="11"/>
          </p:nvPr>
        </p:nvSpPr>
        <p:spPr>
          <a:ln/>
        </p:spPr>
        <p:txBody>
          <a:bodyPr/>
          <a:lstStyle>
            <a:lvl1pPr>
              <a:defRPr/>
            </a:lvl1pPr>
          </a:lstStyle>
          <a:p>
            <a:pPr>
              <a:defRPr/>
            </a:pPr>
            <a:endParaRPr lang="en-US"/>
          </a:p>
        </p:txBody>
      </p:sp>
      <p:sp>
        <p:nvSpPr>
          <p:cNvPr id="9" name="Rectangle 71"/>
          <p:cNvSpPr>
            <a:spLocks noGrp="1" noChangeArrowheads="1"/>
          </p:cNvSpPr>
          <p:nvPr>
            <p:ph type="sldNum" sz="quarter" idx="12"/>
          </p:nvPr>
        </p:nvSpPr>
        <p:spPr>
          <a:ln/>
        </p:spPr>
        <p:txBody>
          <a:bodyPr/>
          <a:lstStyle>
            <a:lvl1pPr>
              <a:defRPr/>
            </a:lvl1pPr>
          </a:lstStyle>
          <a:p>
            <a:pPr>
              <a:defRPr/>
            </a:pPr>
            <a:fld id="{5C072A97-0FB4-4DF6-9DD1-028FD18BDF07}" type="slidenum">
              <a:rPr lang="en-US"/>
              <a:pPr>
                <a:defRPr/>
              </a:pPr>
              <a:t>‹#›</a:t>
            </a:fld>
            <a:endParaRPr lang="en-US"/>
          </a:p>
        </p:txBody>
      </p:sp>
    </p:spTree>
    <p:extLst>
      <p:ext uri="{BB962C8B-B14F-4D97-AF65-F5344CB8AC3E}">
        <p14:creationId xmlns:p14="http://schemas.microsoft.com/office/powerpoint/2010/main" val="1436755291"/>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9"/>
          <p:cNvSpPr>
            <a:spLocks noGrp="1" noChangeArrowheads="1"/>
          </p:cNvSpPr>
          <p:nvPr>
            <p:ph type="dt" sz="half" idx="10"/>
          </p:nvPr>
        </p:nvSpPr>
        <p:spPr>
          <a:ln/>
        </p:spPr>
        <p:txBody>
          <a:bodyPr/>
          <a:lstStyle>
            <a:lvl1pPr>
              <a:defRPr/>
            </a:lvl1pPr>
          </a:lstStyle>
          <a:p>
            <a:pPr>
              <a:defRPr/>
            </a:pPr>
            <a:endParaRPr lang="en-US"/>
          </a:p>
        </p:txBody>
      </p:sp>
      <p:sp>
        <p:nvSpPr>
          <p:cNvPr id="4" name="Rectangle 70"/>
          <p:cNvSpPr>
            <a:spLocks noGrp="1" noChangeArrowheads="1"/>
          </p:cNvSpPr>
          <p:nvPr>
            <p:ph type="ftr" sz="quarter" idx="11"/>
          </p:nvPr>
        </p:nvSpPr>
        <p:spPr>
          <a:ln/>
        </p:spPr>
        <p:txBody>
          <a:bodyPr/>
          <a:lstStyle>
            <a:lvl1pPr>
              <a:defRPr/>
            </a:lvl1pPr>
          </a:lstStyle>
          <a:p>
            <a:pPr>
              <a:defRPr/>
            </a:pPr>
            <a:endParaRPr lang="en-US"/>
          </a:p>
        </p:txBody>
      </p:sp>
      <p:sp>
        <p:nvSpPr>
          <p:cNvPr id="5" name="Rectangle 71"/>
          <p:cNvSpPr>
            <a:spLocks noGrp="1" noChangeArrowheads="1"/>
          </p:cNvSpPr>
          <p:nvPr>
            <p:ph type="sldNum" sz="quarter" idx="12"/>
          </p:nvPr>
        </p:nvSpPr>
        <p:spPr>
          <a:ln/>
        </p:spPr>
        <p:txBody>
          <a:bodyPr/>
          <a:lstStyle>
            <a:lvl1pPr>
              <a:defRPr/>
            </a:lvl1pPr>
          </a:lstStyle>
          <a:p>
            <a:pPr>
              <a:defRPr/>
            </a:pPr>
            <a:fld id="{55422D4E-A3C9-4292-9076-49CC370C0C55}" type="slidenum">
              <a:rPr lang="en-US"/>
              <a:pPr>
                <a:defRPr/>
              </a:pPr>
              <a:t>‹#›</a:t>
            </a:fld>
            <a:endParaRPr lang="en-US"/>
          </a:p>
        </p:txBody>
      </p:sp>
    </p:spTree>
    <p:extLst>
      <p:ext uri="{BB962C8B-B14F-4D97-AF65-F5344CB8AC3E}">
        <p14:creationId xmlns:p14="http://schemas.microsoft.com/office/powerpoint/2010/main" val="3835910628"/>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9"/>
          <p:cNvSpPr>
            <a:spLocks noGrp="1" noChangeArrowheads="1"/>
          </p:cNvSpPr>
          <p:nvPr>
            <p:ph type="dt" sz="half" idx="10"/>
          </p:nvPr>
        </p:nvSpPr>
        <p:spPr>
          <a:ln/>
        </p:spPr>
        <p:txBody>
          <a:bodyPr/>
          <a:lstStyle>
            <a:lvl1pPr>
              <a:defRPr/>
            </a:lvl1pPr>
          </a:lstStyle>
          <a:p>
            <a:pPr>
              <a:defRPr/>
            </a:pPr>
            <a:endParaRPr lang="en-US"/>
          </a:p>
        </p:txBody>
      </p:sp>
      <p:sp>
        <p:nvSpPr>
          <p:cNvPr id="3" name="Rectangle 70"/>
          <p:cNvSpPr>
            <a:spLocks noGrp="1" noChangeArrowheads="1"/>
          </p:cNvSpPr>
          <p:nvPr>
            <p:ph type="ftr" sz="quarter" idx="11"/>
          </p:nvPr>
        </p:nvSpPr>
        <p:spPr>
          <a:ln/>
        </p:spPr>
        <p:txBody>
          <a:bodyPr/>
          <a:lstStyle>
            <a:lvl1pPr>
              <a:defRPr/>
            </a:lvl1pPr>
          </a:lstStyle>
          <a:p>
            <a:pPr>
              <a:defRPr/>
            </a:pPr>
            <a:endParaRPr lang="en-US"/>
          </a:p>
        </p:txBody>
      </p:sp>
      <p:sp>
        <p:nvSpPr>
          <p:cNvPr id="4" name="Rectangle 71"/>
          <p:cNvSpPr>
            <a:spLocks noGrp="1" noChangeArrowheads="1"/>
          </p:cNvSpPr>
          <p:nvPr>
            <p:ph type="sldNum" sz="quarter" idx="12"/>
          </p:nvPr>
        </p:nvSpPr>
        <p:spPr>
          <a:ln/>
        </p:spPr>
        <p:txBody>
          <a:bodyPr/>
          <a:lstStyle>
            <a:lvl1pPr>
              <a:defRPr/>
            </a:lvl1pPr>
          </a:lstStyle>
          <a:p>
            <a:pPr>
              <a:defRPr/>
            </a:pPr>
            <a:fld id="{B080FF15-BAD8-42CD-8904-5208AAAB092E}" type="slidenum">
              <a:rPr lang="en-US"/>
              <a:pPr>
                <a:defRPr/>
              </a:pPr>
              <a:t>‹#›</a:t>
            </a:fld>
            <a:endParaRPr lang="en-US"/>
          </a:p>
        </p:txBody>
      </p:sp>
    </p:spTree>
    <p:extLst>
      <p:ext uri="{BB962C8B-B14F-4D97-AF65-F5344CB8AC3E}">
        <p14:creationId xmlns:p14="http://schemas.microsoft.com/office/powerpoint/2010/main" val="13440513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647E93F-E2D5-4B9B-9C23-0A2B81018849}" type="datetimeFigureOut">
              <a:rPr lang="en-US"/>
              <a:pPr>
                <a:defRPr/>
              </a:pPr>
              <a:t>3/11/2015</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A218AE8-DD9B-4CD4-B98D-70701B7F22FD}" type="slidenum">
              <a:rPr lang="en-US"/>
              <a:pPr>
                <a:defRPr/>
              </a:pPr>
              <a:t>‹#›</a:t>
            </a:fld>
            <a:endParaRPr lang="en-US"/>
          </a:p>
        </p:txBody>
      </p:sp>
    </p:spTree>
    <p:extLst>
      <p:ext uri="{BB962C8B-B14F-4D97-AF65-F5344CB8AC3E}">
        <p14:creationId xmlns:p14="http://schemas.microsoft.com/office/powerpoint/2010/main" val="1345332947"/>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9"/>
          <p:cNvSpPr>
            <a:spLocks noGrp="1" noChangeArrowheads="1"/>
          </p:cNvSpPr>
          <p:nvPr>
            <p:ph type="dt" sz="half" idx="10"/>
          </p:nvPr>
        </p:nvSpPr>
        <p:spPr>
          <a:ln/>
        </p:spPr>
        <p:txBody>
          <a:bodyPr/>
          <a:lstStyle>
            <a:lvl1pPr>
              <a:defRPr/>
            </a:lvl1pPr>
          </a:lstStyle>
          <a:p>
            <a:pPr>
              <a:defRPr/>
            </a:pPr>
            <a:endParaRPr lang="en-US"/>
          </a:p>
        </p:txBody>
      </p:sp>
      <p:sp>
        <p:nvSpPr>
          <p:cNvPr id="6" name="Rectangle 70"/>
          <p:cNvSpPr>
            <a:spLocks noGrp="1" noChangeArrowheads="1"/>
          </p:cNvSpPr>
          <p:nvPr>
            <p:ph type="ftr" sz="quarter" idx="11"/>
          </p:nvPr>
        </p:nvSpPr>
        <p:spPr>
          <a:ln/>
        </p:spPr>
        <p:txBody>
          <a:bodyPr/>
          <a:lstStyle>
            <a:lvl1pPr>
              <a:defRPr/>
            </a:lvl1pPr>
          </a:lstStyle>
          <a:p>
            <a:pPr>
              <a:defRPr/>
            </a:pPr>
            <a:endParaRPr lang="en-US"/>
          </a:p>
        </p:txBody>
      </p:sp>
      <p:sp>
        <p:nvSpPr>
          <p:cNvPr id="7" name="Rectangle 71"/>
          <p:cNvSpPr>
            <a:spLocks noGrp="1" noChangeArrowheads="1"/>
          </p:cNvSpPr>
          <p:nvPr>
            <p:ph type="sldNum" sz="quarter" idx="12"/>
          </p:nvPr>
        </p:nvSpPr>
        <p:spPr>
          <a:ln/>
        </p:spPr>
        <p:txBody>
          <a:bodyPr/>
          <a:lstStyle>
            <a:lvl1pPr>
              <a:defRPr/>
            </a:lvl1pPr>
          </a:lstStyle>
          <a:p>
            <a:pPr>
              <a:defRPr/>
            </a:pPr>
            <a:fld id="{C7D14A24-2EEA-4BAA-8ECD-F6D9468DED88}" type="slidenum">
              <a:rPr lang="en-US"/>
              <a:pPr>
                <a:defRPr/>
              </a:pPr>
              <a:t>‹#›</a:t>
            </a:fld>
            <a:endParaRPr lang="en-US"/>
          </a:p>
        </p:txBody>
      </p:sp>
    </p:spTree>
    <p:extLst>
      <p:ext uri="{BB962C8B-B14F-4D97-AF65-F5344CB8AC3E}">
        <p14:creationId xmlns:p14="http://schemas.microsoft.com/office/powerpoint/2010/main" val="2950342123"/>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9"/>
          <p:cNvSpPr>
            <a:spLocks noGrp="1" noChangeArrowheads="1"/>
          </p:cNvSpPr>
          <p:nvPr>
            <p:ph type="dt" sz="half" idx="10"/>
          </p:nvPr>
        </p:nvSpPr>
        <p:spPr>
          <a:ln/>
        </p:spPr>
        <p:txBody>
          <a:bodyPr/>
          <a:lstStyle>
            <a:lvl1pPr>
              <a:defRPr/>
            </a:lvl1pPr>
          </a:lstStyle>
          <a:p>
            <a:pPr>
              <a:defRPr/>
            </a:pPr>
            <a:endParaRPr lang="en-US"/>
          </a:p>
        </p:txBody>
      </p:sp>
      <p:sp>
        <p:nvSpPr>
          <p:cNvPr id="6" name="Rectangle 70"/>
          <p:cNvSpPr>
            <a:spLocks noGrp="1" noChangeArrowheads="1"/>
          </p:cNvSpPr>
          <p:nvPr>
            <p:ph type="ftr" sz="quarter" idx="11"/>
          </p:nvPr>
        </p:nvSpPr>
        <p:spPr>
          <a:ln/>
        </p:spPr>
        <p:txBody>
          <a:bodyPr/>
          <a:lstStyle>
            <a:lvl1pPr>
              <a:defRPr/>
            </a:lvl1pPr>
          </a:lstStyle>
          <a:p>
            <a:pPr>
              <a:defRPr/>
            </a:pPr>
            <a:endParaRPr lang="en-US"/>
          </a:p>
        </p:txBody>
      </p:sp>
      <p:sp>
        <p:nvSpPr>
          <p:cNvPr id="7" name="Rectangle 71"/>
          <p:cNvSpPr>
            <a:spLocks noGrp="1" noChangeArrowheads="1"/>
          </p:cNvSpPr>
          <p:nvPr>
            <p:ph type="sldNum" sz="quarter" idx="12"/>
          </p:nvPr>
        </p:nvSpPr>
        <p:spPr>
          <a:ln/>
        </p:spPr>
        <p:txBody>
          <a:bodyPr/>
          <a:lstStyle>
            <a:lvl1pPr>
              <a:defRPr/>
            </a:lvl1pPr>
          </a:lstStyle>
          <a:p>
            <a:pPr>
              <a:defRPr/>
            </a:pPr>
            <a:fld id="{7D4039B1-833D-49C9-9568-570E8FB73794}" type="slidenum">
              <a:rPr lang="en-US"/>
              <a:pPr>
                <a:defRPr/>
              </a:pPr>
              <a:t>‹#›</a:t>
            </a:fld>
            <a:endParaRPr lang="en-US"/>
          </a:p>
        </p:txBody>
      </p:sp>
    </p:spTree>
    <p:extLst>
      <p:ext uri="{BB962C8B-B14F-4D97-AF65-F5344CB8AC3E}">
        <p14:creationId xmlns:p14="http://schemas.microsoft.com/office/powerpoint/2010/main" val="2821140115"/>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9"/>
          <p:cNvSpPr>
            <a:spLocks noGrp="1" noChangeArrowheads="1"/>
          </p:cNvSpPr>
          <p:nvPr>
            <p:ph type="dt" sz="half" idx="10"/>
          </p:nvPr>
        </p:nvSpPr>
        <p:spPr>
          <a:ln/>
        </p:spPr>
        <p:txBody>
          <a:bodyPr/>
          <a:lstStyle>
            <a:lvl1pPr>
              <a:defRPr/>
            </a:lvl1pPr>
          </a:lstStyle>
          <a:p>
            <a:pPr>
              <a:defRPr/>
            </a:pPr>
            <a:endParaRPr lang="en-US"/>
          </a:p>
        </p:txBody>
      </p:sp>
      <p:sp>
        <p:nvSpPr>
          <p:cNvPr id="5" name="Rectangle 70"/>
          <p:cNvSpPr>
            <a:spLocks noGrp="1" noChangeArrowheads="1"/>
          </p:cNvSpPr>
          <p:nvPr>
            <p:ph type="ftr" sz="quarter" idx="11"/>
          </p:nvPr>
        </p:nvSpPr>
        <p:spPr>
          <a:ln/>
        </p:spPr>
        <p:txBody>
          <a:bodyPr/>
          <a:lstStyle>
            <a:lvl1pPr>
              <a:defRPr/>
            </a:lvl1pPr>
          </a:lstStyle>
          <a:p>
            <a:pPr>
              <a:defRPr/>
            </a:pPr>
            <a:endParaRPr lang="en-US"/>
          </a:p>
        </p:txBody>
      </p:sp>
      <p:sp>
        <p:nvSpPr>
          <p:cNvPr id="6" name="Rectangle 71"/>
          <p:cNvSpPr>
            <a:spLocks noGrp="1" noChangeArrowheads="1"/>
          </p:cNvSpPr>
          <p:nvPr>
            <p:ph type="sldNum" sz="quarter" idx="12"/>
          </p:nvPr>
        </p:nvSpPr>
        <p:spPr>
          <a:ln/>
        </p:spPr>
        <p:txBody>
          <a:bodyPr/>
          <a:lstStyle>
            <a:lvl1pPr>
              <a:defRPr/>
            </a:lvl1pPr>
          </a:lstStyle>
          <a:p>
            <a:pPr>
              <a:defRPr/>
            </a:pPr>
            <a:fld id="{E1A36FDE-2545-4356-BADD-AEF97D647724}" type="slidenum">
              <a:rPr lang="en-US"/>
              <a:pPr>
                <a:defRPr/>
              </a:pPr>
              <a:t>‹#›</a:t>
            </a:fld>
            <a:endParaRPr lang="en-US"/>
          </a:p>
        </p:txBody>
      </p:sp>
    </p:spTree>
    <p:extLst>
      <p:ext uri="{BB962C8B-B14F-4D97-AF65-F5344CB8AC3E}">
        <p14:creationId xmlns:p14="http://schemas.microsoft.com/office/powerpoint/2010/main" val="555657655"/>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483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483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9"/>
          <p:cNvSpPr>
            <a:spLocks noGrp="1" noChangeArrowheads="1"/>
          </p:cNvSpPr>
          <p:nvPr>
            <p:ph type="dt" sz="half" idx="10"/>
          </p:nvPr>
        </p:nvSpPr>
        <p:spPr>
          <a:ln/>
        </p:spPr>
        <p:txBody>
          <a:bodyPr/>
          <a:lstStyle>
            <a:lvl1pPr>
              <a:defRPr/>
            </a:lvl1pPr>
          </a:lstStyle>
          <a:p>
            <a:pPr>
              <a:defRPr/>
            </a:pPr>
            <a:endParaRPr lang="en-US"/>
          </a:p>
        </p:txBody>
      </p:sp>
      <p:sp>
        <p:nvSpPr>
          <p:cNvPr id="5" name="Rectangle 70"/>
          <p:cNvSpPr>
            <a:spLocks noGrp="1" noChangeArrowheads="1"/>
          </p:cNvSpPr>
          <p:nvPr>
            <p:ph type="ftr" sz="quarter" idx="11"/>
          </p:nvPr>
        </p:nvSpPr>
        <p:spPr>
          <a:ln/>
        </p:spPr>
        <p:txBody>
          <a:bodyPr/>
          <a:lstStyle>
            <a:lvl1pPr>
              <a:defRPr/>
            </a:lvl1pPr>
          </a:lstStyle>
          <a:p>
            <a:pPr>
              <a:defRPr/>
            </a:pPr>
            <a:endParaRPr lang="en-US"/>
          </a:p>
        </p:txBody>
      </p:sp>
      <p:sp>
        <p:nvSpPr>
          <p:cNvPr id="6" name="Rectangle 71"/>
          <p:cNvSpPr>
            <a:spLocks noGrp="1" noChangeArrowheads="1"/>
          </p:cNvSpPr>
          <p:nvPr>
            <p:ph type="sldNum" sz="quarter" idx="12"/>
          </p:nvPr>
        </p:nvSpPr>
        <p:spPr>
          <a:ln/>
        </p:spPr>
        <p:txBody>
          <a:bodyPr/>
          <a:lstStyle>
            <a:lvl1pPr>
              <a:defRPr/>
            </a:lvl1pPr>
          </a:lstStyle>
          <a:p>
            <a:pPr>
              <a:defRPr/>
            </a:pPr>
            <a:fld id="{3B02D5FB-D8CB-4E77-844B-90B279867C55}" type="slidenum">
              <a:rPr lang="en-US"/>
              <a:pPr>
                <a:defRPr/>
              </a:pPr>
              <a:t>‹#›</a:t>
            </a:fld>
            <a:endParaRPr lang="en-US"/>
          </a:p>
        </p:txBody>
      </p:sp>
    </p:spTree>
    <p:extLst>
      <p:ext uri="{BB962C8B-B14F-4D97-AF65-F5344CB8AC3E}">
        <p14:creationId xmlns:p14="http://schemas.microsoft.com/office/powerpoint/2010/main" val="3940791745"/>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457200" y="1600200"/>
            <a:ext cx="4038600" cy="4525963"/>
          </a:xfrm>
        </p:spPr>
        <p:txBody>
          <a:bodyPr/>
          <a:lstStyle/>
          <a:p>
            <a:pPr lvl="0"/>
            <a:endParaRPr lang="en-US" noProof="0" smtClean="0"/>
          </a:p>
        </p:txBody>
      </p:sp>
      <p:sp>
        <p:nvSpPr>
          <p:cNvPr id="4" name="Text Placeholder 3"/>
          <p:cNvSpPr>
            <a:spLocks noGrp="1"/>
          </p:cNvSpPr>
          <p:nvPr>
            <p:ph type="body"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9"/>
          <p:cNvSpPr>
            <a:spLocks noGrp="1" noChangeArrowheads="1"/>
          </p:cNvSpPr>
          <p:nvPr>
            <p:ph type="dt" sz="half" idx="10"/>
          </p:nvPr>
        </p:nvSpPr>
        <p:spPr>
          <a:ln/>
        </p:spPr>
        <p:txBody>
          <a:bodyPr/>
          <a:lstStyle>
            <a:lvl1pPr>
              <a:defRPr/>
            </a:lvl1pPr>
          </a:lstStyle>
          <a:p>
            <a:pPr>
              <a:defRPr/>
            </a:pPr>
            <a:endParaRPr lang="en-US"/>
          </a:p>
        </p:txBody>
      </p:sp>
      <p:sp>
        <p:nvSpPr>
          <p:cNvPr id="6" name="Rectangle 70"/>
          <p:cNvSpPr>
            <a:spLocks noGrp="1" noChangeArrowheads="1"/>
          </p:cNvSpPr>
          <p:nvPr>
            <p:ph type="ftr" sz="quarter" idx="11"/>
          </p:nvPr>
        </p:nvSpPr>
        <p:spPr>
          <a:ln/>
        </p:spPr>
        <p:txBody>
          <a:bodyPr/>
          <a:lstStyle>
            <a:lvl1pPr>
              <a:defRPr/>
            </a:lvl1pPr>
          </a:lstStyle>
          <a:p>
            <a:pPr>
              <a:defRPr/>
            </a:pPr>
            <a:endParaRPr lang="en-US"/>
          </a:p>
        </p:txBody>
      </p:sp>
      <p:sp>
        <p:nvSpPr>
          <p:cNvPr id="7" name="Rectangle 71"/>
          <p:cNvSpPr>
            <a:spLocks noGrp="1" noChangeArrowheads="1"/>
          </p:cNvSpPr>
          <p:nvPr>
            <p:ph type="sldNum" sz="quarter" idx="12"/>
          </p:nvPr>
        </p:nvSpPr>
        <p:spPr>
          <a:ln/>
        </p:spPr>
        <p:txBody>
          <a:bodyPr/>
          <a:lstStyle>
            <a:lvl1pPr>
              <a:defRPr/>
            </a:lvl1pPr>
          </a:lstStyle>
          <a:p>
            <a:pPr>
              <a:defRPr/>
            </a:pPr>
            <a:fld id="{50A3DEDD-02C7-4A06-ADDD-A137B6FA3079}" type="slidenum">
              <a:rPr lang="en-US"/>
              <a:pPr>
                <a:defRPr/>
              </a:pPr>
              <a:t>‹#›</a:t>
            </a:fld>
            <a:endParaRPr lang="en-US"/>
          </a:p>
        </p:txBody>
      </p:sp>
    </p:spTree>
    <p:extLst>
      <p:ext uri="{BB962C8B-B14F-4D97-AF65-F5344CB8AC3E}">
        <p14:creationId xmlns:p14="http://schemas.microsoft.com/office/powerpoint/2010/main" val="527598012"/>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3175" y="4267200"/>
            <a:ext cx="9140825" cy="2590800"/>
            <a:chOff x="2" y="2688"/>
            <a:chExt cx="5758" cy="1632"/>
          </a:xfrm>
        </p:grpSpPr>
        <p:sp>
          <p:nvSpPr>
            <p:cNvPr id="5" name="Freeform 3"/>
            <p:cNvSpPr>
              <a:spLocks/>
            </p:cNvSpPr>
            <p:nvPr/>
          </p:nvSpPr>
          <p:spPr bwMode="hidden">
            <a:xfrm>
              <a:off x="2" y="2688"/>
              <a:ext cx="5758" cy="1632"/>
            </a:xfrm>
            <a:custGeom>
              <a:avLst/>
              <a:gdLst>
                <a:gd name="T0" fmla="*/ 5978 w 5740"/>
                <a:gd name="T1" fmla="*/ 0 h 4316"/>
                <a:gd name="T2" fmla="*/ 0 w 5740"/>
                <a:gd name="T3" fmla="*/ 0 h 4316"/>
                <a:gd name="T4" fmla="*/ 0 w 5740"/>
                <a:gd name="T5" fmla="*/ 0 h 4316"/>
                <a:gd name="T6" fmla="*/ 5978 w 5740"/>
                <a:gd name="T7" fmla="*/ 0 h 4316"/>
                <a:gd name="T8" fmla="*/ 5978 w 5740"/>
                <a:gd name="T9" fmla="*/ 0 h 4316"/>
                <a:gd name="T10" fmla="*/ 5978 w 5740"/>
                <a:gd name="T11" fmla="*/ 0 h 431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4316">
                  <a:moveTo>
                    <a:pt x="5740" y="4316"/>
                  </a:moveTo>
                  <a:lnTo>
                    <a:pt x="0" y="4316"/>
                  </a:lnTo>
                  <a:lnTo>
                    <a:pt x="0" y="0"/>
                  </a:lnTo>
                  <a:lnTo>
                    <a:pt x="5740" y="0"/>
                  </a:lnTo>
                  <a:lnTo>
                    <a:pt x="5740" y="431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6" name="Group 4"/>
            <p:cNvGrpSpPr>
              <a:grpSpLocks/>
            </p:cNvGrpSpPr>
            <p:nvPr userDrawn="1"/>
          </p:nvGrpSpPr>
          <p:grpSpPr bwMode="auto">
            <a:xfrm>
              <a:off x="3528" y="3715"/>
              <a:ext cx="792" cy="521"/>
              <a:chOff x="3527" y="3715"/>
              <a:chExt cx="792" cy="521"/>
            </a:xfrm>
          </p:grpSpPr>
          <p:sp>
            <p:nvSpPr>
              <p:cNvPr id="57" name="Oval 5"/>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58" name="Oval 6"/>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59" name="Oval 7"/>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0" name="Oval 8"/>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 name="Oval 9"/>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2" name="Freeform 10"/>
              <p:cNvSpPr>
                <a:spLocks/>
              </p:cNvSpPr>
              <p:nvPr/>
            </p:nvSpPr>
            <p:spPr bwMode="hidden">
              <a:xfrm>
                <a:off x="3575" y="3715"/>
                <a:ext cx="383" cy="161"/>
              </a:xfrm>
              <a:custGeom>
                <a:avLst/>
                <a:gdLst>
                  <a:gd name="T0" fmla="*/ 376 w 382"/>
                  <a:gd name="T1" fmla="*/ 12 h 161"/>
                  <a:gd name="T2" fmla="*/ 257 w 382"/>
                  <a:gd name="T3" fmla="*/ 24 h 161"/>
                  <a:gd name="T4" fmla="*/ 149 w 382"/>
                  <a:gd name="T5" fmla="*/ 54 h 161"/>
                  <a:gd name="T6" fmla="*/ 101 w 382"/>
                  <a:gd name="T7" fmla="*/ 77 h 161"/>
                  <a:gd name="T8" fmla="*/ 59 w 382"/>
                  <a:gd name="T9" fmla="*/ 101 h 161"/>
                  <a:gd name="T10" fmla="*/ 24 w 382"/>
                  <a:gd name="T11" fmla="*/ 131 h 161"/>
                  <a:gd name="T12" fmla="*/ 0 w 382"/>
                  <a:gd name="T13" fmla="*/ 161 h 161"/>
                  <a:gd name="T14" fmla="*/ 0 w 382"/>
                  <a:gd name="T15" fmla="*/ 137 h 161"/>
                  <a:gd name="T16" fmla="*/ 29 w 382"/>
                  <a:gd name="T17" fmla="*/ 107 h 161"/>
                  <a:gd name="T18" fmla="*/ 65 w 382"/>
                  <a:gd name="T19" fmla="*/ 83 h 161"/>
                  <a:gd name="T20" fmla="*/ 155 w 382"/>
                  <a:gd name="T21" fmla="*/ 36 h 161"/>
                  <a:gd name="T22" fmla="*/ 257 w 382"/>
                  <a:gd name="T23" fmla="*/ 12 h 161"/>
                  <a:gd name="T24" fmla="*/ 376 w 382"/>
                  <a:gd name="T25" fmla="*/ 0 h 161"/>
                  <a:gd name="T26" fmla="*/ 376 w 382"/>
                  <a:gd name="T27" fmla="*/ 0 h 161"/>
                  <a:gd name="T28" fmla="*/ 382 w 382"/>
                  <a:gd name="T29" fmla="*/ 0 h 161"/>
                  <a:gd name="T30" fmla="*/ 382 w 382"/>
                  <a:gd name="T31" fmla="*/ 12 h 161"/>
                  <a:gd name="T32" fmla="*/ 376 w 382"/>
                  <a:gd name="T33" fmla="*/ 12 h 161"/>
                  <a:gd name="T34" fmla="*/ 376 w 382"/>
                  <a:gd name="T35" fmla="*/ 12 h 161"/>
                  <a:gd name="T36" fmla="*/ 376 w 382"/>
                  <a:gd name="T37" fmla="*/ 12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3" name="Freeform 11"/>
              <p:cNvSpPr>
                <a:spLocks/>
              </p:cNvSpPr>
              <p:nvPr/>
            </p:nvSpPr>
            <p:spPr bwMode="hidden">
              <a:xfrm>
                <a:off x="3695" y="4170"/>
                <a:ext cx="444" cy="66"/>
              </a:xfrm>
              <a:custGeom>
                <a:avLst/>
                <a:gdLst>
                  <a:gd name="T0" fmla="*/ 257 w 443"/>
                  <a:gd name="T1" fmla="*/ 54 h 66"/>
                  <a:gd name="T2" fmla="*/ 353 w 443"/>
                  <a:gd name="T3" fmla="*/ 48 h 66"/>
                  <a:gd name="T4" fmla="*/ 443 w 443"/>
                  <a:gd name="T5" fmla="*/ 24 h 66"/>
                  <a:gd name="T6" fmla="*/ 443 w 443"/>
                  <a:gd name="T7" fmla="*/ 36 h 66"/>
                  <a:gd name="T8" fmla="*/ 353 w 443"/>
                  <a:gd name="T9" fmla="*/ 60 h 66"/>
                  <a:gd name="T10" fmla="*/ 257 w 443"/>
                  <a:gd name="T11" fmla="*/ 66 h 66"/>
                  <a:gd name="T12" fmla="*/ 186 w 443"/>
                  <a:gd name="T13" fmla="*/ 60 h 66"/>
                  <a:gd name="T14" fmla="*/ 120 w 443"/>
                  <a:gd name="T15" fmla="*/ 48 h 66"/>
                  <a:gd name="T16" fmla="*/ 60 w 443"/>
                  <a:gd name="T17" fmla="*/ 36 h 66"/>
                  <a:gd name="T18" fmla="*/ 0 w 443"/>
                  <a:gd name="T19" fmla="*/ 12 h 66"/>
                  <a:gd name="T20" fmla="*/ 0 w 443"/>
                  <a:gd name="T21" fmla="*/ 0 h 66"/>
                  <a:gd name="T22" fmla="*/ 54 w 443"/>
                  <a:gd name="T23" fmla="*/ 24 h 66"/>
                  <a:gd name="T24" fmla="*/ 120 w 443"/>
                  <a:gd name="T25" fmla="*/ 36 h 66"/>
                  <a:gd name="T26" fmla="*/ 186 w 443"/>
                  <a:gd name="T27" fmla="*/ 48 h 66"/>
                  <a:gd name="T28" fmla="*/ 257 w 443"/>
                  <a:gd name="T29" fmla="*/ 54 h 66"/>
                  <a:gd name="T30" fmla="*/ 257 w 443"/>
                  <a:gd name="T31" fmla="*/ 54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4" name="Freeform 12"/>
              <p:cNvSpPr>
                <a:spLocks/>
              </p:cNvSpPr>
              <p:nvPr/>
            </p:nvSpPr>
            <p:spPr bwMode="hidden">
              <a:xfrm>
                <a:off x="3527" y="3906"/>
                <a:ext cx="89" cy="216"/>
              </a:xfrm>
              <a:custGeom>
                <a:avLst/>
                <a:gdLst>
                  <a:gd name="T0" fmla="*/ 12 w 89"/>
                  <a:gd name="T1" fmla="*/ 66 h 216"/>
                  <a:gd name="T2" fmla="*/ 18 w 89"/>
                  <a:gd name="T3" fmla="*/ 108 h 216"/>
                  <a:gd name="T4" fmla="*/ 36 w 89"/>
                  <a:gd name="T5" fmla="*/ 144 h 216"/>
                  <a:gd name="T6" fmla="*/ 60 w 89"/>
                  <a:gd name="T7" fmla="*/ 180 h 216"/>
                  <a:gd name="T8" fmla="*/ 89 w 89"/>
                  <a:gd name="T9" fmla="*/ 216 h 216"/>
                  <a:gd name="T10" fmla="*/ 72 w 89"/>
                  <a:gd name="T11" fmla="*/ 216 h 216"/>
                  <a:gd name="T12" fmla="*/ 42 w 89"/>
                  <a:gd name="T13" fmla="*/ 180 h 216"/>
                  <a:gd name="T14" fmla="*/ 18 w 89"/>
                  <a:gd name="T15" fmla="*/ 144 h 216"/>
                  <a:gd name="T16" fmla="*/ 6 w 89"/>
                  <a:gd name="T17" fmla="*/ 108 h 216"/>
                  <a:gd name="T18" fmla="*/ 0 w 89"/>
                  <a:gd name="T19" fmla="*/ 66 h 216"/>
                  <a:gd name="T20" fmla="*/ 0 w 89"/>
                  <a:gd name="T21" fmla="*/ 30 h 216"/>
                  <a:gd name="T22" fmla="*/ 12 w 89"/>
                  <a:gd name="T23" fmla="*/ 0 h 216"/>
                  <a:gd name="T24" fmla="*/ 30 w 89"/>
                  <a:gd name="T25" fmla="*/ 0 h 216"/>
                  <a:gd name="T26" fmla="*/ 18 w 89"/>
                  <a:gd name="T27" fmla="*/ 30 h 216"/>
                  <a:gd name="T28" fmla="*/ 12 w 89"/>
                  <a:gd name="T29" fmla="*/ 66 h 216"/>
                  <a:gd name="T30" fmla="*/ 12 w 89"/>
                  <a:gd name="T31" fmla="*/ 66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5" name="Freeform 13"/>
              <p:cNvSpPr>
                <a:spLocks/>
              </p:cNvSpPr>
              <p:nvPr/>
            </p:nvSpPr>
            <p:spPr bwMode="hidden">
              <a:xfrm>
                <a:off x="3569" y="3745"/>
                <a:ext cx="750" cy="461"/>
              </a:xfrm>
              <a:custGeom>
                <a:avLst/>
                <a:gdLst>
                  <a:gd name="T0" fmla="*/ 382 w 747"/>
                  <a:gd name="T1" fmla="*/ 443 h 461"/>
                  <a:gd name="T2" fmla="*/ 311 w 747"/>
                  <a:gd name="T3" fmla="*/ 437 h 461"/>
                  <a:gd name="T4" fmla="*/ 245 w 747"/>
                  <a:gd name="T5" fmla="*/ 425 h 461"/>
                  <a:gd name="T6" fmla="*/ 185 w 747"/>
                  <a:gd name="T7" fmla="*/ 407 h 461"/>
                  <a:gd name="T8" fmla="*/ 131 w 747"/>
                  <a:gd name="T9" fmla="*/ 383 h 461"/>
                  <a:gd name="T10" fmla="*/ 83 w 747"/>
                  <a:gd name="T11" fmla="*/ 347 h 461"/>
                  <a:gd name="T12" fmla="*/ 53 w 747"/>
                  <a:gd name="T13" fmla="*/ 311 h 461"/>
                  <a:gd name="T14" fmla="*/ 30 w 747"/>
                  <a:gd name="T15" fmla="*/ 269 h 461"/>
                  <a:gd name="T16" fmla="*/ 24 w 747"/>
                  <a:gd name="T17" fmla="*/ 227 h 461"/>
                  <a:gd name="T18" fmla="*/ 30 w 747"/>
                  <a:gd name="T19" fmla="*/ 185 h 461"/>
                  <a:gd name="T20" fmla="*/ 53 w 747"/>
                  <a:gd name="T21" fmla="*/ 143 h 461"/>
                  <a:gd name="T22" fmla="*/ 83 w 747"/>
                  <a:gd name="T23" fmla="*/ 107 h 461"/>
                  <a:gd name="T24" fmla="*/ 131 w 747"/>
                  <a:gd name="T25" fmla="*/ 77 h 461"/>
                  <a:gd name="T26" fmla="*/ 185 w 747"/>
                  <a:gd name="T27" fmla="*/ 47 h 461"/>
                  <a:gd name="T28" fmla="*/ 245 w 747"/>
                  <a:gd name="T29" fmla="*/ 30 h 461"/>
                  <a:gd name="T30" fmla="*/ 311 w 747"/>
                  <a:gd name="T31" fmla="*/ 18 h 461"/>
                  <a:gd name="T32" fmla="*/ 382 w 747"/>
                  <a:gd name="T33" fmla="*/ 12 h 461"/>
                  <a:gd name="T34" fmla="*/ 478 w 747"/>
                  <a:gd name="T35" fmla="*/ 18 h 461"/>
                  <a:gd name="T36" fmla="*/ 562 w 747"/>
                  <a:gd name="T37" fmla="*/ 41 h 461"/>
                  <a:gd name="T38" fmla="*/ 562 w 747"/>
                  <a:gd name="T39" fmla="*/ 36 h 461"/>
                  <a:gd name="T40" fmla="*/ 562 w 747"/>
                  <a:gd name="T41" fmla="*/ 30 h 461"/>
                  <a:gd name="T42" fmla="*/ 478 w 747"/>
                  <a:gd name="T43" fmla="*/ 6 h 461"/>
                  <a:gd name="T44" fmla="*/ 382 w 747"/>
                  <a:gd name="T45" fmla="*/ 0 h 461"/>
                  <a:gd name="T46" fmla="*/ 305 w 747"/>
                  <a:gd name="T47" fmla="*/ 6 h 461"/>
                  <a:gd name="T48" fmla="*/ 233 w 747"/>
                  <a:gd name="T49" fmla="*/ 18 h 461"/>
                  <a:gd name="T50" fmla="*/ 167 w 747"/>
                  <a:gd name="T51" fmla="*/ 41 h 461"/>
                  <a:gd name="T52" fmla="*/ 113 w 747"/>
                  <a:gd name="T53" fmla="*/ 65 h 461"/>
                  <a:gd name="T54" fmla="*/ 65 w 747"/>
                  <a:gd name="T55" fmla="*/ 101 h 461"/>
                  <a:gd name="T56" fmla="*/ 30 w 747"/>
                  <a:gd name="T57" fmla="*/ 137 h 461"/>
                  <a:gd name="T58" fmla="*/ 6 w 747"/>
                  <a:gd name="T59" fmla="*/ 179 h 461"/>
                  <a:gd name="T60" fmla="*/ 0 w 747"/>
                  <a:gd name="T61" fmla="*/ 227 h 461"/>
                  <a:gd name="T62" fmla="*/ 6 w 747"/>
                  <a:gd name="T63" fmla="*/ 275 h 461"/>
                  <a:gd name="T64" fmla="*/ 30 w 747"/>
                  <a:gd name="T65" fmla="*/ 317 h 461"/>
                  <a:gd name="T66" fmla="*/ 65 w 747"/>
                  <a:gd name="T67" fmla="*/ 359 h 461"/>
                  <a:gd name="T68" fmla="*/ 113 w 747"/>
                  <a:gd name="T69" fmla="*/ 395 h 461"/>
                  <a:gd name="T70" fmla="*/ 167 w 747"/>
                  <a:gd name="T71" fmla="*/ 419 h 461"/>
                  <a:gd name="T72" fmla="*/ 233 w 747"/>
                  <a:gd name="T73" fmla="*/ 443 h 461"/>
                  <a:gd name="T74" fmla="*/ 305 w 747"/>
                  <a:gd name="T75" fmla="*/ 455 h 461"/>
                  <a:gd name="T76" fmla="*/ 382 w 747"/>
                  <a:gd name="T77" fmla="*/ 461 h 461"/>
                  <a:gd name="T78" fmla="*/ 448 w 747"/>
                  <a:gd name="T79" fmla="*/ 455 h 461"/>
                  <a:gd name="T80" fmla="*/ 508 w 747"/>
                  <a:gd name="T81" fmla="*/ 449 h 461"/>
                  <a:gd name="T82" fmla="*/ 609 w 747"/>
                  <a:gd name="T83" fmla="*/ 413 h 461"/>
                  <a:gd name="T84" fmla="*/ 657 w 747"/>
                  <a:gd name="T85" fmla="*/ 389 h 461"/>
                  <a:gd name="T86" fmla="*/ 693 w 747"/>
                  <a:gd name="T87" fmla="*/ 359 h 461"/>
                  <a:gd name="T88" fmla="*/ 723 w 747"/>
                  <a:gd name="T89" fmla="*/ 329 h 461"/>
                  <a:gd name="T90" fmla="*/ 747 w 747"/>
                  <a:gd name="T91" fmla="*/ 293 h 461"/>
                  <a:gd name="T92" fmla="*/ 741 w 747"/>
                  <a:gd name="T93" fmla="*/ 287 h 461"/>
                  <a:gd name="T94" fmla="*/ 729 w 747"/>
                  <a:gd name="T95" fmla="*/ 281 h 461"/>
                  <a:gd name="T96" fmla="*/ 711 w 747"/>
                  <a:gd name="T97" fmla="*/ 317 h 461"/>
                  <a:gd name="T98" fmla="*/ 681 w 747"/>
                  <a:gd name="T99" fmla="*/ 347 h 461"/>
                  <a:gd name="T100" fmla="*/ 645 w 747"/>
                  <a:gd name="T101" fmla="*/ 377 h 461"/>
                  <a:gd name="T102" fmla="*/ 604 w 747"/>
                  <a:gd name="T103" fmla="*/ 401 h 461"/>
                  <a:gd name="T104" fmla="*/ 502 w 747"/>
                  <a:gd name="T105" fmla="*/ 431 h 461"/>
                  <a:gd name="T106" fmla="*/ 442 w 747"/>
                  <a:gd name="T107" fmla="*/ 443 h 461"/>
                  <a:gd name="T108" fmla="*/ 382 w 747"/>
                  <a:gd name="T109" fmla="*/ 443 h 461"/>
                  <a:gd name="T110" fmla="*/ 382 w 747"/>
                  <a:gd name="T111" fmla="*/ 443 h 4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6" name="Freeform 14"/>
              <p:cNvSpPr>
                <a:spLocks/>
              </p:cNvSpPr>
              <p:nvPr/>
            </p:nvSpPr>
            <p:spPr bwMode="hidden">
              <a:xfrm>
                <a:off x="4037" y="3721"/>
                <a:ext cx="96" cy="30"/>
              </a:xfrm>
              <a:custGeom>
                <a:avLst/>
                <a:gdLst>
                  <a:gd name="T0" fmla="*/ 0 w 96"/>
                  <a:gd name="T1" fmla="*/ 0 h 30"/>
                  <a:gd name="T2" fmla="*/ 0 w 96"/>
                  <a:gd name="T3" fmla="*/ 12 h 30"/>
                  <a:gd name="T4" fmla="*/ 48 w 96"/>
                  <a:gd name="T5" fmla="*/ 18 h 30"/>
                  <a:gd name="T6" fmla="*/ 96 w 96"/>
                  <a:gd name="T7" fmla="*/ 30 h 30"/>
                  <a:gd name="T8" fmla="*/ 96 w 96"/>
                  <a:gd name="T9" fmla="*/ 24 h 30"/>
                  <a:gd name="T10" fmla="*/ 96 w 96"/>
                  <a:gd name="T11" fmla="*/ 18 h 30"/>
                  <a:gd name="T12" fmla="*/ 48 w 96"/>
                  <a:gd name="T13" fmla="*/ 12 h 30"/>
                  <a:gd name="T14" fmla="*/ 0 w 96"/>
                  <a:gd name="T15" fmla="*/ 0 h 30"/>
                  <a:gd name="T16" fmla="*/ 0 w 96"/>
                  <a:gd name="T17"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7" name="Oval 15"/>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grpSp>
        <p:grpSp>
          <p:nvGrpSpPr>
            <p:cNvPr id="7" name="Group 16"/>
            <p:cNvGrpSpPr>
              <a:grpSpLocks/>
            </p:cNvGrpSpPr>
            <p:nvPr userDrawn="1"/>
          </p:nvGrpSpPr>
          <p:grpSpPr bwMode="auto">
            <a:xfrm>
              <a:off x="1776" y="3631"/>
              <a:ext cx="1626" cy="683"/>
              <a:chOff x="1776" y="3631"/>
              <a:chExt cx="1626" cy="683"/>
            </a:xfrm>
          </p:grpSpPr>
          <p:sp>
            <p:nvSpPr>
              <p:cNvPr id="39" name="Oval 17"/>
              <p:cNvSpPr>
                <a:spLocks noChangeArrowheads="1"/>
              </p:cNvSpPr>
              <p:nvPr/>
            </p:nvSpPr>
            <p:spPr bwMode="hidden">
              <a:xfrm>
                <a:off x="2268" y="3934"/>
                <a:ext cx="638" cy="377"/>
              </a:xfrm>
              <a:prstGeom prst="ellipse">
                <a:avLst/>
              </a:prstGeom>
              <a:gradFill rotWithShape="0">
                <a:gsLst>
                  <a:gs pos="0">
                    <a:schemeClr val="accent2">
                      <a:gamma/>
                      <a:shade val="87843"/>
                      <a:invGamma/>
                    </a:schemeClr>
                  </a:gs>
                  <a:gs pos="100000">
                    <a:schemeClr val="accent2"/>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40" name="Oval 18"/>
              <p:cNvSpPr>
                <a:spLocks noChangeArrowheads="1"/>
              </p:cNvSpPr>
              <p:nvPr/>
            </p:nvSpPr>
            <p:spPr bwMode="hidden">
              <a:xfrm>
                <a:off x="2314" y="3958"/>
                <a:ext cx="543" cy="332"/>
              </a:xfrm>
              <a:prstGeom prst="ellipse">
                <a:avLst/>
              </a:prstGeom>
              <a:gradFill rotWithShape="0">
                <a:gsLst>
                  <a:gs pos="0">
                    <a:schemeClr val="accent2"/>
                  </a:gs>
                  <a:gs pos="100000">
                    <a:schemeClr val="accent2">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41" name="Oval 19"/>
              <p:cNvSpPr>
                <a:spLocks noChangeArrowheads="1"/>
              </p:cNvSpPr>
              <p:nvPr/>
            </p:nvSpPr>
            <p:spPr bwMode="hidden">
              <a:xfrm>
                <a:off x="2341" y="3979"/>
                <a:ext cx="501" cy="299"/>
              </a:xfrm>
              <a:prstGeom prst="ellipse">
                <a:avLst/>
              </a:prstGeom>
              <a:gradFill rotWithShape="0">
                <a:gsLst>
                  <a:gs pos="0">
                    <a:schemeClr val="accent2">
                      <a:gamma/>
                      <a:shade val="90980"/>
                      <a:invGamma/>
                    </a:schemeClr>
                  </a:gs>
                  <a:gs pos="100000">
                    <a:schemeClr val="accent2"/>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42" name="Oval 20"/>
              <p:cNvSpPr>
                <a:spLocks noChangeArrowheads="1"/>
              </p:cNvSpPr>
              <p:nvPr/>
            </p:nvSpPr>
            <p:spPr bwMode="hidden">
              <a:xfrm>
                <a:off x="2368" y="3997"/>
                <a:ext cx="444" cy="258"/>
              </a:xfrm>
              <a:prstGeom prst="ellipse">
                <a:avLst/>
              </a:prstGeom>
              <a:gradFill rotWithShape="0">
                <a:gsLst>
                  <a:gs pos="0">
                    <a:schemeClr val="accent2">
                      <a:gamma/>
                      <a:shade val="8784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43" name="Oval 21"/>
              <p:cNvSpPr>
                <a:spLocks noChangeArrowheads="1"/>
              </p:cNvSpPr>
              <p:nvPr/>
            </p:nvSpPr>
            <p:spPr bwMode="hidden">
              <a:xfrm>
                <a:off x="2385" y="4005"/>
                <a:ext cx="413" cy="240"/>
              </a:xfrm>
              <a:prstGeom prst="ellipse">
                <a:avLst/>
              </a:prstGeom>
              <a:gradFill rotWithShape="0">
                <a:gsLst>
                  <a:gs pos="0">
                    <a:schemeClr val="accent2">
                      <a:gamma/>
                      <a:shade val="94118"/>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44" name="Oval 22"/>
              <p:cNvSpPr>
                <a:spLocks noChangeArrowheads="1"/>
              </p:cNvSpPr>
              <p:nvPr/>
            </p:nvSpPr>
            <p:spPr bwMode="hidden">
              <a:xfrm>
                <a:off x="2437" y="4026"/>
                <a:ext cx="306" cy="192"/>
              </a:xfrm>
              <a:prstGeom prst="ellipse">
                <a:avLst/>
              </a:prstGeom>
              <a:gradFill rotWithShape="0">
                <a:gsLst>
                  <a:gs pos="0">
                    <a:schemeClr val="accent2">
                      <a:gamma/>
                      <a:shade val="8784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45" name="Oval 23"/>
              <p:cNvSpPr>
                <a:spLocks noChangeArrowheads="1"/>
              </p:cNvSpPr>
              <p:nvPr/>
            </p:nvSpPr>
            <p:spPr bwMode="hidden">
              <a:xfrm>
                <a:off x="2476" y="4056"/>
                <a:ext cx="227" cy="135"/>
              </a:xfrm>
              <a:prstGeom prst="ellipse">
                <a:avLst/>
              </a:prstGeom>
              <a:gradFill rotWithShape="0">
                <a:gsLst>
                  <a:gs pos="0">
                    <a:schemeClr val="accent2"/>
                  </a:gs>
                  <a:gs pos="100000">
                    <a:schemeClr val="accent2">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46" name="Oval 24"/>
              <p:cNvSpPr>
                <a:spLocks noChangeArrowheads="1"/>
              </p:cNvSpPr>
              <p:nvPr/>
            </p:nvSpPr>
            <p:spPr bwMode="hidden">
              <a:xfrm>
                <a:off x="2542" y="4097"/>
                <a:ext cx="90" cy="60"/>
              </a:xfrm>
              <a:prstGeom prst="ellipse">
                <a:avLst/>
              </a:prstGeom>
              <a:gradFill rotWithShape="0">
                <a:gsLst>
                  <a:gs pos="0">
                    <a:schemeClr val="accent2"/>
                  </a:gs>
                  <a:gs pos="100000">
                    <a:schemeClr val="accent2">
                      <a:gamma/>
                      <a:shade val="90980"/>
                      <a:invGamma/>
                    </a:schemeClr>
                  </a:gs>
                </a:gsLst>
                <a:lin ang="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47" name="Freeform 25"/>
              <p:cNvSpPr>
                <a:spLocks/>
              </p:cNvSpPr>
              <p:nvPr/>
            </p:nvSpPr>
            <p:spPr bwMode="hidden">
              <a:xfrm>
                <a:off x="2585" y="3822"/>
                <a:ext cx="449" cy="186"/>
              </a:xfrm>
              <a:custGeom>
                <a:avLst/>
                <a:gdLst>
                  <a:gd name="T0" fmla="*/ 6 w 448"/>
                  <a:gd name="T1" fmla="*/ 6 h 186"/>
                  <a:gd name="T2" fmla="*/ 78 w 448"/>
                  <a:gd name="T3" fmla="*/ 12 h 186"/>
                  <a:gd name="T4" fmla="*/ 150 w 448"/>
                  <a:gd name="T5" fmla="*/ 18 h 186"/>
                  <a:gd name="T6" fmla="*/ 215 w 448"/>
                  <a:gd name="T7" fmla="*/ 36 h 186"/>
                  <a:gd name="T8" fmla="*/ 275 w 448"/>
                  <a:gd name="T9" fmla="*/ 60 h 186"/>
                  <a:gd name="T10" fmla="*/ 329 w 448"/>
                  <a:gd name="T11" fmla="*/ 84 h 186"/>
                  <a:gd name="T12" fmla="*/ 377 w 448"/>
                  <a:gd name="T13" fmla="*/ 114 h 186"/>
                  <a:gd name="T14" fmla="*/ 419 w 448"/>
                  <a:gd name="T15" fmla="*/ 150 h 186"/>
                  <a:gd name="T16" fmla="*/ 448 w 448"/>
                  <a:gd name="T17" fmla="*/ 186 h 186"/>
                  <a:gd name="T18" fmla="*/ 448 w 448"/>
                  <a:gd name="T19" fmla="*/ 162 h 186"/>
                  <a:gd name="T20" fmla="*/ 413 w 448"/>
                  <a:gd name="T21" fmla="*/ 126 h 186"/>
                  <a:gd name="T22" fmla="*/ 371 w 448"/>
                  <a:gd name="T23" fmla="*/ 96 h 186"/>
                  <a:gd name="T24" fmla="*/ 323 w 448"/>
                  <a:gd name="T25" fmla="*/ 66 h 186"/>
                  <a:gd name="T26" fmla="*/ 269 w 448"/>
                  <a:gd name="T27" fmla="*/ 48 h 186"/>
                  <a:gd name="T28" fmla="*/ 144 w 448"/>
                  <a:gd name="T29" fmla="*/ 12 h 186"/>
                  <a:gd name="T30" fmla="*/ 78 w 448"/>
                  <a:gd name="T31" fmla="*/ 6 h 186"/>
                  <a:gd name="T32" fmla="*/ 6 w 448"/>
                  <a:gd name="T33" fmla="*/ 0 h 186"/>
                  <a:gd name="T34" fmla="*/ 0 w 448"/>
                  <a:gd name="T35" fmla="*/ 0 h 186"/>
                  <a:gd name="T36" fmla="*/ 0 w 448"/>
                  <a:gd name="T37" fmla="*/ 0 h 186"/>
                  <a:gd name="T38" fmla="*/ 0 w 448"/>
                  <a:gd name="T39" fmla="*/ 6 h 186"/>
                  <a:gd name="T40" fmla="*/ 0 w 448"/>
                  <a:gd name="T41" fmla="*/ 6 h 186"/>
                  <a:gd name="T42" fmla="*/ 6 w 448"/>
                  <a:gd name="T43" fmla="*/ 6 h 186"/>
                  <a:gd name="T44" fmla="*/ 6 w 448"/>
                  <a:gd name="T45" fmla="*/ 6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48" name="Freeform 26"/>
              <p:cNvSpPr>
                <a:spLocks/>
              </p:cNvSpPr>
              <p:nvPr/>
            </p:nvSpPr>
            <p:spPr bwMode="hidden">
              <a:xfrm>
                <a:off x="2142" y="3852"/>
                <a:ext cx="892" cy="462"/>
              </a:xfrm>
              <a:custGeom>
                <a:avLst/>
                <a:gdLst>
                  <a:gd name="T0" fmla="*/ 23 w 890"/>
                  <a:gd name="T1" fmla="*/ 276 h 462"/>
                  <a:gd name="T2" fmla="*/ 29 w 890"/>
                  <a:gd name="T3" fmla="*/ 222 h 462"/>
                  <a:gd name="T4" fmla="*/ 59 w 890"/>
                  <a:gd name="T5" fmla="*/ 174 h 462"/>
                  <a:gd name="T6" fmla="*/ 95 w 890"/>
                  <a:gd name="T7" fmla="*/ 132 h 462"/>
                  <a:gd name="T8" fmla="*/ 149 w 890"/>
                  <a:gd name="T9" fmla="*/ 96 h 462"/>
                  <a:gd name="T10" fmla="*/ 209 w 890"/>
                  <a:gd name="T11" fmla="*/ 60 h 462"/>
                  <a:gd name="T12" fmla="*/ 281 w 890"/>
                  <a:gd name="T13" fmla="*/ 36 h 462"/>
                  <a:gd name="T14" fmla="*/ 364 w 890"/>
                  <a:gd name="T15" fmla="*/ 24 h 462"/>
                  <a:gd name="T16" fmla="*/ 448 w 890"/>
                  <a:gd name="T17" fmla="*/ 18 h 462"/>
                  <a:gd name="T18" fmla="*/ 532 w 890"/>
                  <a:gd name="T19" fmla="*/ 24 h 462"/>
                  <a:gd name="T20" fmla="*/ 609 w 890"/>
                  <a:gd name="T21" fmla="*/ 36 h 462"/>
                  <a:gd name="T22" fmla="*/ 681 w 890"/>
                  <a:gd name="T23" fmla="*/ 60 h 462"/>
                  <a:gd name="T24" fmla="*/ 741 w 890"/>
                  <a:gd name="T25" fmla="*/ 96 h 462"/>
                  <a:gd name="T26" fmla="*/ 795 w 890"/>
                  <a:gd name="T27" fmla="*/ 132 h 462"/>
                  <a:gd name="T28" fmla="*/ 831 w 890"/>
                  <a:gd name="T29" fmla="*/ 174 h 462"/>
                  <a:gd name="T30" fmla="*/ 861 w 890"/>
                  <a:gd name="T31" fmla="*/ 222 h 462"/>
                  <a:gd name="T32" fmla="*/ 867 w 890"/>
                  <a:gd name="T33" fmla="*/ 276 h 462"/>
                  <a:gd name="T34" fmla="*/ 855 w 890"/>
                  <a:gd name="T35" fmla="*/ 330 h 462"/>
                  <a:gd name="T36" fmla="*/ 831 w 890"/>
                  <a:gd name="T37" fmla="*/ 378 h 462"/>
                  <a:gd name="T38" fmla="*/ 783 w 890"/>
                  <a:gd name="T39" fmla="*/ 426 h 462"/>
                  <a:gd name="T40" fmla="*/ 723 w 890"/>
                  <a:gd name="T41" fmla="*/ 462 h 462"/>
                  <a:gd name="T42" fmla="*/ 765 w 890"/>
                  <a:gd name="T43" fmla="*/ 462 h 462"/>
                  <a:gd name="T44" fmla="*/ 819 w 890"/>
                  <a:gd name="T45" fmla="*/ 426 h 462"/>
                  <a:gd name="T46" fmla="*/ 855 w 890"/>
                  <a:gd name="T47" fmla="*/ 378 h 462"/>
                  <a:gd name="T48" fmla="*/ 884 w 890"/>
                  <a:gd name="T49" fmla="*/ 330 h 462"/>
                  <a:gd name="T50" fmla="*/ 890 w 890"/>
                  <a:gd name="T51" fmla="*/ 276 h 462"/>
                  <a:gd name="T52" fmla="*/ 884 w 890"/>
                  <a:gd name="T53" fmla="*/ 222 h 462"/>
                  <a:gd name="T54" fmla="*/ 855 w 890"/>
                  <a:gd name="T55" fmla="*/ 168 h 462"/>
                  <a:gd name="T56" fmla="*/ 813 w 890"/>
                  <a:gd name="T57" fmla="*/ 120 h 462"/>
                  <a:gd name="T58" fmla="*/ 759 w 890"/>
                  <a:gd name="T59" fmla="*/ 84 h 462"/>
                  <a:gd name="T60" fmla="*/ 693 w 890"/>
                  <a:gd name="T61" fmla="*/ 48 h 462"/>
                  <a:gd name="T62" fmla="*/ 621 w 890"/>
                  <a:gd name="T63" fmla="*/ 24 h 462"/>
                  <a:gd name="T64" fmla="*/ 538 w 890"/>
                  <a:gd name="T65" fmla="*/ 6 h 462"/>
                  <a:gd name="T66" fmla="*/ 448 w 890"/>
                  <a:gd name="T67" fmla="*/ 0 h 462"/>
                  <a:gd name="T68" fmla="*/ 358 w 890"/>
                  <a:gd name="T69" fmla="*/ 6 h 462"/>
                  <a:gd name="T70" fmla="*/ 275 w 890"/>
                  <a:gd name="T71" fmla="*/ 24 h 462"/>
                  <a:gd name="T72" fmla="*/ 197 w 890"/>
                  <a:gd name="T73" fmla="*/ 48 h 462"/>
                  <a:gd name="T74" fmla="*/ 131 w 890"/>
                  <a:gd name="T75" fmla="*/ 84 h 462"/>
                  <a:gd name="T76" fmla="*/ 77 w 890"/>
                  <a:gd name="T77" fmla="*/ 120 h 462"/>
                  <a:gd name="T78" fmla="*/ 35 w 890"/>
                  <a:gd name="T79" fmla="*/ 168 h 462"/>
                  <a:gd name="T80" fmla="*/ 12 w 890"/>
                  <a:gd name="T81" fmla="*/ 222 h 462"/>
                  <a:gd name="T82" fmla="*/ 0 w 890"/>
                  <a:gd name="T83" fmla="*/ 276 h 462"/>
                  <a:gd name="T84" fmla="*/ 6 w 890"/>
                  <a:gd name="T85" fmla="*/ 330 h 462"/>
                  <a:gd name="T86" fmla="*/ 35 w 890"/>
                  <a:gd name="T87" fmla="*/ 378 h 462"/>
                  <a:gd name="T88" fmla="*/ 71 w 890"/>
                  <a:gd name="T89" fmla="*/ 426 h 462"/>
                  <a:gd name="T90" fmla="*/ 125 w 890"/>
                  <a:gd name="T91" fmla="*/ 462 h 462"/>
                  <a:gd name="T92" fmla="*/ 167 w 890"/>
                  <a:gd name="T93" fmla="*/ 462 h 462"/>
                  <a:gd name="T94" fmla="*/ 107 w 890"/>
                  <a:gd name="T95" fmla="*/ 426 h 462"/>
                  <a:gd name="T96" fmla="*/ 59 w 890"/>
                  <a:gd name="T97" fmla="*/ 378 h 462"/>
                  <a:gd name="T98" fmla="*/ 35 w 890"/>
                  <a:gd name="T99" fmla="*/ 330 h 462"/>
                  <a:gd name="T100" fmla="*/ 23 w 890"/>
                  <a:gd name="T101" fmla="*/ 276 h 462"/>
                  <a:gd name="T102" fmla="*/ 23 w 890"/>
                  <a:gd name="T103" fmla="*/ 276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49" name="Freeform 27"/>
              <p:cNvSpPr>
                <a:spLocks/>
              </p:cNvSpPr>
              <p:nvPr/>
            </p:nvSpPr>
            <p:spPr bwMode="hidden">
              <a:xfrm>
                <a:off x="2082" y="3828"/>
                <a:ext cx="407" cy="486"/>
              </a:xfrm>
              <a:custGeom>
                <a:avLst/>
                <a:gdLst>
                  <a:gd name="T0" fmla="*/ 18 w 406"/>
                  <a:gd name="T1" fmla="*/ 300 h 486"/>
                  <a:gd name="T2" fmla="*/ 24 w 406"/>
                  <a:gd name="T3" fmla="*/ 246 h 486"/>
                  <a:gd name="T4" fmla="*/ 48 w 406"/>
                  <a:gd name="T5" fmla="*/ 198 h 486"/>
                  <a:gd name="T6" fmla="*/ 83 w 406"/>
                  <a:gd name="T7" fmla="*/ 150 h 486"/>
                  <a:gd name="T8" fmla="*/ 131 w 406"/>
                  <a:gd name="T9" fmla="*/ 108 h 486"/>
                  <a:gd name="T10" fmla="*/ 185 w 406"/>
                  <a:gd name="T11" fmla="*/ 72 h 486"/>
                  <a:gd name="T12" fmla="*/ 251 w 406"/>
                  <a:gd name="T13" fmla="*/ 42 h 486"/>
                  <a:gd name="T14" fmla="*/ 329 w 406"/>
                  <a:gd name="T15" fmla="*/ 24 h 486"/>
                  <a:gd name="T16" fmla="*/ 406 w 406"/>
                  <a:gd name="T17" fmla="*/ 6 h 486"/>
                  <a:gd name="T18" fmla="*/ 406 w 406"/>
                  <a:gd name="T19" fmla="*/ 0 h 486"/>
                  <a:gd name="T20" fmla="*/ 323 w 406"/>
                  <a:gd name="T21" fmla="*/ 12 h 486"/>
                  <a:gd name="T22" fmla="*/ 245 w 406"/>
                  <a:gd name="T23" fmla="*/ 36 h 486"/>
                  <a:gd name="T24" fmla="*/ 179 w 406"/>
                  <a:gd name="T25" fmla="*/ 66 h 486"/>
                  <a:gd name="T26" fmla="*/ 119 w 406"/>
                  <a:gd name="T27" fmla="*/ 102 h 486"/>
                  <a:gd name="T28" fmla="*/ 72 w 406"/>
                  <a:gd name="T29" fmla="*/ 144 h 486"/>
                  <a:gd name="T30" fmla="*/ 30 w 406"/>
                  <a:gd name="T31" fmla="*/ 192 h 486"/>
                  <a:gd name="T32" fmla="*/ 6 w 406"/>
                  <a:gd name="T33" fmla="*/ 246 h 486"/>
                  <a:gd name="T34" fmla="*/ 0 w 406"/>
                  <a:gd name="T35" fmla="*/ 300 h 486"/>
                  <a:gd name="T36" fmla="*/ 6 w 406"/>
                  <a:gd name="T37" fmla="*/ 348 h 486"/>
                  <a:gd name="T38" fmla="*/ 30 w 406"/>
                  <a:gd name="T39" fmla="*/ 396 h 486"/>
                  <a:gd name="T40" fmla="*/ 66 w 406"/>
                  <a:gd name="T41" fmla="*/ 444 h 486"/>
                  <a:gd name="T42" fmla="*/ 107 w 406"/>
                  <a:gd name="T43" fmla="*/ 486 h 486"/>
                  <a:gd name="T44" fmla="*/ 131 w 406"/>
                  <a:gd name="T45" fmla="*/ 486 h 486"/>
                  <a:gd name="T46" fmla="*/ 83 w 406"/>
                  <a:gd name="T47" fmla="*/ 450 h 486"/>
                  <a:gd name="T48" fmla="*/ 48 w 406"/>
                  <a:gd name="T49" fmla="*/ 402 h 486"/>
                  <a:gd name="T50" fmla="*/ 24 w 406"/>
                  <a:gd name="T51" fmla="*/ 354 h 486"/>
                  <a:gd name="T52" fmla="*/ 18 w 406"/>
                  <a:gd name="T53" fmla="*/ 300 h 486"/>
                  <a:gd name="T54" fmla="*/ 18 w 406"/>
                  <a:gd name="T55" fmla="*/ 300 h 4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50" name="Freeform 28"/>
              <p:cNvSpPr>
                <a:spLocks/>
              </p:cNvSpPr>
              <p:nvPr/>
            </p:nvSpPr>
            <p:spPr bwMode="hidden">
              <a:xfrm>
                <a:off x="2987" y="4044"/>
                <a:ext cx="108" cy="252"/>
              </a:xfrm>
              <a:custGeom>
                <a:avLst/>
                <a:gdLst>
                  <a:gd name="T0" fmla="*/ 89 w 107"/>
                  <a:gd name="T1" fmla="*/ 84 h 252"/>
                  <a:gd name="T2" fmla="*/ 83 w 107"/>
                  <a:gd name="T3" fmla="*/ 132 h 252"/>
                  <a:gd name="T4" fmla="*/ 65 w 107"/>
                  <a:gd name="T5" fmla="*/ 174 h 252"/>
                  <a:gd name="T6" fmla="*/ 36 w 107"/>
                  <a:gd name="T7" fmla="*/ 216 h 252"/>
                  <a:gd name="T8" fmla="*/ 0 w 107"/>
                  <a:gd name="T9" fmla="*/ 252 h 252"/>
                  <a:gd name="T10" fmla="*/ 18 w 107"/>
                  <a:gd name="T11" fmla="*/ 252 h 252"/>
                  <a:gd name="T12" fmla="*/ 53 w 107"/>
                  <a:gd name="T13" fmla="*/ 216 h 252"/>
                  <a:gd name="T14" fmla="*/ 83 w 107"/>
                  <a:gd name="T15" fmla="*/ 174 h 252"/>
                  <a:gd name="T16" fmla="*/ 101 w 107"/>
                  <a:gd name="T17" fmla="*/ 132 h 252"/>
                  <a:gd name="T18" fmla="*/ 107 w 107"/>
                  <a:gd name="T19" fmla="*/ 84 h 252"/>
                  <a:gd name="T20" fmla="*/ 101 w 107"/>
                  <a:gd name="T21" fmla="*/ 42 h 252"/>
                  <a:gd name="T22" fmla="*/ 89 w 107"/>
                  <a:gd name="T23" fmla="*/ 0 h 252"/>
                  <a:gd name="T24" fmla="*/ 65 w 107"/>
                  <a:gd name="T25" fmla="*/ 0 h 252"/>
                  <a:gd name="T26" fmla="*/ 83 w 107"/>
                  <a:gd name="T27" fmla="*/ 42 h 252"/>
                  <a:gd name="T28" fmla="*/ 89 w 107"/>
                  <a:gd name="T29" fmla="*/ 84 h 252"/>
                  <a:gd name="T30" fmla="*/ 89 w 107"/>
                  <a:gd name="T31" fmla="*/ 84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51" name="Freeform 29"/>
              <p:cNvSpPr>
                <a:spLocks/>
              </p:cNvSpPr>
              <p:nvPr/>
            </p:nvSpPr>
            <p:spPr bwMode="hidden">
              <a:xfrm>
                <a:off x="2068" y="3685"/>
                <a:ext cx="835" cy="150"/>
              </a:xfrm>
              <a:custGeom>
                <a:avLst/>
                <a:gdLst>
                  <a:gd name="T0" fmla="*/ 518 w 835"/>
                  <a:gd name="T1" fmla="*/ 18 h 150"/>
                  <a:gd name="T2" fmla="*/ 597 w 835"/>
                  <a:gd name="T3" fmla="*/ 24 h 150"/>
                  <a:gd name="T4" fmla="*/ 682 w 835"/>
                  <a:gd name="T5" fmla="*/ 30 h 150"/>
                  <a:gd name="T6" fmla="*/ 755 w 835"/>
                  <a:gd name="T7" fmla="*/ 42 h 150"/>
                  <a:gd name="T8" fmla="*/ 828 w 835"/>
                  <a:gd name="T9" fmla="*/ 60 h 150"/>
                  <a:gd name="T10" fmla="*/ 835 w 835"/>
                  <a:gd name="T11" fmla="*/ 42 h 150"/>
                  <a:gd name="T12" fmla="*/ 761 w 835"/>
                  <a:gd name="T13" fmla="*/ 24 h 150"/>
                  <a:gd name="T14" fmla="*/ 688 w 835"/>
                  <a:gd name="T15" fmla="*/ 12 h 150"/>
                  <a:gd name="T16" fmla="*/ 603 w 835"/>
                  <a:gd name="T17" fmla="*/ 6 h 150"/>
                  <a:gd name="T18" fmla="*/ 518 w 835"/>
                  <a:gd name="T19" fmla="*/ 0 h 150"/>
                  <a:gd name="T20" fmla="*/ 372 w 835"/>
                  <a:gd name="T21" fmla="*/ 12 h 150"/>
                  <a:gd name="T22" fmla="*/ 232 w 835"/>
                  <a:gd name="T23" fmla="*/ 36 h 150"/>
                  <a:gd name="T24" fmla="*/ 110 w 835"/>
                  <a:gd name="T25" fmla="*/ 78 h 150"/>
                  <a:gd name="T26" fmla="*/ 0 w 835"/>
                  <a:gd name="T27" fmla="*/ 132 h 150"/>
                  <a:gd name="T28" fmla="*/ 19 w 835"/>
                  <a:gd name="T29" fmla="*/ 150 h 150"/>
                  <a:gd name="T30" fmla="*/ 122 w 835"/>
                  <a:gd name="T31" fmla="*/ 96 h 150"/>
                  <a:gd name="T32" fmla="*/ 244 w 835"/>
                  <a:gd name="T33" fmla="*/ 54 h 150"/>
                  <a:gd name="T34" fmla="*/ 378 w 835"/>
                  <a:gd name="T35" fmla="*/ 30 h 150"/>
                  <a:gd name="T36" fmla="*/ 518 w 835"/>
                  <a:gd name="T37" fmla="*/ 18 h 150"/>
                  <a:gd name="T38" fmla="*/ 518 w 835"/>
                  <a:gd name="T39" fmla="*/ 18 h 15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2" name="Freeform 30"/>
              <p:cNvSpPr>
                <a:spLocks/>
              </p:cNvSpPr>
              <p:nvPr/>
            </p:nvSpPr>
            <p:spPr bwMode="hidden">
              <a:xfrm>
                <a:off x="1867" y="3853"/>
                <a:ext cx="171" cy="461"/>
              </a:xfrm>
              <a:custGeom>
                <a:avLst/>
                <a:gdLst>
                  <a:gd name="T0" fmla="*/ 31 w 171"/>
                  <a:gd name="T1" fmla="*/ 263 h 461"/>
                  <a:gd name="T2" fmla="*/ 43 w 171"/>
                  <a:gd name="T3" fmla="*/ 191 h 461"/>
                  <a:gd name="T4" fmla="*/ 67 w 171"/>
                  <a:gd name="T5" fmla="*/ 131 h 461"/>
                  <a:gd name="T6" fmla="*/ 116 w 171"/>
                  <a:gd name="T7" fmla="*/ 72 h 461"/>
                  <a:gd name="T8" fmla="*/ 171 w 171"/>
                  <a:gd name="T9" fmla="*/ 18 h 461"/>
                  <a:gd name="T10" fmla="*/ 153 w 171"/>
                  <a:gd name="T11" fmla="*/ 0 h 461"/>
                  <a:gd name="T12" fmla="*/ 86 w 171"/>
                  <a:gd name="T13" fmla="*/ 60 h 461"/>
                  <a:gd name="T14" fmla="*/ 43 w 171"/>
                  <a:gd name="T15" fmla="*/ 120 h 461"/>
                  <a:gd name="T16" fmla="*/ 13 w 171"/>
                  <a:gd name="T17" fmla="*/ 191 h 461"/>
                  <a:gd name="T18" fmla="*/ 0 w 171"/>
                  <a:gd name="T19" fmla="*/ 263 h 461"/>
                  <a:gd name="T20" fmla="*/ 6 w 171"/>
                  <a:gd name="T21" fmla="*/ 317 h 461"/>
                  <a:gd name="T22" fmla="*/ 25 w 171"/>
                  <a:gd name="T23" fmla="*/ 365 h 461"/>
                  <a:gd name="T24" fmla="*/ 49 w 171"/>
                  <a:gd name="T25" fmla="*/ 413 h 461"/>
                  <a:gd name="T26" fmla="*/ 86 w 171"/>
                  <a:gd name="T27" fmla="*/ 461 h 461"/>
                  <a:gd name="T28" fmla="*/ 122 w 171"/>
                  <a:gd name="T29" fmla="*/ 461 h 461"/>
                  <a:gd name="T30" fmla="*/ 86 w 171"/>
                  <a:gd name="T31" fmla="*/ 413 h 461"/>
                  <a:gd name="T32" fmla="*/ 55 w 171"/>
                  <a:gd name="T33" fmla="*/ 365 h 461"/>
                  <a:gd name="T34" fmla="*/ 37 w 171"/>
                  <a:gd name="T35" fmla="*/ 317 h 461"/>
                  <a:gd name="T36" fmla="*/ 31 w 171"/>
                  <a:gd name="T37" fmla="*/ 263 h 461"/>
                  <a:gd name="T38" fmla="*/ 31 w 171"/>
                  <a:gd name="T39" fmla="*/ 263 h 46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3" name="Freeform 31"/>
              <p:cNvSpPr>
                <a:spLocks/>
              </p:cNvSpPr>
              <p:nvPr/>
            </p:nvSpPr>
            <p:spPr bwMode="hidden">
              <a:xfrm>
                <a:off x="2951" y="3751"/>
                <a:ext cx="360" cy="563"/>
              </a:xfrm>
              <a:custGeom>
                <a:avLst/>
                <a:gdLst>
                  <a:gd name="T0" fmla="*/ 360 w 360"/>
                  <a:gd name="T1" fmla="*/ 365 h 563"/>
                  <a:gd name="T2" fmla="*/ 353 w 360"/>
                  <a:gd name="T3" fmla="*/ 305 h 563"/>
                  <a:gd name="T4" fmla="*/ 335 w 360"/>
                  <a:gd name="T5" fmla="*/ 251 h 563"/>
                  <a:gd name="T6" fmla="*/ 305 w 360"/>
                  <a:gd name="T7" fmla="*/ 204 h 563"/>
                  <a:gd name="T8" fmla="*/ 262 w 360"/>
                  <a:gd name="T9" fmla="*/ 156 h 563"/>
                  <a:gd name="T10" fmla="*/ 213 w 360"/>
                  <a:gd name="T11" fmla="*/ 108 h 563"/>
                  <a:gd name="T12" fmla="*/ 159 w 360"/>
                  <a:gd name="T13" fmla="*/ 66 h 563"/>
                  <a:gd name="T14" fmla="*/ 92 w 360"/>
                  <a:gd name="T15" fmla="*/ 30 h 563"/>
                  <a:gd name="T16" fmla="*/ 19 w 360"/>
                  <a:gd name="T17" fmla="*/ 0 h 563"/>
                  <a:gd name="T18" fmla="*/ 0 w 360"/>
                  <a:gd name="T19" fmla="*/ 12 h 563"/>
                  <a:gd name="T20" fmla="*/ 67 w 360"/>
                  <a:gd name="T21" fmla="*/ 42 h 563"/>
                  <a:gd name="T22" fmla="*/ 134 w 360"/>
                  <a:gd name="T23" fmla="*/ 78 h 563"/>
                  <a:gd name="T24" fmla="*/ 189 w 360"/>
                  <a:gd name="T25" fmla="*/ 114 h 563"/>
                  <a:gd name="T26" fmla="*/ 238 w 360"/>
                  <a:gd name="T27" fmla="*/ 162 h 563"/>
                  <a:gd name="T28" fmla="*/ 274 w 360"/>
                  <a:gd name="T29" fmla="*/ 210 h 563"/>
                  <a:gd name="T30" fmla="*/ 299 w 360"/>
                  <a:gd name="T31" fmla="*/ 257 h 563"/>
                  <a:gd name="T32" fmla="*/ 317 w 360"/>
                  <a:gd name="T33" fmla="*/ 311 h 563"/>
                  <a:gd name="T34" fmla="*/ 323 w 360"/>
                  <a:gd name="T35" fmla="*/ 365 h 563"/>
                  <a:gd name="T36" fmla="*/ 317 w 360"/>
                  <a:gd name="T37" fmla="*/ 419 h 563"/>
                  <a:gd name="T38" fmla="*/ 299 w 360"/>
                  <a:gd name="T39" fmla="*/ 467 h 563"/>
                  <a:gd name="T40" fmla="*/ 274 w 360"/>
                  <a:gd name="T41" fmla="*/ 515 h 563"/>
                  <a:gd name="T42" fmla="*/ 238 w 360"/>
                  <a:gd name="T43" fmla="*/ 563 h 563"/>
                  <a:gd name="T44" fmla="*/ 268 w 360"/>
                  <a:gd name="T45" fmla="*/ 563 h 563"/>
                  <a:gd name="T46" fmla="*/ 311 w 360"/>
                  <a:gd name="T47" fmla="*/ 515 h 563"/>
                  <a:gd name="T48" fmla="*/ 335 w 360"/>
                  <a:gd name="T49" fmla="*/ 467 h 563"/>
                  <a:gd name="T50" fmla="*/ 353 w 360"/>
                  <a:gd name="T51" fmla="*/ 419 h 563"/>
                  <a:gd name="T52" fmla="*/ 360 w 360"/>
                  <a:gd name="T53" fmla="*/ 365 h 563"/>
                  <a:gd name="T54" fmla="*/ 360 w 360"/>
                  <a:gd name="T55" fmla="*/ 365 h 5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54" name="Freeform 32"/>
              <p:cNvSpPr>
                <a:spLocks/>
              </p:cNvSpPr>
              <p:nvPr/>
            </p:nvSpPr>
            <p:spPr bwMode="hidden">
              <a:xfrm>
                <a:off x="2318" y="3631"/>
                <a:ext cx="1078" cy="425"/>
              </a:xfrm>
              <a:custGeom>
                <a:avLst/>
                <a:gdLst>
                  <a:gd name="T0" fmla="*/ 1053 w 1078"/>
                  <a:gd name="T1" fmla="*/ 425 h 425"/>
                  <a:gd name="T2" fmla="*/ 1078 w 1078"/>
                  <a:gd name="T3" fmla="*/ 419 h 425"/>
                  <a:gd name="T4" fmla="*/ 1066 w 1078"/>
                  <a:gd name="T5" fmla="*/ 377 h 425"/>
                  <a:gd name="T6" fmla="*/ 1047 w 1078"/>
                  <a:gd name="T7" fmla="*/ 336 h 425"/>
                  <a:gd name="T8" fmla="*/ 986 w 1078"/>
                  <a:gd name="T9" fmla="*/ 252 h 425"/>
                  <a:gd name="T10" fmla="*/ 907 w 1078"/>
                  <a:gd name="T11" fmla="*/ 180 h 425"/>
                  <a:gd name="T12" fmla="*/ 810 w 1078"/>
                  <a:gd name="T13" fmla="*/ 120 h 425"/>
                  <a:gd name="T14" fmla="*/ 694 w 1078"/>
                  <a:gd name="T15" fmla="*/ 72 h 425"/>
                  <a:gd name="T16" fmla="*/ 560 w 1078"/>
                  <a:gd name="T17" fmla="*/ 30 h 425"/>
                  <a:gd name="T18" fmla="*/ 420 w 1078"/>
                  <a:gd name="T19" fmla="*/ 6 h 425"/>
                  <a:gd name="T20" fmla="*/ 268 w 1078"/>
                  <a:gd name="T21" fmla="*/ 0 h 425"/>
                  <a:gd name="T22" fmla="*/ 134 w 1078"/>
                  <a:gd name="T23" fmla="*/ 6 h 425"/>
                  <a:gd name="T24" fmla="*/ 0 w 1078"/>
                  <a:gd name="T25" fmla="*/ 24 h 425"/>
                  <a:gd name="T26" fmla="*/ 12 w 1078"/>
                  <a:gd name="T27" fmla="*/ 36 h 425"/>
                  <a:gd name="T28" fmla="*/ 134 w 1078"/>
                  <a:gd name="T29" fmla="*/ 18 h 425"/>
                  <a:gd name="T30" fmla="*/ 268 w 1078"/>
                  <a:gd name="T31" fmla="*/ 12 h 425"/>
                  <a:gd name="T32" fmla="*/ 420 w 1078"/>
                  <a:gd name="T33" fmla="*/ 18 h 425"/>
                  <a:gd name="T34" fmla="*/ 554 w 1078"/>
                  <a:gd name="T35" fmla="*/ 42 h 425"/>
                  <a:gd name="T36" fmla="*/ 682 w 1078"/>
                  <a:gd name="T37" fmla="*/ 84 h 425"/>
                  <a:gd name="T38" fmla="*/ 798 w 1078"/>
                  <a:gd name="T39" fmla="*/ 132 h 425"/>
                  <a:gd name="T40" fmla="*/ 895 w 1078"/>
                  <a:gd name="T41" fmla="*/ 192 h 425"/>
                  <a:gd name="T42" fmla="*/ 968 w 1078"/>
                  <a:gd name="T43" fmla="*/ 264 h 425"/>
                  <a:gd name="T44" fmla="*/ 999 w 1078"/>
                  <a:gd name="T45" fmla="*/ 300 h 425"/>
                  <a:gd name="T46" fmla="*/ 1023 w 1078"/>
                  <a:gd name="T47" fmla="*/ 342 h 425"/>
                  <a:gd name="T48" fmla="*/ 1041 w 1078"/>
                  <a:gd name="T49" fmla="*/ 383 h 425"/>
                  <a:gd name="T50" fmla="*/ 1053 w 1078"/>
                  <a:gd name="T51" fmla="*/ 425 h 425"/>
                  <a:gd name="T52" fmla="*/ 1053 w 1078"/>
                  <a:gd name="T53" fmla="*/ 425 h 4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55" name="Freeform 33"/>
              <p:cNvSpPr>
                <a:spLocks/>
              </p:cNvSpPr>
              <p:nvPr/>
            </p:nvSpPr>
            <p:spPr bwMode="hidden">
              <a:xfrm>
                <a:off x="3304" y="4080"/>
                <a:ext cx="98" cy="234"/>
              </a:xfrm>
              <a:custGeom>
                <a:avLst/>
                <a:gdLst>
                  <a:gd name="T0" fmla="*/ 0 w 98"/>
                  <a:gd name="T1" fmla="*/ 234 h 234"/>
                  <a:gd name="T2" fmla="*/ 25 w 98"/>
                  <a:gd name="T3" fmla="*/ 234 h 234"/>
                  <a:gd name="T4" fmla="*/ 55 w 98"/>
                  <a:gd name="T5" fmla="*/ 186 h 234"/>
                  <a:gd name="T6" fmla="*/ 80 w 98"/>
                  <a:gd name="T7" fmla="*/ 138 h 234"/>
                  <a:gd name="T8" fmla="*/ 92 w 98"/>
                  <a:gd name="T9" fmla="*/ 90 h 234"/>
                  <a:gd name="T10" fmla="*/ 98 w 98"/>
                  <a:gd name="T11" fmla="*/ 36 h 234"/>
                  <a:gd name="T12" fmla="*/ 98 w 98"/>
                  <a:gd name="T13" fmla="*/ 0 h 234"/>
                  <a:gd name="T14" fmla="*/ 74 w 98"/>
                  <a:gd name="T15" fmla="*/ 0 h 234"/>
                  <a:gd name="T16" fmla="*/ 74 w 98"/>
                  <a:gd name="T17" fmla="*/ 36 h 234"/>
                  <a:gd name="T18" fmla="*/ 67 w 98"/>
                  <a:gd name="T19" fmla="*/ 90 h 234"/>
                  <a:gd name="T20" fmla="*/ 55 w 98"/>
                  <a:gd name="T21" fmla="*/ 138 h 234"/>
                  <a:gd name="T22" fmla="*/ 31 w 98"/>
                  <a:gd name="T23" fmla="*/ 186 h 234"/>
                  <a:gd name="T24" fmla="*/ 0 w 98"/>
                  <a:gd name="T25" fmla="*/ 234 h 234"/>
                  <a:gd name="T26" fmla="*/ 0 w 98"/>
                  <a:gd name="T27" fmla="*/ 2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56" name="Freeform 34"/>
              <p:cNvSpPr>
                <a:spLocks/>
              </p:cNvSpPr>
              <p:nvPr/>
            </p:nvSpPr>
            <p:spPr bwMode="hidden">
              <a:xfrm>
                <a:off x="1776" y="3673"/>
                <a:ext cx="481" cy="641"/>
              </a:xfrm>
              <a:custGeom>
                <a:avLst/>
                <a:gdLst>
                  <a:gd name="T0" fmla="*/ 18 w 481"/>
                  <a:gd name="T1" fmla="*/ 443 h 641"/>
                  <a:gd name="T2" fmla="*/ 24 w 481"/>
                  <a:gd name="T3" fmla="*/ 371 h 641"/>
                  <a:gd name="T4" fmla="*/ 55 w 481"/>
                  <a:gd name="T5" fmla="*/ 305 h 641"/>
                  <a:gd name="T6" fmla="*/ 91 w 481"/>
                  <a:gd name="T7" fmla="*/ 246 h 641"/>
                  <a:gd name="T8" fmla="*/ 146 w 481"/>
                  <a:gd name="T9" fmla="*/ 186 h 641"/>
                  <a:gd name="T10" fmla="*/ 213 w 481"/>
                  <a:gd name="T11" fmla="*/ 132 h 641"/>
                  <a:gd name="T12" fmla="*/ 292 w 481"/>
                  <a:gd name="T13" fmla="*/ 84 h 641"/>
                  <a:gd name="T14" fmla="*/ 384 w 481"/>
                  <a:gd name="T15" fmla="*/ 48 h 641"/>
                  <a:gd name="T16" fmla="*/ 481 w 481"/>
                  <a:gd name="T17" fmla="*/ 12 h 641"/>
                  <a:gd name="T18" fmla="*/ 457 w 481"/>
                  <a:gd name="T19" fmla="*/ 0 h 641"/>
                  <a:gd name="T20" fmla="*/ 359 w 481"/>
                  <a:gd name="T21" fmla="*/ 36 h 641"/>
                  <a:gd name="T22" fmla="*/ 274 w 481"/>
                  <a:gd name="T23" fmla="*/ 78 h 641"/>
                  <a:gd name="T24" fmla="*/ 195 w 481"/>
                  <a:gd name="T25" fmla="*/ 126 h 641"/>
                  <a:gd name="T26" fmla="*/ 128 w 481"/>
                  <a:gd name="T27" fmla="*/ 180 h 641"/>
                  <a:gd name="T28" fmla="*/ 73 w 481"/>
                  <a:gd name="T29" fmla="*/ 240 h 641"/>
                  <a:gd name="T30" fmla="*/ 37 w 481"/>
                  <a:gd name="T31" fmla="*/ 305 h 641"/>
                  <a:gd name="T32" fmla="*/ 6 w 481"/>
                  <a:gd name="T33" fmla="*/ 371 h 641"/>
                  <a:gd name="T34" fmla="*/ 0 w 481"/>
                  <a:gd name="T35" fmla="*/ 443 h 641"/>
                  <a:gd name="T36" fmla="*/ 6 w 481"/>
                  <a:gd name="T37" fmla="*/ 497 h 641"/>
                  <a:gd name="T38" fmla="*/ 18 w 481"/>
                  <a:gd name="T39" fmla="*/ 545 h 641"/>
                  <a:gd name="T40" fmla="*/ 43 w 481"/>
                  <a:gd name="T41" fmla="*/ 593 h 641"/>
                  <a:gd name="T42" fmla="*/ 73 w 481"/>
                  <a:gd name="T43" fmla="*/ 641 h 641"/>
                  <a:gd name="T44" fmla="*/ 97 w 481"/>
                  <a:gd name="T45" fmla="*/ 641 h 641"/>
                  <a:gd name="T46" fmla="*/ 67 w 481"/>
                  <a:gd name="T47" fmla="*/ 593 h 641"/>
                  <a:gd name="T48" fmla="*/ 43 w 481"/>
                  <a:gd name="T49" fmla="*/ 545 h 641"/>
                  <a:gd name="T50" fmla="*/ 24 w 481"/>
                  <a:gd name="T51" fmla="*/ 497 h 641"/>
                  <a:gd name="T52" fmla="*/ 18 w 481"/>
                  <a:gd name="T53" fmla="*/ 443 h 641"/>
                  <a:gd name="T54" fmla="*/ 18 w 481"/>
                  <a:gd name="T55" fmla="*/ 443 h 641"/>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8" name="Group 35"/>
            <p:cNvGrpSpPr>
              <a:grpSpLocks/>
            </p:cNvGrpSpPr>
            <p:nvPr userDrawn="1"/>
          </p:nvGrpSpPr>
          <p:grpSpPr bwMode="auto">
            <a:xfrm>
              <a:off x="4128" y="3360"/>
              <a:ext cx="1351" cy="821"/>
              <a:chOff x="4128" y="3360"/>
              <a:chExt cx="1351" cy="821"/>
            </a:xfrm>
          </p:grpSpPr>
          <p:sp>
            <p:nvSpPr>
              <p:cNvPr id="22" name="Freeform 36"/>
              <p:cNvSpPr>
                <a:spLocks noEditPoints="1"/>
              </p:cNvSpPr>
              <p:nvPr/>
            </p:nvSpPr>
            <p:spPr bwMode="hidden">
              <a:xfrm>
                <a:off x="4200" y="3402"/>
                <a:ext cx="1201" cy="731"/>
              </a:xfrm>
              <a:custGeom>
                <a:avLst/>
                <a:gdLst>
                  <a:gd name="T0" fmla="*/ 484 w 1201"/>
                  <a:gd name="T1" fmla="*/ 6 h 731"/>
                  <a:gd name="T2" fmla="*/ 263 w 1201"/>
                  <a:gd name="T3" fmla="*/ 60 h 731"/>
                  <a:gd name="T4" fmla="*/ 101 w 1201"/>
                  <a:gd name="T5" fmla="*/ 162 h 731"/>
                  <a:gd name="T6" fmla="*/ 12 w 1201"/>
                  <a:gd name="T7" fmla="*/ 294 h 731"/>
                  <a:gd name="T8" fmla="*/ 0 w 1201"/>
                  <a:gd name="T9" fmla="*/ 366 h 731"/>
                  <a:gd name="T10" fmla="*/ 12 w 1201"/>
                  <a:gd name="T11" fmla="*/ 437 h 731"/>
                  <a:gd name="T12" fmla="*/ 101 w 1201"/>
                  <a:gd name="T13" fmla="*/ 569 h 731"/>
                  <a:gd name="T14" fmla="*/ 263 w 1201"/>
                  <a:gd name="T15" fmla="*/ 671 h 731"/>
                  <a:gd name="T16" fmla="*/ 484 w 1201"/>
                  <a:gd name="T17" fmla="*/ 725 h 731"/>
                  <a:gd name="T18" fmla="*/ 723 w 1201"/>
                  <a:gd name="T19" fmla="*/ 725 h 731"/>
                  <a:gd name="T20" fmla="*/ 938 w 1201"/>
                  <a:gd name="T21" fmla="*/ 671 h 731"/>
                  <a:gd name="T22" fmla="*/ 1100 w 1201"/>
                  <a:gd name="T23" fmla="*/ 569 h 731"/>
                  <a:gd name="T24" fmla="*/ 1189 w 1201"/>
                  <a:gd name="T25" fmla="*/ 437 h 731"/>
                  <a:gd name="T26" fmla="*/ 1201 w 1201"/>
                  <a:gd name="T27" fmla="*/ 366 h 731"/>
                  <a:gd name="T28" fmla="*/ 1189 w 1201"/>
                  <a:gd name="T29" fmla="*/ 294 h 731"/>
                  <a:gd name="T30" fmla="*/ 1100 w 1201"/>
                  <a:gd name="T31" fmla="*/ 162 h 731"/>
                  <a:gd name="T32" fmla="*/ 938 w 1201"/>
                  <a:gd name="T33" fmla="*/ 60 h 731"/>
                  <a:gd name="T34" fmla="*/ 723 w 1201"/>
                  <a:gd name="T35" fmla="*/ 6 h 731"/>
                  <a:gd name="T36" fmla="*/ 604 w 1201"/>
                  <a:gd name="T37" fmla="*/ 0 h 731"/>
                  <a:gd name="T38" fmla="*/ 490 w 1201"/>
                  <a:gd name="T39" fmla="*/ 701 h 731"/>
                  <a:gd name="T40" fmla="*/ 287 w 1201"/>
                  <a:gd name="T41" fmla="*/ 647 h 731"/>
                  <a:gd name="T42" fmla="*/ 131 w 1201"/>
                  <a:gd name="T43" fmla="*/ 557 h 731"/>
                  <a:gd name="T44" fmla="*/ 48 w 1201"/>
                  <a:gd name="T45" fmla="*/ 437 h 731"/>
                  <a:gd name="T46" fmla="*/ 36 w 1201"/>
                  <a:gd name="T47" fmla="*/ 366 h 731"/>
                  <a:gd name="T48" fmla="*/ 48 w 1201"/>
                  <a:gd name="T49" fmla="*/ 300 h 731"/>
                  <a:gd name="T50" fmla="*/ 131 w 1201"/>
                  <a:gd name="T51" fmla="*/ 174 h 731"/>
                  <a:gd name="T52" fmla="*/ 287 w 1201"/>
                  <a:gd name="T53" fmla="*/ 84 h 731"/>
                  <a:gd name="T54" fmla="*/ 490 w 1201"/>
                  <a:gd name="T55" fmla="*/ 30 h 731"/>
                  <a:gd name="T56" fmla="*/ 717 w 1201"/>
                  <a:gd name="T57" fmla="*/ 30 h 731"/>
                  <a:gd name="T58" fmla="*/ 920 w 1201"/>
                  <a:gd name="T59" fmla="*/ 84 h 731"/>
                  <a:gd name="T60" fmla="*/ 1070 w 1201"/>
                  <a:gd name="T61" fmla="*/ 174 h 731"/>
                  <a:gd name="T62" fmla="*/ 1153 w 1201"/>
                  <a:gd name="T63" fmla="*/ 300 h 731"/>
                  <a:gd name="T64" fmla="*/ 1153 w 1201"/>
                  <a:gd name="T65" fmla="*/ 437 h 731"/>
                  <a:gd name="T66" fmla="*/ 1070 w 1201"/>
                  <a:gd name="T67" fmla="*/ 557 h 731"/>
                  <a:gd name="T68" fmla="*/ 920 w 1201"/>
                  <a:gd name="T69" fmla="*/ 647 h 731"/>
                  <a:gd name="T70" fmla="*/ 717 w 1201"/>
                  <a:gd name="T71" fmla="*/ 701 h 731"/>
                  <a:gd name="T72" fmla="*/ 604 w 1201"/>
                  <a:gd name="T73" fmla="*/ 707 h 7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23" name="Freeform 37"/>
              <p:cNvSpPr>
                <a:spLocks/>
              </p:cNvSpPr>
              <p:nvPr/>
            </p:nvSpPr>
            <p:spPr bwMode="hidden">
              <a:xfrm>
                <a:off x="4128" y="3366"/>
                <a:ext cx="544" cy="737"/>
              </a:xfrm>
              <a:custGeom>
                <a:avLst/>
                <a:gdLst>
                  <a:gd name="T0" fmla="*/ 24 w 544"/>
                  <a:gd name="T1" fmla="*/ 402 h 737"/>
                  <a:gd name="T2" fmla="*/ 36 w 544"/>
                  <a:gd name="T3" fmla="*/ 330 h 737"/>
                  <a:gd name="T4" fmla="*/ 66 w 544"/>
                  <a:gd name="T5" fmla="*/ 264 h 737"/>
                  <a:gd name="T6" fmla="*/ 108 w 544"/>
                  <a:gd name="T7" fmla="*/ 204 h 737"/>
                  <a:gd name="T8" fmla="*/ 173 w 544"/>
                  <a:gd name="T9" fmla="*/ 150 h 737"/>
                  <a:gd name="T10" fmla="*/ 251 w 544"/>
                  <a:gd name="T11" fmla="*/ 102 h 737"/>
                  <a:gd name="T12" fmla="*/ 335 w 544"/>
                  <a:gd name="T13" fmla="*/ 60 h 737"/>
                  <a:gd name="T14" fmla="*/ 436 w 544"/>
                  <a:gd name="T15" fmla="*/ 30 h 737"/>
                  <a:gd name="T16" fmla="*/ 544 w 544"/>
                  <a:gd name="T17" fmla="*/ 12 h 737"/>
                  <a:gd name="T18" fmla="*/ 544 w 544"/>
                  <a:gd name="T19" fmla="*/ 0 h 737"/>
                  <a:gd name="T20" fmla="*/ 430 w 544"/>
                  <a:gd name="T21" fmla="*/ 18 h 737"/>
                  <a:gd name="T22" fmla="*/ 329 w 544"/>
                  <a:gd name="T23" fmla="*/ 48 h 737"/>
                  <a:gd name="T24" fmla="*/ 233 w 544"/>
                  <a:gd name="T25" fmla="*/ 90 h 737"/>
                  <a:gd name="T26" fmla="*/ 155 w 544"/>
                  <a:gd name="T27" fmla="*/ 138 h 737"/>
                  <a:gd name="T28" fmla="*/ 90 w 544"/>
                  <a:gd name="T29" fmla="*/ 198 h 737"/>
                  <a:gd name="T30" fmla="*/ 42 w 544"/>
                  <a:gd name="T31" fmla="*/ 258 h 737"/>
                  <a:gd name="T32" fmla="*/ 12 w 544"/>
                  <a:gd name="T33" fmla="*/ 330 h 737"/>
                  <a:gd name="T34" fmla="*/ 0 w 544"/>
                  <a:gd name="T35" fmla="*/ 402 h 737"/>
                  <a:gd name="T36" fmla="*/ 6 w 544"/>
                  <a:gd name="T37" fmla="*/ 455 h 737"/>
                  <a:gd name="T38" fmla="*/ 18 w 544"/>
                  <a:gd name="T39" fmla="*/ 503 h 737"/>
                  <a:gd name="T40" fmla="*/ 42 w 544"/>
                  <a:gd name="T41" fmla="*/ 545 h 737"/>
                  <a:gd name="T42" fmla="*/ 78 w 544"/>
                  <a:gd name="T43" fmla="*/ 593 h 737"/>
                  <a:gd name="T44" fmla="*/ 114 w 544"/>
                  <a:gd name="T45" fmla="*/ 635 h 737"/>
                  <a:gd name="T46" fmla="*/ 161 w 544"/>
                  <a:gd name="T47" fmla="*/ 671 h 737"/>
                  <a:gd name="T48" fmla="*/ 221 w 544"/>
                  <a:gd name="T49" fmla="*/ 707 h 737"/>
                  <a:gd name="T50" fmla="*/ 281 w 544"/>
                  <a:gd name="T51" fmla="*/ 737 h 737"/>
                  <a:gd name="T52" fmla="*/ 323 w 544"/>
                  <a:gd name="T53" fmla="*/ 737 h 737"/>
                  <a:gd name="T54" fmla="*/ 257 w 544"/>
                  <a:gd name="T55" fmla="*/ 707 h 737"/>
                  <a:gd name="T56" fmla="*/ 203 w 544"/>
                  <a:gd name="T57" fmla="*/ 671 h 737"/>
                  <a:gd name="T58" fmla="*/ 149 w 544"/>
                  <a:gd name="T59" fmla="*/ 635 h 737"/>
                  <a:gd name="T60" fmla="*/ 108 w 544"/>
                  <a:gd name="T61" fmla="*/ 593 h 737"/>
                  <a:gd name="T62" fmla="*/ 72 w 544"/>
                  <a:gd name="T63" fmla="*/ 551 h 737"/>
                  <a:gd name="T64" fmla="*/ 48 w 544"/>
                  <a:gd name="T65" fmla="*/ 503 h 737"/>
                  <a:gd name="T66" fmla="*/ 30 w 544"/>
                  <a:gd name="T67" fmla="*/ 455 h 737"/>
                  <a:gd name="T68" fmla="*/ 24 w 544"/>
                  <a:gd name="T69" fmla="*/ 402 h 737"/>
                  <a:gd name="T70" fmla="*/ 24 w 544"/>
                  <a:gd name="T71" fmla="*/ 402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24" name="Freeform 38"/>
              <p:cNvSpPr>
                <a:spLocks/>
              </p:cNvSpPr>
              <p:nvPr/>
            </p:nvSpPr>
            <p:spPr bwMode="hidden">
              <a:xfrm>
                <a:off x="4792" y="3360"/>
                <a:ext cx="609" cy="252"/>
              </a:xfrm>
              <a:custGeom>
                <a:avLst/>
                <a:gdLst>
                  <a:gd name="T0" fmla="*/ 12 w 609"/>
                  <a:gd name="T1" fmla="*/ 12 h 252"/>
                  <a:gd name="T2" fmla="*/ 113 w 609"/>
                  <a:gd name="T3" fmla="*/ 18 h 252"/>
                  <a:gd name="T4" fmla="*/ 203 w 609"/>
                  <a:gd name="T5" fmla="*/ 30 h 252"/>
                  <a:gd name="T6" fmla="*/ 292 w 609"/>
                  <a:gd name="T7" fmla="*/ 48 h 252"/>
                  <a:gd name="T8" fmla="*/ 376 w 609"/>
                  <a:gd name="T9" fmla="*/ 78 h 252"/>
                  <a:gd name="T10" fmla="*/ 448 w 609"/>
                  <a:gd name="T11" fmla="*/ 114 h 252"/>
                  <a:gd name="T12" fmla="*/ 514 w 609"/>
                  <a:gd name="T13" fmla="*/ 156 h 252"/>
                  <a:gd name="T14" fmla="*/ 567 w 609"/>
                  <a:gd name="T15" fmla="*/ 198 h 252"/>
                  <a:gd name="T16" fmla="*/ 609 w 609"/>
                  <a:gd name="T17" fmla="*/ 252 h 252"/>
                  <a:gd name="T18" fmla="*/ 609 w 609"/>
                  <a:gd name="T19" fmla="*/ 216 h 252"/>
                  <a:gd name="T20" fmla="*/ 561 w 609"/>
                  <a:gd name="T21" fmla="*/ 168 h 252"/>
                  <a:gd name="T22" fmla="*/ 502 w 609"/>
                  <a:gd name="T23" fmla="*/ 126 h 252"/>
                  <a:gd name="T24" fmla="*/ 436 w 609"/>
                  <a:gd name="T25" fmla="*/ 90 h 252"/>
                  <a:gd name="T26" fmla="*/ 364 w 609"/>
                  <a:gd name="T27" fmla="*/ 60 h 252"/>
                  <a:gd name="T28" fmla="*/ 286 w 609"/>
                  <a:gd name="T29" fmla="*/ 36 h 252"/>
                  <a:gd name="T30" fmla="*/ 197 w 609"/>
                  <a:gd name="T31" fmla="*/ 18 h 252"/>
                  <a:gd name="T32" fmla="*/ 107 w 609"/>
                  <a:gd name="T33" fmla="*/ 6 h 252"/>
                  <a:gd name="T34" fmla="*/ 12 w 609"/>
                  <a:gd name="T35" fmla="*/ 0 h 252"/>
                  <a:gd name="T36" fmla="*/ 6 w 609"/>
                  <a:gd name="T37" fmla="*/ 0 h 252"/>
                  <a:gd name="T38" fmla="*/ 0 w 609"/>
                  <a:gd name="T39" fmla="*/ 0 h 252"/>
                  <a:gd name="T40" fmla="*/ 0 w 609"/>
                  <a:gd name="T41" fmla="*/ 12 h 252"/>
                  <a:gd name="T42" fmla="*/ 6 w 609"/>
                  <a:gd name="T43" fmla="*/ 12 h 252"/>
                  <a:gd name="T44" fmla="*/ 12 w 609"/>
                  <a:gd name="T45" fmla="*/ 12 h 252"/>
                  <a:gd name="T46" fmla="*/ 12 w 609"/>
                  <a:gd name="T47" fmla="*/ 12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25" name="Freeform 39"/>
              <p:cNvSpPr>
                <a:spLocks/>
              </p:cNvSpPr>
              <p:nvPr/>
            </p:nvSpPr>
            <p:spPr bwMode="hidden">
              <a:xfrm>
                <a:off x="5246" y="4007"/>
                <a:ext cx="72" cy="54"/>
              </a:xfrm>
              <a:custGeom>
                <a:avLst/>
                <a:gdLst>
                  <a:gd name="T0" fmla="*/ 72 w 72"/>
                  <a:gd name="T1" fmla="*/ 0 h 54"/>
                  <a:gd name="T2" fmla="*/ 36 w 72"/>
                  <a:gd name="T3" fmla="*/ 30 h 54"/>
                  <a:gd name="T4" fmla="*/ 0 w 72"/>
                  <a:gd name="T5" fmla="*/ 54 h 54"/>
                  <a:gd name="T6" fmla="*/ 36 w 72"/>
                  <a:gd name="T7" fmla="*/ 54 h 54"/>
                  <a:gd name="T8" fmla="*/ 54 w 72"/>
                  <a:gd name="T9" fmla="*/ 42 h 54"/>
                  <a:gd name="T10" fmla="*/ 72 w 72"/>
                  <a:gd name="T11" fmla="*/ 24 h 54"/>
                  <a:gd name="T12" fmla="*/ 72 w 72"/>
                  <a:gd name="T13" fmla="*/ 24 h 54"/>
                  <a:gd name="T14" fmla="*/ 72 w 72"/>
                  <a:gd name="T15" fmla="*/ 0 h 54"/>
                  <a:gd name="T16" fmla="*/ 72 w 72"/>
                  <a:gd name="T17" fmla="*/ 0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26" name="Freeform 40"/>
              <p:cNvSpPr>
                <a:spLocks/>
              </p:cNvSpPr>
              <p:nvPr/>
            </p:nvSpPr>
            <p:spPr bwMode="hidden">
              <a:xfrm>
                <a:off x="4505" y="4073"/>
                <a:ext cx="705" cy="108"/>
              </a:xfrm>
              <a:custGeom>
                <a:avLst/>
                <a:gdLst>
                  <a:gd name="T0" fmla="*/ 299 w 705"/>
                  <a:gd name="T1" fmla="*/ 90 h 108"/>
                  <a:gd name="T2" fmla="*/ 221 w 705"/>
                  <a:gd name="T3" fmla="*/ 90 h 108"/>
                  <a:gd name="T4" fmla="*/ 143 w 705"/>
                  <a:gd name="T5" fmla="*/ 78 h 108"/>
                  <a:gd name="T6" fmla="*/ 0 w 705"/>
                  <a:gd name="T7" fmla="*/ 48 h 108"/>
                  <a:gd name="T8" fmla="*/ 0 w 705"/>
                  <a:gd name="T9" fmla="*/ 66 h 108"/>
                  <a:gd name="T10" fmla="*/ 143 w 705"/>
                  <a:gd name="T11" fmla="*/ 96 h 108"/>
                  <a:gd name="T12" fmla="*/ 221 w 705"/>
                  <a:gd name="T13" fmla="*/ 108 h 108"/>
                  <a:gd name="T14" fmla="*/ 299 w 705"/>
                  <a:gd name="T15" fmla="*/ 108 h 108"/>
                  <a:gd name="T16" fmla="*/ 412 w 705"/>
                  <a:gd name="T17" fmla="*/ 102 h 108"/>
                  <a:gd name="T18" fmla="*/ 520 w 705"/>
                  <a:gd name="T19" fmla="*/ 84 h 108"/>
                  <a:gd name="T20" fmla="*/ 615 w 705"/>
                  <a:gd name="T21" fmla="*/ 60 h 108"/>
                  <a:gd name="T22" fmla="*/ 705 w 705"/>
                  <a:gd name="T23" fmla="*/ 24 h 108"/>
                  <a:gd name="T24" fmla="*/ 705 w 705"/>
                  <a:gd name="T25" fmla="*/ 0 h 108"/>
                  <a:gd name="T26" fmla="*/ 615 w 705"/>
                  <a:gd name="T27" fmla="*/ 42 h 108"/>
                  <a:gd name="T28" fmla="*/ 520 w 705"/>
                  <a:gd name="T29" fmla="*/ 66 h 108"/>
                  <a:gd name="T30" fmla="*/ 412 w 705"/>
                  <a:gd name="T31" fmla="*/ 84 h 108"/>
                  <a:gd name="T32" fmla="*/ 299 w 705"/>
                  <a:gd name="T33" fmla="*/ 90 h 108"/>
                  <a:gd name="T34" fmla="*/ 299 w 705"/>
                  <a:gd name="T35" fmla="*/ 90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27" name="Freeform 41"/>
              <p:cNvSpPr>
                <a:spLocks/>
              </p:cNvSpPr>
              <p:nvPr/>
            </p:nvSpPr>
            <p:spPr bwMode="hidden">
              <a:xfrm>
                <a:off x="5336" y="3654"/>
                <a:ext cx="143" cy="341"/>
              </a:xfrm>
              <a:custGeom>
                <a:avLst/>
                <a:gdLst>
                  <a:gd name="T0" fmla="*/ 119 w 143"/>
                  <a:gd name="T1" fmla="*/ 114 h 341"/>
                  <a:gd name="T2" fmla="*/ 113 w 143"/>
                  <a:gd name="T3" fmla="*/ 173 h 341"/>
                  <a:gd name="T4" fmla="*/ 89 w 143"/>
                  <a:gd name="T5" fmla="*/ 239 h 341"/>
                  <a:gd name="T6" fmla="*/ 47 w 143"/>
                  <a:gd name="T7" fmla="*/ 293 h 341"/>
                  <a:gd name="T8" fmla="*/ 0 w 143"/>
                  <a:gd name="T9" fmla="*/ 341 h 341"/>
                  <a:gd name="T10" fmla="*/ 29 w 143"/>
                  <a:gd name="T11" fmla="*/ 341 h 341"/>
                  <a:gd name="T12" fmla="*/ 77 w 143"/>
                  <a:gd name="T13" fmla="*/ 287 h 341"/>
                  <a:gd name="T14" fmla="*/ 113 w 143"/>
                  <a:gd name="T15" fmla="*/ 233 h 341"/>
                  <a:gd name="T16" fmla="*/ 137 w 143"/>
                  <a:gd name="T17" fmla="*/ 173 h 341"/>
                  <a:gd name="T18" fmla="*/ 143 w 143"/>
                  <a:gd name="T19" fmla="*/ 114 h 341"/>
                  <a:gd name="T20" fmla="*/ 137 w 143"/>
                  <a:gd name="T21" fmla="*/ 60 h 341"/>
                  <a:gd name="T22" fmla="*/ 119 w 143"/>
                  <a:gd name="T23" fmla="*/ 0 h 341"/>
                  <a:gd name="T24" fmla="*/ 89 w 143"/>
                  <a:gd name="T25" fmla="*/ 0 h 341"/>
                  <a:gd name="T26" fmla="*/ 113 w 143"/>
                  <a:gd name="T27" fmla="*/ 60 h 341"/>
                  <a:gd name="T28" fmla="*/ 119 w 143"/>
                  <a:gd name="T29" fmla="*/ 114 h 341"/>
                  <a:gd name="T30" fmla="*/ 119 w 143"/>
                  <a:gd name="T31" fmla="*/ 114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28" name="Freeform 42"/>
              <p:cNvSpPr>
                <a:spLocks/>
              </p:cNvSpPr>
              <p:nvPr/>
            </p:nvSpPr>
            <p:spPr bwMode="hidden">
              <a:xfrm>
                <a:off x="5061" y="3624"/>
                <a:ext cx="83" cy="90"/>
              </a:xfrm>
              <a:custGeom>
                <a:avLst/>
                <a:gdLst>
                  <a:gd name="T0" fmla="*/ 59 w 83"/>
                  <a:gd name="T1" fmla="*/ 90 h 90"/>
                  <a:gd name="T2" fmla="*/ 83 w 83"/>
                  <a:gd name="T3" fmla="*/ 84 h 90"/>
                  <a:gd name="T4" fmla="*/ 71 w 83"/>
                  <a:gd name="T5" fmla="*/ 60 h 90"/>
                  <a:gd name="T6" fmla="*/ 53 w 83"/>
                  <a:gd name="T7" fmla="*/ 42 h 90"/>
                  <a:gd name="T8" fmla="*/ 6 w 83"/>
                  <a:gd name="T9" fmla="*/ 0 h 90"/>
                  <a:gd name="T10" fmla="*/ 0 w 83"/>
                  <a:gd name="T11" fmla="*/ 18 h 90"/>
                  <a:gd name="T12" fmla="*/ 35 w 83"/>
                  <a:gd name="T13" fmla="*/ 48 h 90"/>
                  <a:gd name="T14" fmla="*/ 59 w 83"/>
                  <a:gd name="T15" fmla="*/ 90 h 90"/>
                  <a:gd name="T16" fmla="*/ 59 w 83"/>
                  <a:gd name="T17" fmla="*/ 9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29" name="Freeform 43"/>
              <p:cNvSpPr>
                <a:spLocks/>
              </p:cNvSpPr>
              <p:nvPr/>
            </p:nvSpPr>
            <p:spPr bwMode="hidden">
              <a:xfrm>
                <a:off x="4445" y="3552"/>
                <a:ext cx="717" cy="431"/>
              </a:xfrm>
              <a:custGeom>
                <a:avLst/>
                <a:gdLst>
                  <a:gd name="T0" fmla="*/ 693 w 717"/>
                  <a:gd name="T1" fmla="*/ 216 h 431"/>
                  <a:gd name="T2" fmla="*/ 687 w 717"/>
                  <a:gd name="T3" fmla="*/ 257 h 431"/>
                  <a:gd name="T4" fmla="*/ 669 w 717"/>
                  <a:gd name="T5" fmla="*/ 293 h 431"/>
                  <a:gd name="T6" fmla="*/ 633 w 717"/>
                  <a:gd name="T7" fmla="*/ 329 h 431"/>
                  <a:gd name="T8" fmla="*/ 598 w 717"/>
                  <a:gd name="T9" fmla="*/ 359 h 431"/>
                  <a:gd name="T10" fmla="*/ 544 w 717"/>
                  <a:gd name="T11" fmla="*/ 383 h 431"/>
                  <a:gd name="T12" fmla="*/ 490 w 717"/>
                  <a:gd name="T13" fmla="*/ 401 h 431"/>
                  <a:gd name="T14" fmla="*/ 424 w 717"/>
                  <a:gd name="T15" fmla="*/ 413 h 431"/>
                  <a:gd name="T16" fmla="*/ 359 w 717"/>
                  <a:gd name="T17" fmla="*/ 419 h 431"/>
                  <a:gd name="T18" fmla="*/ 293 w 717"/>
                  <a:gd name="T19" fmla="*/ 413 h 431"/>
                  <a:gd name="T20" fmla="*/ 227 w 717"/>
                  <a:gd name="T21" fmla="*/ 401 h 431"/>
                  <a:gd name="T22" fmla="*/ 173 w 717"/>
                  <a:gd name="T23" fmla="*/ 383 h 431"/>
                  <a:gd name="T24" fmla="*/ 119 w 717"/>
                  <a:gd name="T25" fmla="*/ 359 h 431"/>
                  <a:gd name="T26" fmla="*/ 84 w 717"/>
                  <a:gd name="T27" fmla="*/ 329 h 431"/>
                  <a:gd name="T28" fmla="*/ 48 w 717"/>
                  <a:gd name="T29" fmla="*/ 293 h 431"/>
                  <a:gd name="T30" fmla="*/ 30 w 717"/>
                  <a:gd name="T31" fmla="*/ 257 h 431"/>
                  <a:gd name="T32" fmla="*/ 24 w 717"/>
                  <a:gd name="T33" fmla="*/ 216 h 431"/>
                  <a:gd name="T34" fmla="*/ 30 w 717"/>
                  <a:gd name="T35" fmla="*/ 174 h 431"/>
                  <a:gd name="T36" fmla="*/ 48 w 717"/>
                  <a:gd name="T37" fmla="*/ 138 h 431"/>
                  <a:gd name="T38" fmla="*/ 84 w 717"/>
                  <a:gd name="T39" fmla="*/ 102 h 431"/>
                  <a:gd name="T40" fmla="*/ 119 w 717"/>
                  <a:gd name="T41" fmla="*/ 72 h 431"/>
                  <a:gd name="T42" fmla="*/ 173 w 717"/>
                  <a:gd name="T43" fmla="*/ 48 h 431"/>
                  <a:gd name="T44" fmla="*/ 227 w 717"/>
                  <a:gd name="T45" fmla="*/ 30 h 431"/>
                  <a:gd name="T46" fmla="*/ 293 w 717"/>
                  <a:gd name="T47" fmla="*/ 18 h 431"/>
                  <a:gd name="T48" fmla="*/ 359 w 717"/>
                  <a:gd name="T49" fmla="*/ 12 h 431"/>
                  <a:gd name="T50" fmla="*/ 418 w 717"/>
                  <a:gd name="T51" fmla="*/ 18 h 431"/>
                  <a:gd name="T52" fmla="*/ 478 w 717"/>
                  <a:gd name="T53" fmla="*/ 30 h 431"/>
                  <a:gd name="T54" fmla="*/ 532 w 717"/>
                  <a:gd name="T55" fmla="*/ 48 h 431"/>
                  <a:gd name="T56" fmla="*/ 580 w 717"/>
                  <a:gd name="T57" fmla="*/ 66 h 431"/>
                  <a:gd name="T58" fmla="*/ 586 w 717"/>
                  <a:gd name="T59" fmla="*/ 48 h 431"/>
                  <a:gd name="T60" fmla="*/ 478 w 717"/>
                  <a:gd name="T61" fmla="*/ 12 h 431"/>
                  <a:gd name="T62" fmla="*/ 418 w 717"/>
                  <a:gd name="T63" fmla="*/ 6 h 431"/>
                  <a:gd name="T64" fmla="*/ 359 w 717"/>
                  <a:gd name="T65" fmla="*/ 0 h 431"/>
                  <a:gd name="T66" fmla="*/ 287 w 717"/>
                  <a:gd name="T67" fmla="*/ 6 h 431"/>
                  <a:gd name="T68" fmla="*/ 221 w 717"/>
                  <a:gd name="T69" fmla="*/ 18 h 431"/>
                  <a:gd name="T70" fmla="*/ 161 w 717"/>
                  <a:gd name="T71" fmla="*/ 36 h 431"/>
                  <a:gd name="T72" fmla="*/ 107 w 717"/>
                  <a:gd name="T73" fmla="*/ 66 h 431"/>
                  <a:gd name="T74" fmla="*/ 60 w 717"/>
                  <a:gd name="T75" fmla="*/ 96 h 431"/>
                  <a:gd name="T76" fmla="*/ 30 w 717"/>
                  <a:gd name="T77" fmla="*/ 132 h 431"/>
                  <a:gd name="T78" fmla="*/ 6 w 717"/>
                  <a:gd name="T79" fmla="*/ 174 h 431"/>
                  <a:gd name="T80" fmla="*/ 0 w 717"/>
                  <a:gd name="T81" fmla="*/ 216 h 431"/>
                  <a:gd name="T82" fmla="*/ 6 w 717"/>
                  <a:gd name="T83" fmla="*/ 257 h 431"/>
                  <a:gd name="T84" fmla="*/ 30 w 717"/>
                  <a:gd name="T85" fmla="*/ 299 h 431"/>
                  <a:gd name="T86" fmla="*/ 60 w 717"/>
                  <a:gd name="T87" fmla="*/ 335 h 431"/>
                  <a:gd name="T88" fmla="*/ 107 w 717"/>
                  <a:gd name="T89" fmla="*/ 371 h 431"/>
                  <a:gd name="T90" fmla="*/ 161 w 717"/>
                  <a:gd name="T91" fmla="*/ 395 h 431"/>
                  <a:gd name="T92" fmla="*/ 221 w 717"/>
                  <a:gd name="T93" fmla="*/ 413 h 431"/>
                  <a:gd name="T94" fmla="*/ 287 w 717"/>
                  <a:gd name="T95" fmla="*/ 425 h 431"/>
                  <a:gd name="T96" fmla="*/ 359 w 717"/>
                  <a:gd name="T97" fmla="*/ 431 h 431"/>
                  <a:gd name="T98" fmla="*/ 430 w 717"/>
                  <a:gd name="T99" fmla="*/ 425 h 431"/>
                  <a:gd name="T100" fmla="*/ 496 w 717"/>
                  <a:gd name="T101" fmla="*/ 413 h 431"/>
                  <a:gd name="T102" fmla="*/ 562 w 717"/>
                  <a:gd name="T103" fmla="*/ 395 h 431"/>
                  <a:gd name="T104" fmla="*/ 610 w 717"/>
                  <a:gd name="T105" fmla="*/ 371 h 431"/>
                  <a:gd name="T106" fmla="*/ 657 w 717"/>
                  <a:gd name="T107" fmla="*/ 335 h 431"/>
                  <a:gd name="T108" fmla="*/ 687 w 717"/>
                  <a:gd name="T109" fmla="*/ 299 h 431"/>
                  <a:gd name="T110" fmla="*/ 711 w 717"/>
                  <a:gd name="T111" fmla="*/ 257 h 431"/>
                  <a:gd name="T112" fmla="*/ 717 w 717"/>
                  <a:gd name="T113" fmla="*/ 216 h 431"/>
                  <a:gd name="T114" fmla="*/ 717 w 717"/>
                  <a:gd name="T115" fmla="*/ 204 h 431"/>
                  <a:gd name="T116" fmla="*/ 711 w 717"/>
                  <a:gd name="T117" fmla="*/ 192 h 431"/>
                  <a:gd name="T118" fmla="*/ 687 w 717"/>
                  <a:gd name="T119" fmla="*/ 198 h 431"/>
                  <a:gd name="T120" fmla="*/ 693 w 717"/>
                  <a:gd name="T121" fmla="*/ 210 h 431"/>
                  <a:gd name="T122" fmla="*/ 693 w 717"/>
                  <a:gd name="T123" fmla="*/ 216 h 431"/>
                  <a:gd name="T124" fmla="*/ 693 w 717"/>
                  <a:gd name="T125" fmla="*/ 216 h 43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 name="Freeform 44"/>
              <p:cNvSpPr>
                <a:spLocks/>
              </p:cNvSpPr>
              <p:nvPr/>
            </p:nvSpPr>
            <p:spPr bwMode="hidden">
              <a:xfrm>
                <a:off x="4349" y="3510"/>
                <a:ext cx="909" cy="533"/>
              </a:xfrm>
              <a:custGeom>
                <a:avLst/>
                <a:gdLst>
                  <a:gd name="T0" fmla="*/ 616 w 909"/>
                  <a:gd name="T1" fmla="*/ 0 h 533"/>
                  <a:gd name="T2" fmla="*/ 616 w 909"/>
                  <a:gd name="T3" fmla="*/ 18 h 533"/>
                  <a:gd name="T4" fmla="*/ 724 w 909"/>
                  <a:gd name="T5" fmla="*/ 60 h 533"/>
                  <a:gd name="T6" fmla="*/ 765 w 909"/>
                  <a:gd name="T7" fmla="*/ 84 h 533"/>
                  <a:gd name="T8" fmla="*/ 807 w 909"/>
                  <a:gd name="T9" fmla="*/ 114 h 533"/>
                  <a:gd name="T10" fmla="*/ 837 w 909"/>
                  <a:gd name="T11" fmla="*/ 144 h 533"/>
                  <a:gd name="T12" fmla="*/ 861 w 909"/>
                  <a:gd name="T13" fmla="*/ 180 h 533"/>
                  <a:gd name="T14" fmla="*/ 873 w 909"/>
                  <a:gd name="T15" fmla="*/ 216 h 533"/>
                  <a:gd name="T16" fmla="*/ 879 w 909"/>
                  <a:gd name="T17" fmla="*/ 258 h 533"/>
                  <a:gd name="T18" fmla="*/ 873 w 909"/>
                  <a:gd name="T19" fmla="*/ 311 h 533"/>
                  <a:gd name="T20" fmla="*/ 843 w 909"/>
                  <a:gd name="T21" fmla="*/ 359 h 533"/>
                  <a:gd name="T22" fmla="*/ 807 w 909"/>
                  <a:gd name="T23" fmla="*/ 401 h 533"/>
                  <a:gd name="T24" fmla="*/ 753 w 909"/>
                  <a:gd name="T25" fmla="*/ 443 h 533"/>
                  <a:gd name="T26" fmla="*/ 694 w 909"/>
                  <a:gd name="T27" fmla="*/ 473 h 533"/>
                  <a:gd name="T28" fmla="*/ 622 w 909"/>
                  <a:gd name="T29" fmla="*/ 497 h 533"/>
                  <a:gd name="T30" fmla="*/ 538 w 909"/>
                  <a:gd name="T31" fmla="*/ 509 h 533"/>
                  <a:gd name="T32" fmla="*/ 455 w 909"/>
                  <a:gd name="T33" fmla="*/ 515 h 533"/>
                  <a:gd name="T34" fmla="*/ 371 w 909"/>
                  <a:gd name="T35" fmla="*/ 509 h 533"/>
                  <a:gd name="T36" fmla="*/ 287 w 909"/>
                  <a:gd name="T37" fmla="*/ 497 h 533"/>
                  <a:gd name="T38" fmla="*/ 215 w 909"/>
                  <a:gd name="T39" fmla="*/ 473 h 533"/>
                  <a:gd name="T40" fmla="*/ 156 w 909"/>
                  <a:gd name="T41" fmla="*/ 443 h 533"/>
                  <a:gd name="T42" fmla="*/ 102 w 909"/>
                  <a:gd name="T43" fmla="*/ 401 h 533"/>
                  <a:gd name="T44" fmla="*/ 66 w 909"/>
                  <a:gd name="T45" fmla="*/ 359 h 533"/>
                  <a:gd name="T46" fmla="*/ 36 w 909"/>
                  <a:gd name="T47" fmla="*/ 311 h 533"/>
                  <a:gd name="T48" fmla="*/ 30 w 909"/>
                  <a:gd name="T49" fmla="*/ 258 h 533"/>
                  <a:gd name="T50" fmla="*/ 36 w 909"/>
                  <a:gd name="T51" fmla="*/ 222 h 533"/>
                  <a:gd name="T52" fmla="*/ 48 w 909"/>
                  <a:gd name="T53" fmla="*/ 186 h 533"/>
                  <a:gd name="T54" fmla="*/ 66 w 909"/>
                  <a:gd name="T55" fmla="*/ 156 h 533"/>
                  <a:gd name="T56" fmla="*/ 90 w 909"/>
                  <a:gd name="T57" fmla="*/ 126 h 533"/>
                  <a:gd name="T58" fmla="*/ 66 w 909"/>
                  <a:gd name="T59" fmla="*/ 114 h 533"/>
                  <a:gd name="T60" fmla="*/ 36 w 909"/>
                  <a:gd name="T61" fmla="*/ 144 h 533"/>
                  <a:gd name="T62" fmla="*/ 18 w 909"/>
                  <a:gd name="T63" fmla="*/ 180 h 533"/>
                  <a:gd name="T64" fmla="*/ 6 w 909"/>
                  <a:gd name="T65" fmla="*/ 216 h 533"/>
                  <a:gd name="T66" fmla="*/ 0 w 909"/>
                  <a:gd name="T67" fmla="*/ 258 h 533"/>
                  <a:gd name="T68" fmla="*/ 12 w 909"/>
                  <a:gd name="T69" fmla="*/ 311 h 533"/>
                  <a:gd name="T70" fmla="*/ 36 w 909"/>
                  <a:gd name="T71" fmla="*/ 365 h 533"/>
                  <a:gd name="T72" fmla="*/ 78 w 909"/>
                  <a:gd name="T73" fmla="*/ 413 h 533"/>
                  <a:gd name="T74" fmla="*/ 132 w 909"/>
                  <a:gd name="T75" fmla="*/ 449 h 533"/>
                  <a:gd name="T76" fmla="*/ 203 w 909"/>
                  <a:gd name="T77" fmla="*/ 485 h 533"/>
                  <a:gd name="T78" fmla="*/ 275 w 909"/>
                  <a:gd name="T79" fmla="*/ 509 h 533"/>
                  <a:gd name="T80" fmla="*/ 365 w 909"/>
                  <a:gd name="T81" fmla="*/ 527 h 533"/>
                  <a:gd name="T82" fmla="*/ 455 w 909"/>
                  <a:gd name="T83" fmla="*/ 533 h 533"/>
                  <a:gd name="T84" fmla="*/ 544 w 909"/>
                  <a:gd name="T85" fmla="*/ 527 h 533"/>
                  <a:gd name="T86" fmla="*/ 634 w 909"/>
                  <a:gd name="T87" fmla="*/ 509 h 533"/>
                  <a:gd name="T88" fmla="*/ 712 w 909"/>
                  <a:gd name="T89" fmla="*/ 485 h 533"/>
                  <a:gd name="T90" fmla="*/ 777 w 909"/>
                  <a:gd name="T91" fmla="*/ 449 h 533"/>
                  <a:gd name="T92" fmla="*/ 831 w 909"/>
                  <a:gd name="T93" fmla="*/ 413 h 533"/>
                  <a:gd name="T94" fmla="*/ 873 w 909"/>
                  <a:gd name="T95" fmla="*/ 365 h 533"/>
                  <a:gd name="T96" fmla="*/ 897 w 909"/>
                  <a:gd name="T97" fmla="*/ 311 h 533"/>
                  <a:gd name="T98" fmla="*/ 909 w 909"/>
                  <a:gd name="T99" fmla="*/ 258 h 533"/>
                  <a:gd name="T100" fmla="*/ 903 w 909"/>
                  <a:gd name="T101" fmla="*/ 216 h 533"/>
                  <a:gd name="T102" fmla="*/ 885 w 909"/>
                  <a:gd name="T103" fmla="*/ 174 h 533"/>
                  <a:gd name="T104" fmla="*/ 861 w 909"/>
                  <a:gd name="T105" fmla="*/ 132 h 533"/>
                  <a:gd name="T106" fmla="*/ 825 w 909"/>
                  <a:gd name="T107" fmla="*/ 102 h 533"/>
                  <a:gd name="T108" fmla="*/ 783 w 909"/>
                  <a:gd name="T109" fmla="*/ 66 h 533"/>
                  <a:gd name="T110" fmla="*/ 735 w 909"/>
                  <a:gd name="T111" fmla="*/ 42 h 533"/>
                  <a:gd name="T112" fmla="*/ 616 w 909"/>
                  <a:gd name="T113" fmla="*/ 0 h 533"/>
                  <a:gd name="T114" fmla="*/ 616 w 909"/>
                  <a:gd name="T115" fmla="*/ 0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31" name="Freeform 45"/>
              <p:cNvSpPr>
                <a:spLocks/>
              </p:cNvSpPr>
              <p:nvPr/>
            </p:nvSpPr>
            <p:spPr bwMode="hidden">
              <a:xfrm>
                <a:off x="4564" y="3492"/>
                <a:ext cx="365" cy="66"/>
              </a:xfrm>
              <a:custGeom>
                <a:avLst/>
                <a:gdLst>
                  <a:gd name="T0" fmla="*/ 240 w 365"/>
                  <a:gd name="T1" fmla="*/ 18 h 66"/>
                  <a:gd name="T2" fmla="*/ 299 w 365"/>
                  <a:gd name="T3" fmla="*/ 24 h 66"/>
                  <a:gd name="T4" fmla="*/ 359 w 365"/>
                  <a:gd name="T5" fmla="*/ 30 h 66"/>
                  <a:gd name="T6" fmla="*/ 365 w 365"/>
                  <a:gd name="T7" fmla="*/ 12 h 66"/>
                  <a:gd name="T8" fmla="*/ 305 w 365"/>
                  <a:gd name="T9" fmla="*/ 6 h 66"/>
                  <a:gd name="T10" fmla="*/ 240 w 365"/>
                  <a:gd name="T11" fmla="*/ 0 h 66"/>
                  <a:gd name="T12" fmla="*/ 174 w 365"/>
                  <a:gd name="T13" fmla="*/ 6 h 66"/>
                  <a:gd name="T14" fmla="*/ 114 w 365"/>
                  <a:gd name="T15" fmla="*/ 12 h 66"/>
                  <a:gd name="T16" fmla="*/ 0 w 365"/>
                  <a:gd name="T17" fmla="*/ 42 h 66"/>
                  <a:gd name="T18" fmla="*/ 0 w 365"/>
                  <a:gd name="T19" fmla="*/ 66 h 66"/>
                  <a:gd name="T20" fmla="*/ 54 w 365"/>
                  <a:gd name="T21" fmla="*/ 48 h 66"/>
                  <a:gd name="T22" fmla="*/ 114 w 365"/>
                  <a:gd name="T23" fmla="*/ 30 h 66"/>
                  <a:gd name="T24" fmla="*/ 174 w 365"/>
                  <a:gd name="T25" fmla="*/ 24 h 66"/>
                  <a:gd name="T26" fmla="*/ 240 w 365"/>
                  <a:gd name="T27" fmla="*/ 18 h 66"/>
                  <a:gd name="T28" fmla="*/ 240 w 365"/>
                  <a:gd name="T29" fmla="*/ 18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32" name="Freeform 46"/>
              <p:cNvSpPr>
                <a:spLocks/>
              </p:cNvSpPr>
              <p:nvPr/>
            </p:nvSpPr>
            <p:spPr bwMode="hidden">
              <a:xfrm>
                <a:off x="4463" y="3558"/>
                <a:ext cx="66" cy="48"/>
              </a:xfrm>
              <a:custGeom>
                <a:avLst/>
                <a:gdLst>
                  <a:gd name="T0" fmla="*/ 66 w 66"/>
                  <a:gd name="T1" fmla="*/ 18 h 48"/>
                  <a:gd name="T2" fmla="*/ 48 w 66"/>
                  <a:gd name="T3" fmla="*/ 0 h 48"/>
                  <a:gd name="T4" fmla="*/ 24 w 66"/>
                  <a:gd name="T5" fmla="*/ 12 h 48"/>
                  <a:gd name="T6" fmla="*/ 0 w 66"/>
                  <a:gd name="T7" fmla="*/ 30 h 48"/>
                  <a:gd name="T8" fmla="*/ 12 w 66"/>
                  <a:gd name="T9" fmla="*/ 48 h 48"/>
                  <a:gd name="T10" fmla="*/ 42 w 66"/>
                  <a:gd name="T11" fmla="*/ 30 h 48"/>
                  <a:gd name="T12" fmla="*/ 66 w 66"/>
                  <a:gd name="T13" fmla="*/ 18 h 48"/>
                  <a:gd name="T14" fmla="*/ 66 w 66"/>
                  <a:gd name="T15" fmla="*/ 18 h 4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33" name="Oval 47"/>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34" name="Oval 48"/>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35" name="Oval 49"/>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36" name="Oval 50"/>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37" name="Oval 51"/>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38" name="Oval 52"/>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grpSp>
        <p:grpSp>
          <p:nvGrpSpPr>
            <p:cNvPr id="9" name="Group 53"/>
            <p:cNvGrpSpPr>
              <a:grpSpLocks/>
            </p:cNvGrpSpPr>
            <p:nvPr userDrawn="1"/>
          </p:nvGrpSpPr>
          <p:grpSpPr bwMode="auto">
            <a:xfrm>
              <a:off x="5280" y="3024"/>
              <a:ext cx="425" cy="258"/>
              <a:chOff x="5280" y="3024"/>
              <a:chExt cx="425" cy="258"/>
            </a:xfrm>
          </p:grpSpPr>
          <p:sp>
            <p:nvSpPr>
              <p:cNvPr id="10" name="Freeform 54"/>
              <p:cNvSpPr>
                <a:spLocks/>
              </p:cNvSpPr>
              <p:nvPr/>
            </p:nvSpPr>
            <p:spPr bwMode="hidden">
              <a:xfrm>
                <a:off x="5280" y="3186"/>
                <a:ext cx="383" cy="96"/>
              </a:xfrm>
              <a:custGeom>
                <a:avLst/>
                <a:gdLst>
                  <a:gd name="T0" fmla="*/ 222 w 382"/>
                  <a:gd name="T1" fmla="*/ 96 h 96"/>
                  <a:gd name="T2" fmla="*/ 143 w 382"/>
                  <a:gd name="T3" fmla="*/ 90 h 96"/>
                  <a:gd name="T4" fmla="*/ 83 w 382"/>
                  <a:gd name="T5" fmla="*/ 66 h 96"/>
                  <a:gd name="T6" fmla="*/ 35 w 382"/>
                  <a:gd name="T7" fmla="*/ 36 h 96"/>
                  <a:gd name="T8" fmla="*/ 6 w 382"/>
                  <a:gd name="T9" fmla="*/ 0 h 96"/>
                  <a:gd name="T10" fmla="*/ 0 w 382"/>
                  <a:gd name="T11" fmla="*/ 6 h 96"/>
                  <a:gd name="T12" fmla="*/ 29 w 382"/>
                  <a:gd name="T13" fmla="*/ 42 h 96"/>
                  <a:gd name="T14" fmla="*/ 77 w 382"/>
                  <a:gd name="T15" fmla="*/ 72 h 96"/>
                  <a:gd name="T16" fmla="*/ 137 w 382"/>
                  <a:gd name="T17" fmla="*/ 90 h 96"/>
                  <a:gd name="T18" fmla="*/ 222 w 382"/>
                  <a:gd name="T19" fmla="*/ 96 h 96"/>
                  <a:gd name="T20" fmla="*/ 276 w 382"/>
                  <a:gd name="T21" fmla="*/ 90 h 96"/>
                  <a:gd name="T22" fmla="*/ 324 w 382"/>
                  <a:gd name="T23" fmla="*/ 84 h 96"/>
                  <a:gd name="T24" fmla="*/ 365 w 382"/>
                  <a:gd name="T25" fmla="*/ 66 h 96"/>
                  <a:gd name="T26" fmla="*/ 395 w 382"/>
                  <a:gd name="T27" fmla="*/ 42 h 96"/>
                  <a:gd name="T28" fmla="*/ 389 w 382"/>
                  <a:gd name="T29" fmla="*/ 42 h 96"/>
                  <a:gd name="T30" fmla="*/ 359 w 382"/>
                  <a:gd name="T31" fmla="*/ 66 h 96"/>
                  <a:gd name="T32" fmla="*/ 318 w 382"/>
                  <a:gd name="T33" fmla="*/ 78 h 96"/>
                  <a:gd name="T34" fmla="*/ 276 w 382"/>
                  <a:gd name="T35" fmla="*/ 90 h 96"/>
                  <a:gd name="T36" fmla="*/ 222 w 382"/>
                  <a:gd name="T37" fmla="*/ 96 h 96"/>
                  <a:gd name="T38" fmla="*/ 222 w 382"/>
                  <a:gd name="T39" fmla="*/ 96 h 9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 name="Freeform 55"/>
              <p:cNvSpPr>
                <a:spLocks/>
              </p:cNvSpPr>
              <p:nvPr/>
            </p:nvSpPr>
            <p:spPr bwMode="hidden">
              <a:xfrm>
                <a:off x="5315" y="3024"/>
                <a:ext cx="258" cy="54"/>
              </a:xfrm>
              <a:custGeom>
                <a:avLst/>
                <a:gdLst>
                  <a:gd name="T0" fmla="*/ 174 w 258"/>
                  <a:gd name="T1" fmla="*/ 0 h 54"/>
                  <a:gd name="T2" fmla="*/ 216 w 258"/>
                  <a:gd name="T3" fmla="*/ 6 h 54"/>
                  <a:gd name="T4" fmla="*/ 258 w 258"/>
                  <a:gd name="T5" fmla="*/ 12 h 54"/>
                  <a:gd name="T6" fmla="*/ 252 w 258"/>
                  <a:gd name="T7" fmla="*/ 6 h 54"/>
                  <a:gd name="T8" fmla="*/ 216 w 258"/>
                  <a:gd name="T9" fmla="*/ 0 h 54"/>
                  <a:gd name="T10" fmla="*/ 174 w 258"/>
                  <a:gd name="T11" fmla="*/ 0 h 54"/>
                  <a:gd name="T12" fmla="*/ 120 w 258"/>
                  <a:gd name="T13" fmla="*/ 6 h 54"/>
                  <a:gd name="T14" fmla="*/ 78 w 258"/>
                  <a:gd name="T15" fmla="*/ 12 h 54"/>
                  <a:gd name="T16" fmla="*/ 36 w 258"/>
                  <a:gd name="T17" fmla="*/ 30 h 54"/>
                  <a:gd name="T18" fmla="*/ 0 w 258"/>
                  <a:gd name="T19" fmla="*/ 48 h 54"/>
                  <a:gd name="T20" fmla="*/ 6 w 258"/>
                  <a:gd name="T21" fmla="*/ 54 h 54"/>
                  <a:gd name="T22" fmla="*/ 36 w 258"/>
                  <a:gd name="T23" fmla="*/ 36 h 54"/>
                  <a:gd name="T24" fmla="*/ 78 w 258"/>
                  <a:gd name="T25" fmla="*/ 18 h 54"/>
                  <a:gd name="T26" fmla="*/ 120 w 258"/>
                  <a:gd name="T27" fmla="*/ 6 h 54"/>
                  <a:gd name="T28" fmla="*/ 174 w 258"/>
                  <a:gd name="T29" fmla="*/ 0 h 54"/>
                  <a:gd name="T30" fmla="*/ 174 w 258"/>
                  <a:gd name="T31" fmla="*/ 0 h 5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56"/>
              <p:cNvSpPr>
                <a:spLocks/>
              </p:cNvSpPr>
              <p:nvPr/>
            </p:nvSpPr>
            <p:spPr bwMode="hidden">
              <a:xfrm>
                <a:off x="5645" y="3066"/>
                <a:ext cx="60" cy="156"/>
              </a:xfrm>
              <a:custGeom>
                <a:avLst/>
                <a:gdLst>
                  <a:gd name="T0" fmla="*/ 54 w 60"/>
                  <a:gd name="T1" fmla="*/ 90 h 156"/>
                  <a:gd name="T2" fmla="*/ 48 w 60"/>
                  <a:gd name="T3" fmla="*/ 126 h 156"/>
                  <a:gd name="T4" fmla="*/ 24 w 60"/>
                  <a:gd name="T5" fmla="*/ 156 h 156"/>
                  <a:gd name="T6" fmla="*/ 30 w 60"/>
                  <a:gd name="T7" fmla="*/ 156 h 156"/>
                  <a:gd name="T8" fmla="*/ 54 w 60"/>
                  <a:gd name="T9" fmla="*/ 126 h 156"/>
                  <a:gd name="T10" fmla="*/ 60 w 60"/>
                  <a:gd name="T11" fmla="*/ 90 h 156"/>
                  <a:gd name="T12" fmla="*/ 54 w 60"/>
                  <a:gd name="T13" fmla="*/ 66 h 156"/>
                  <a:gd name="T14" fmla="*/ 48 w 60"/>
                  <a:gd name="T15" fmla="*/ 42 h 156"/>
                  <a:gd name="T16" fmla="*/ 30 w 60"/>
                  <a:gd name="T17" fmla="*/ 18 h 156"/>
                  <a:gd name="T18" fmla="*/ 6 w 60"/>
                  <a:gd name="T19" fmla="*/ 0 h 156"/>
                  <a:gd name="T20" fmla="*/ 0 w 60"/>
                  <a:gd name="T21" fmla="*/ 6 h 156"/>
                  <a:gd name="T22" fmla="*/ 24 w 60"/>
                  <a:gd name="T23" fmla="*/ 24 h 156"/>
                  <a:gd name="T24" fmla="*/ 42 w 60"/>
                  <a:gd name="T25" fmla="*/ 42 h 156"/>
                  <a:gd name="T26" fmla="*/ 48 w 60"/>
                  <a:gd name="T27" fmla="*/ 66 h 156"/>
                  <a:gd name="T28" fmla="*/ 54 w 60"/>
                  <a:gd name="T29" fmla="*/ 90 h 156"/>
                  <a:gd name="T30" fmla="*/ 54 w 60"/>
                  <a:gd name="T31" fmla="*/ 90 h 15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 name="Freeform 57"/>
              <p:cNvSpPr>
                <a:spLocks/>
              </p:cNvSpPr>
              <p:nvPr/>
            </p:nvSpPr>
            <p:spPr bwMode="hidden">
              <a:xfrm>
                <a:off x="5375" y="3246"/>
                <a:ext cx="192" cy="18"/>
              </a:xfrm>
              <a:custGeom>
                <a:avLst/>
                <a:gdLst>
                  <a:gd name="T0" fmla="*/ 114 w 192"/>
                  <a:gd name="T1" fmla="*/ 12 h 18"/>
                  <a:gd name="T2" fmla="*/ 72 w 192"/>
                  <a:gd name="T3" fmla="*/ 6 h 18"/>
                  <a:gd name="T4" fmla="*/ 30 w 192"/>
                  <a:gd name="T5" fmla="*/ 0 h 18"/>
                  <a:gd name="T6" fmla="*/ 0 w 192"/>
                  <a:gd name="T7" fmla="*/ 0 h 18"/>
                  <a:gd name="T8" fmla="*/ 54 w 192"/>
                  <a:gd name="T9" fmla="*/ 12 h 18"/>
                  <a:gd name="T10" fmla="*/ 114 w 192"/>
                  <a:gd name="T11" fmla="*/ 18 h 18"/>
                  <a:gd name="T12" fmla="*/ 156 w 192"/>
                  <a:gd name="T13" fmla="*/ 18 h 18"/>
                  <a:gd name="T14" fmla="*/ 192 w 192"/>
                  <a:gd name="T15" fmla="*/ 12 h 18"/>
                  <a:gd name="T16" fmla="*/ 186 w 192"/>
                  <a:gd name="T17" fmla="*/ 0 h 18"/>
                  <a:gd name="T18" fmla="*/ 150 w 192"/>
                  <a:gd name="T19" fmla="*/ 6 h 18"/>
                  <a:gd name="T20" fmla="*/ 114 w 192"/>
                  <a:gd name="T21" fmla="*/ 12 h 18"/>
                  <a:gd name="T22" fmla="*/ 114 w 192"/>
                  <a:gd name="T23" fmla="*/ 12 h 1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 name="Freeform 58"/>
              <p:cNvSpPr>
                <a:spLocks/>
              </p:cNvSpPr>
              <p:nvPr/>
            </p:nvSpPr>
            <p:spPr bwMode="hidden">
              <a:xfrm>
                <a:off x="5304" y="3042"/>
                <a:ext cx="161" cy="186"/>
              </a:xfrm>
              <a:custGeom>
                <a:avLst/>
                <a:gdLst>
                  <a:gd name="T0" fmla="*/ 11 w 161"/>
                  <a:gd name="T1" fmla="*/ 114 h 186"/>
                  <a:gd name="T2" fmla="*/ 17 w 161"/>
                  <a:gd name="T3" fmla="*/ 96 h 186"/>
                  <a:gd name="T4" fmla="*/ 23 w 161"/>
                  <a:gd name="T5" fmla="*/ 78 h 186"/>
                  <a:gd name="T6" fmla="*/ 53 w 161"/>
                  <a:gd name="T7" fmla="*/ 42 h 186"/>
                  <a:gd name="T8" fmla="*/ 101 w 161"/>
                  <a:gd name="T9" fmla="*/ 18 h 186"/>
                  <a:gd name="T10" fmla="*/ 155 w 161"/>
                  <a:gd name="T11" fmla="*/ 6 h 186"/>
                  <a:gd name="T12" fmla="*/ 161 w 161"/>
                  <a:gd name="T13" fmla="*/ 0 h 186"/>
                  <a:gd name="T14" fmla="*/ 95 w 161"/>
                  <a:gd name="T15" fmla="*/ 12 h 186"/>
                  <a:gd name="T16" fmla="*/ 47 w 161"/>
                  <a:gd name="T17" fmla="*/ 36 h 186"/>
                  <a:gd name="T18" fmla="*/ 11 w 161"/>
                  <a:gd name="T19" fmla="*/ 72 h 186"/>
                  <a:gd name="T20" fmla="*/ 5 w 161"/>
                  <a:gd name="T21" fmla="*/ 90 h 186"/>
                  <a:gd name="T22" fmla="*/ 0 w 161"/>
                  <a:gd name="T23" fmla="*/ 114 h 186"/>
                  <a:gd name="T24" fmla="*/ 11 w 161"/>
                  <a:gd name="T25" fmla="*/ 150 h 186"/>
                  <a:gd name="T26" fmla="*/ 23 w 161"/>
                  <a:gd name="T27" fmla="*/ 168 h 186"/>
                  <a:gd name="T28" fmla="*/ 41 w 161"/>
                  <a:gd name="T29" fmla="*/ 186 h 186"/>
                  <a:gd name="T30" fmla="*/ 65 w 161"/>
                  <a:gd name="T31" fmla="*/ 186 h 186"/>
                  <a:gd name="T32" fmla="*/ 41 w 161"/>
                  <a:gd name="T33" fmla="*/ 168 h 186"/>
                  <a:gd name="T34" fmla="*/ 23 w 161"/>
                  <a:gd name="T35" fmla="*/ 150 h 186"/>
                  <a:gd name="T36" fmla="*/ 17 w 161"/>
                  <a:gd name="T37" fmla="*/ 132 h 186"/>
                  <a:gd name="T38" fmla="*/ 11 w 161"/>
                  <a:gd name="T39" fmla="*/ 114 h 186"/>
                  <a:gd name="T40" fmla="*/ 11 w 161"/>
                  <a:gd name="T41" fmla="*/ 114 h 18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 name="Freeform 59"/>
              <p:cNvSpPr>
                <a:spLocks/>
              </p:cNvSpPr>
              <p:nvPr/>
            </p:nvSpPr>
            <p:spPr bwMode="hidden">
              <a:xfrm>
                <a:off x="5489" y="3042"/>
                <a:ext cx="186" cy="210"/>
              </a:xfrm>
              <a:custGeom>
                <a:avLst/>
                <a:gdLst>
                  <a:gd name="T0" fmla="*/ 0 w 185"/>
                  <a:gd name="T1" fmla="*/ 6 h 210"/>
                  <a:gd name="T2" fmla="*/ 66 w 185"/>
                  <a:gd name="T3" fmla="*/ 12 h 210"/>
                  <a:gd name="T4" fmla="*/ 132 w 185"/>
                  <a:gd name="T5" fmla="*/ 36 h 210"/>
                  <a:gd name="T6" fmla="*/ 168 w 185"/>
                  <a:gd name="T7" fmla="*/ 72 h 210"/>
                  <a:gd name="T8" fmla="*/ 174 w 185"/>
                  <a:gd name="T9" fmla="*/ 90 h 210"/>
                  <a:gd name="T10" fmla="*/ 180 w 185"/>
                  <a:gd name="T11" fmla="*/ 114 h 210"/>
                  <a:gd name="T12" fmla="*/ 174 w 185"/>
                  <a:gd name="T13" fmla="*/ 138 h 210"/>
                  <a:gd name="T14" fmla="*/ 162 w 185"/>
                  <a:gd name="T15" fmla="*/ 162 h 210"/>
                  <a:gd name="T16" fmla="*/ 132 w 185"/>
                  <a:gd name="T17" fmla="*/ 180 h 210"/>
                  <a:gd name="T18" fmla="*/ 90 w 185"/>
                  <a:gd name="T19" fmla="*/ 198 h 210"/>
                  <a:gd name="T20" fmla="*/ 109 w 185"/>
                  <a:gd name="T21" fmla="*/ 210 h 210"/>
                  <a:gd name="T22" fmla="*/ 144 w 185"/>
                  <a:gd name="T23" fmla="*/ 192 h 210"/>
                  <a:gd name="T24" fmla="*/ 174 w 185"/>
                  <a:gd name="T25" fmla="*/ 168 h 210"/>
                  <a:gd name="T26" fmla="*/ 192 w 185"/>
                  <a:gd name="T27" fmla="*/ 144 h 210"/>
                  <a:gd name="T28" fmla="*/ 198 w 185"/>
                  <a:gd name="T29" fmla="*/ 114 h 210"/>
                  <a:gd name="T30" fmla="*/ 192 w 185"/>
                  <a:gd name="T31" fmla="*/ 90 h 210"/>
                  <a:gd name="T32" fmla="*/ 186 w 185"/>
                  <a:gd name="T33" fmla="*/ 66 h 210"/>
                  <a:gd name="T34" fmla="*/ 168 w 185"/>
                  <a:gd name="T35" fmla="*/ 48 h 210"/>
                  <a:gd name="T36" fmla="*/ 144 w 185"/>
                  <a:gd name="T37" fmla="*/ 30 h 210"/>
                  <a:gd name="T38" fmla="*/ 72 w 185"/>
                  <a:gd name="T39" fmla="*/ 6 h 210"/>
                  <a:gd name="T40" fmla="*/ 0 w 185"/>
                  <a:gd name="T41" fmla="*/ 0 h 210"/>
                  <a:gd name="T42" fmla="*/ 0 w 185"/>
                  <a:gd name="T43" fmla="*/ 6 h 210"/>
                  <a:gd name="T44" fmla="*/ 0 w 185"/>
                  <a:gd name="T45" fmla="*/ 6 h 210"/>
                  <a:gd name="T46" fmla="*/ 0 w 185"/>
                  <a:gd name="T47" fmla="*/ 6 h 210"/>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 name="Freeform 60"/>
              <p:cNvSpPr>
                <a:spLocks noEditPoints="1"/>
              </p:cNvSpPr>
              <p:nvPr/>
            </p:nvSpPr>
            <p:spPr bwMode="hidden">
              <a:xfrm>
                <a:off x="5345" y="3058"/>
                <a:ext cx="299" cy="186"/>
              </a:xfrm>
              <a:custGeom>
                <a:avLst/>
                <a:gdLst>
                  <a:gd name="T0" fmla="*/ 150 w 299"/>
                  <a:gd name="T1" fmla="*/ 0 h 186"/>
                  <a:gd name="T2" fmla="*/ 90 w 299"/>
                  <a:gd name="T3" fmla="*/ 6 h 186"/>
                  <a:gd name="T4" fmla="*/ 42 w 299"/>
                  <a:gd name="T5" fmla="*/ 30 h 186"/>
                  <a:gd name="T6" fmla="*/ 12 w 299"/>
                  <a:gd name="T7" fmla="*/ 54 h 186"/>
                  <a:gd name="T8" fmla="*/ 6 w 299"/>
                  <a:gd name="T9" fmla="*/ 72 h 186"/>
                  <a:gd name="T10" fmla="*/ 0 w 299"/>
                  <a:gd name="T11" fmla="*/ 90 h 186"/>
                  <a:gd name="T12" fmla="*/ 6 w 299"/>
                  <a:gd name="T13" fmla="*/ 108 h 186"/>
                  <a:gd name="T14" fmla="*/ 12 w 299"/>
                  <a:gd name="T15" fmla="*/ 126 h 186"/>
                  <a:gd name="T16" fmla="*/ 42 w 299"/>
                  <a:gd name="T17" fmla="*/ 156 h 186"/>
                  <a:gd name="T18" fmla="*/ 90 w 299"/>
                  <a:gd name="T19" fmla="*/ 180 h 186"/>
                  <a:gd name="T20" fmla="*/ 150 w 299"/>
                  <a:gd name="T21" fmla="*/ 186 h 186"/>
                  <a:gd name="T22" fmla="*/ 209 w 299"/>
                  <a:gd name="T23" fmla="*/ 180 h 186"/>
                  <a:gd name="T24" fmla="*/ 257 w 299"/>
                  <a:gd name="T25" fmla="*/ 156 h 186"/>
                  <a:gd name="T26" fmla="*/ 287 w 299"/>
                  <a:gd name="T27" fmla="*/ 126 h 186"/>
                  <a:gd name="T28" fmla="*/ 299 w 299"/>
                  <a:gd name="T29" fmla="*/ 108 h 186"/>
                  <a:gd name="T30" fmla="*/ 299 w 299"/>
                  <a:gd name="T31" fmla="*/ 90 h 186"/>
                  <a:gd name="T32" fmla="*/ 299 w 299"/>
                  <a:gd name="T33" fmla="*/ 72 h 186"/>
                  <a:gd name="T34" fmla="*/ 287 w 299"/>
                  <a:gd name="T35" fmla="*/ 54 h 186"/>
                  <a:gd name="T36" fmla="*/ 257 w 299"/>
                  <a:gd name="T37" fmla="*/ 30 h 186"/>
                  <a:gd name="T38" fmla="*/ 209 w 299"/>
                  <a:gd name="T39" fmla="*/ 6 h 186"/>
                  <a:gd name="T40" fmla="*/ 150 w 299"/>
                  <a:gd name="T41" fmla="*/ 0 h 186"/>
                  <a:gd name="T42" fmla="*/ 150 w 299"/>
                  <a:gd name="T43" fmla="*/ 0 h 186"/>
                  <a:gd name="T44" fmla="*/ 150 w 299"/>
                  <a:gd name="T45" fmla="*/ 180 h 186"/>
                  <a:gd name="T46" fmla="*/ 96 w 299"/>
                  <a:gd name="T47" fmla="*/ 174 h 186"/>
                  <a:gd name="T48" fmla="*/ 48 w 299"/>
                  <a:gd name="T49" fmla="*/ 156 h 186"/>
                  <a:gd name="T50" fmla="*/ 18 w 299"/>
                  <a:gd name="T51" fmla="*/ 126 h 186"/>
                  <a:gd name="T52" fmla="*/ 12 w 299"/>
                  <a:gd name="T53" fmla="*/ 108 h 186"/>
                  <a:gd name="T54" fmla="*/ 6 w 299"/>
                  <a:gd name="T55" fmla="*/ 90 h 186"/>
                  <a:gd name="T56" fmla="*/ 12 w 299"/>
                  <a:gd name="T57" fmla="*/ 72 h 186"/>
                  <a:gd name="T58" fmla="*/ 18 w 299"/>
                  <a:gd name="T59" fmla="*/ 54 h 186"/>
                  <a:gd name="T60" fmla="*/ 48 w 299"/>
                  <a:gd name="T61" fmla="*/ 30 h 186"/>
                  <a:gd name="T62" fmla="*/ 96 w 299"/>
                  <a:gd name="T63" fmla="*/ 12 h 186"/>
                  <a:gd name="T64" fmla="*/ 150 w 299"/>
                  <a:gd name="T65" fmla="*/ 6 h 186"/>
                  <a:gd name="T66" fmla="*/ 203 w 299"/>
                  <a:gd name="T67" fmla="*/ 12 h 186"/>
                  <a:gd name="T68" fmla="*/ 251 w 299"/>
                  <a:gd name="T69" fmla="*/ 30 h 186"/>
                  <a:gd name="T70" fmla="*/ 281 w 299"/>
                  <a:gd name="T71" fmla="*/ 54 h 186"/>
                  <a:gd name="T72" fmla="*/ 293 w 299"/>
                  <a:gd name="T73" fmla="*/ 72 h 186"/>
                  <a:gd name="T74" fmla="*/ 293 w 299"/>
                  <a:gd name="T75" fmla="*/ 90 h 186"/>
                  <a:gd name="T76" fmla="*/ 293 w 299"/>
                  <a:gd name="T77" fmla="*/ 108 h 186"/>
                  <a:gd name="T78" fmla="*/ 281 w 299"/>
                  <a:gd name="T79" fmla="*/ 126 h 186"/>
                  <a:gd name="T80" fmla="*/ 251 w 299"/>
                  <a:gd name="T81" fmla="*/ 156 h 186"/>
                  <a:gd name="T82" fmla="*/ 203 w 299"/>
                  <a:gd name="T83" fmla="*/ 174 h 186"/>
                  <a:gd name="T84" fmla="*/ 150 w 299"/>
                  <a:gd name="T85" fmla="*/ 180 h 186"/>
                  <a:gd name="T86" fmla="*/ 150 w 299"/>
                  <a:gd name="T87" fmla="*/ 180 h 18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17" name="Group 61"/>
              <p:cNvGrpSpPr>
                <a:grpSpLocks/>
              </p:cNvGrpSpPr>
              <p:nvPr/>
            </p:nvGrpSpPr>
            <p:grpSpPr bwMode="auto">
              <a:xfrm>
                <a:off x="5381" y="3085"/>
                <a:ext cx="227" cy="132"/>
                <a:chOff x="5381" y="3085"/>
                <a:chExt cx="227" cy="132"/>
              </a:xfrm>
            </p:grpSpPr>
            <p:sp>
              <p:nvSpPr>
                <p:cNvPr id="18" name="Oval 62"/>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solidFill>
                      <a:srgbClr val="FFFFFF"/>
                    </a:solidFill>
                    <a:latin typeface="Arial" charset="0"/>
                  </a:endParaRPr>
                </a:p>
              </p:txBody>
            </p:sp>
            <p:sp>
              <p:nvSpPr>
                <p:cNvPr id="19" name="Oval 63"/>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solidFill>
                      <a:srgbClr val="FFFFFF"/>
                    </a:solidFill>
                    <a:latin typeface="Arial" charset="0"/>
                  </a:endParaRPr>
                </a:p>
              </p:txBody>
            </p:sp>
            <p:sp>
              <p:nvSpPr>
                <p:cNvPr id="20" name="Oval 64"/>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solidFill>
                      <a:srgbClr val="FFFFFF"/>
                    </a:solidFill>
                    <a:latin typeface="Arial" charset="0"/>
                  </a:endParaRPr>
                </a:p>
              </p:txBody>
            </p:sp>
            <p:sp>
              <p:nvSpPr>
                <p:cNvPr id="21" name="Oval 65"/>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solidFill>
                      <a:srgbClr val="FFFFFF"/>
                    </a:solidFill>
                    <a:latin typeface="Arial" charset="0"/>
                  </a:endParaRPr>
                </a:p>
              </p:txBody>
            </p:sp>
          </p:grpSp>
        </p:grpSp>
      </p:grpSp>
      <p:sp>
        <p:nvSpPr>
          <p:cNvPr id="62530" name="Rectangle 66"/>
          <p:cNvSpPr>
            <a:spLocks noGrp="1" noChangeArrowheads="1"/>
          </p:cNvSpPr>
          <p:nvPr>
            <p:ph type="ctrTitle" sz="quarter"/>
          </p:nvPr>
        </p:nvSpPr>
        <p:spPr>
          <a:xfrm>
            <a:off x="685800" y="1692275"/>
            <a:ext cx="7772400" cy="1736725"/>
          </a:xfrm>
        </p:spPr>
        <p:txBody>
          <a:bodyPr anchor="b"/>
          <a:lstStyle>
            <a:lvl1pPr>
              <a:defRPr sz="5400"/>
            </a:lvl1pPr>
          </a:lstStyle>
          <a:p>
            <a:pPr lvl="0"/>
            <a:r>
              <a:rPr lang="en-US" noProof="0" smtClean="0"/>
              <a:t>Click to edit Master title style</a:t>
            </a:r>
          </a:p>
        </p:txBody>
      </p:sp>
      <p:sp>
        <p:nvSpPr>
          <p:cNvPr id="62531" name="Rectangle 67"/>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pPr lvl="0"/>
            <a:r>
              <a:rPr lang="en-US" noProof="0" smtClean="0"/>
              <a:t>Click to edit Master subtitle style</a:t>
            </a:r>
          </a:p>
        </p:txBody>
      </p:sp>
      <p:sp>
        <p:nvSpPr>
          <p:cNvPr id="68" name="Rectangle 68"/>
          <p:cNvSpPr>
            <a:spLocks noGrp="1" noChangeArrowheads="1"/>
          </p:cNvSpPr>
          <p:nvPr>
            <p:ph type="dt" sz="quarter" idx="10"/>
          </p:nvPr>
        </p:nvSpPr>
        <p:spPr>
          <a:xfrm>
            <a:off x="457200" y="6248400"/>
            <a:ext cx="2133600" cy="457200"/>
          </a:xfrm>
        </p:spPr>
        <p:txBody>
          <a:bodyPr/>
          <a:lstStyle>
            <a:lvl1pPr>
              <a:defRPr/>
            </a:lvl1pPr>
          </a:lstStyle>
          <a:p>
            <a:pPr>
              <a:defRPr/>
            </a:pPr>
            <a:endParaRPr lang="en-US"/>
          </a:p>
        </p:txBody>
      </p:sp>
      <p:sp>
        <p:nvSpPr>
          <p:cNvPr id="69" name="Rectangle 69"/>
          <p:cNvSpPr>
            <a:spLocks noGrp="1" noChangeArrowheads="1"/>
          </p:cNvSpPr>
          <p:nvPr>
            <p:ph type="ftr" sz="quarter" idx="11"/>
          </p:nvPr>
        </p:nvSpPr>
        <p:spPr>
          <a:xfrm>
            <a:off x="3124200" y="6248400"/>
            <a:ext cx="2895600" cy="457200"/>
          </a:xfrm>
        </p:spPr>
        <p:txBody>
          <a:bodyPr/>
          <a:lstStyle>
            <a:lvl1pPr>
              <a:defRPr/>
            </a:lvl1pPr>
          </a:lstStyle>
          <a:p>
            <a:pPr>
              <a:defRPr/>
            </a:pPr>
            <a:endParaRPr lang="en-US"/>
          </a:p>
        </p:txBody>
      </p:sp>
      <p:sp>
        <p:nvSpPr>
          <p:cNvPr id="70" name="Rectangle 70"/>
          <p:cNvSpPr>
            <a:spLocks noGrp="1" noChangeArrowheads="1"/>
          </p:cNvSpPr>
          <p:nvPr>
            <p:ph type="sldNum" sz="quarter" idx="12"/>
          </p:nvPr>
        </p:nvSpPr>
        <p:spPr>
          <a:xfrm>
            <a:off x="6553200" y="6248400"/>
            <a:ext cx="2133600" cy="457200"/>
          </a:xfrm>
        </p:spPr>
        <p:txBody>
          <a:bodyPr/>
          <a:lstStyle>
            <a:lvl1pPr>
              <a:defRPr/>
            </a:lvl1pPr>
          </a:lstStyle>
          <a:p>
            <a:pPr>
              <a:defRPr/>
            </a:pPr>
            <a:fld id="{D3B6D9ED-7A87-4473-A857-0A6DD25F8507}" type="slidenum">
              <a:rPr lang="en-US"/>
              <a:pPr>
                <a:defRPr/>
              </a:pPr>
              <a:t>‹#›</a:t>
            </a:fld>
            <a:endParaRPr lang="en-US"/>
          </a:p>
        </p:txBody>
      </p:sp>
    </p:spTree>
    <p:extLst>
      <p:ext uri="{BB962C8B-B14F-4D97-AF65-F5344CB8AC3E}">
        <p14:creationId xmlns:p14="http://schemas.microsoft.com/office/powerpoint/2010/main" val="316714006"/>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9"/>
          <p:cNvSpPr>
            <a:spLocks noGrp="1" noChangeArrowheads="1"/>
          </p:cNvSpPr>
          <p:nvPr>
            <p:ph type="dt" sz="half" idx="10"/>
          </p:nvPr>
        </p:nvSpPr>
        <p:spPr>
          <a:ln/>
        </p:spPr>
        <p:txBody>
          <a:bodyPr/>
          <a:lstStyle>
            <a:lvl1pPr>
              <a:defRPr/>
            </a:lvl1pPr>
          </a:lstStyle>
          <a:p>
            <a:pPr>
              <a:defRPr/>
            </a:pPr>
            <a:endParaRPr lang="en-US"/>
          </a:p>
        </p:txBody>
      </p:sp>
      <p:sp>
        <p:nvSpPr>
          <p:cNvPr id="5" name="Rectangle 70"/>
          <p:cNvSpPr>
            <a:spLocks noGrp="1" noChangeArrowheads="1"/>
          </p:cNvSpPr>
          <p:nvPr>
            <p:ph type="ftr" sz="quarter" idx="11"/>
          </p:nvPr>
        </p:nvSpPr>
        <p:spPr>
          <a:ln/>
        </p:spPr>
        <p:txBody>
          <a:bodyPr/>
          <a:lstStyle>
            <a:lvl1pPr>
              <a:defRPr/>
            </a:lvl1pPr>
          </a:lstStyle>
          <a:p>
            <a:pPr>
              <a:defRPr/>
            </a:pPr>
            <a:endParaRPr lang="en-US"/>
          </a:p>
        </p:txBody>
      </p:sp>
      <p:sp>
        <p:nvSpPr>
          <p:cNvPr id="6" name="Rectangle 71"/>
          <p:cNvSpPr>
            <a:spLocks noGrp="1" noChangeArrowheads="1"/>
          </p:cNvSpPr>
          <p:nvPr>
            <p:ph type="sldNum" sz="quarter" idx="12"/>
          </p:nvPr>
        </p:nvSpPr>
        <p:spPr>
          <a:ln/>
        </p:spPr>
        <p:txBody>
          <a:bodyPr/>
          <a:lstStyle>
            <a:lvl1pPr>
              <a:defRPr/>
            </a:lvl1pPr>
          </a:lstStyle>
          <a:p>
            <a:pPr>
              <a:defRPr/>
            </a:pPr>
            <a:fld id="{C430A0A4-2F00-40FD-8A0A-95D5AD2C90D1}" type="slidenum">
              <a:rPr lang="en-US"/>
              <a:pPr>
                <a:defRPr/>
              </a:pPr>
              <a:t>‹#›</a:t>
            </a:fld>
            <a:endParaRPr lang="en-US"/>
          </a:p>
        </p:txBody>
      </p:sp>
    </p:spTree>
    <p:extLst>
      <p:ext uri="{BB962C8B-B14F-4D97-AF65-F5344CB8AC3E}">
        <p14:creationId xmlns:p14="http://schemas.microsoft.com/office/powerpoint/2010/main" val="4181059787"/>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9"/>
          <p:cNvSpPr>
            <a:spLocks noGrp="1" noChangeArrowheads="1"/>
          </p:cNvSpPr>
          <p:nvPr>
            <p:ph type="dt" sz="half" idx="10"/>
          </p:nvPr>
        </p:nvSpPr>
        <p:spPr>
          <a:ln/>
        </p:spPr>
        <p:txBody>
          <a:bodyPr/>
          <a:lstStyle>
            <a:lvl1pPr>
              <a:defRPr/>
            </a:lvl1pPr>
          </a:lstStyle>
          <a:p>
            <a:pPr>
              <a:defRPr/>
            </a:pPr>
            <a:endParaRPr lang="en-US"/>
          </a:p>
        </p:txBody>
      </p:sp>
      <p:sp>
        <p:nvSpPr>
          <p:cNvPr id="5" name="Rectangle 70"/>
          <p:cNvSpPr>
            <a:spLocks noGrp="1" noChangeArrowheads="1"/>
          </p:cNvSpPr>
          <p:nvPr>
            <p:ph type="ftr" sz="quarter" idx="11"/>
          </p:nvPr>
        </p:nvSpPr>
        <p:spPr>
          <a:ln/>
        </p:spPr>
        <p:txBody>
          <a:bodyPr/>
          <a:lstStyle>
            <a:lvl1pPr>
              <a:defRPr/>
            </a:lvl1pPr>
          </a:lstStyle>
          <a:p>
            <a:pPr>
              <a:defRPr/>
            </a:pPr>
            <a:endParaRPr lang="en-US"/>
          </a:p>
        </p:txBody>
      </p:sp>
      <p:sp>
        <p:nvSpPr>
          <p:cNvPr id="6" name="Rectangle 71"/>
          <p:cNvSpPr>
            <a:spLocks noGrp="1" noChangeArrowheads="1"/>
          </p:cNvSpPr>
          <p:nvPr>
            <p:ph type="sldNum" sz="quarter" idx="12"/>
          </p:nvPr>
        </p:nvSpPr>
        <p:spPr>
          <a:ln/>
        </p:spPr>
        <p:txBody>
          <a:bodyPr/>
          <a:lstStyle>
            <a:lvl1pPr>
              <a:defRPr/>
            </a:lvl1pPr>
          </a:lstStyle>
          <a:p>
            <a:pPr>
              <a:defRPr/>
            </a:pPr>
            <a:fld id="{AC500F7F-D065-403F-A4FB-73220393CFB5}" type="slidenum">
              <a:rPr lang="en-US"/>
              <a:pPr>
                <a:defRPr/>
              </a:pPr>
              <a:t>‹#›</a:t>
            </a:fld>
            <a:endParaRPr lang="en-US"/>
          </a:p>
        </p:txBody>
      </p:sp>
    </p:spTree>
    <p:extLst>
      <p:ext uri="{BB962C8B-B14F-4D97-AF65-F5344CB8AC3E}">
        <p14:creationId xmlns:p14="http://schemas.microsoft.com/office/powerpoint/2010/main" val="1301969535"/>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9"/>
          <p:cNvSpPr>
            <a:spLocks noGrp="1" noChangeArrowheads="1"/>
          </p:cNvSpPr>
          <p:nvPr>
            <p:ph type="dt" sz="half" idx="10"/>
          </p:nvPr>
        </p:nvSpPr>
        <p:spPr>
          <a:ln/>
        </p:spPr>
        <p:txBody>
          <a:bodyPr/>
          <a:lstStyle>
            <a:lvl1pPr>
              <a:defRPr/>
            </a:lvl1pPr>
          </a:lstStyle>
          <a:p>
            <a:pPr>
              <a:defRPr/>
            </a:pPr>
            <a:endParaRPr lang="en-US"/>
          </a:p>
        </p:txBody>
      </p:sp>
      <p:sp>
        <p:nvSpPr>
          <p:cNvPr id="6" name="Rectangle 70"/>
          <p:cNvSpPr>
            <a:spLocks noGrp="1" noChangeArrowheads="1"/>
          </p:cNvSpPr>
          <p:nvPr>
            <p:ph type="ftr" sz="quarter" idx="11"/>
          </p:nvPr>
        </p:nvSpPr>
        <p:spPr>
          <a:ln/>
        </p:spPr>
        <p:txBody>
          <a:bodyPr/>
          <a:lstStyle>
            <a:lvl1pPr>
              <a:defRPr/>
            </a:lvl1pPr>
          </a:lstStyle>
          <a:p>
            <a:pPr>
              <a:defRPr/>
            </a:pPr>
            <a:endParaRPr lang="en-US"/>
          </a:p>
        </p:txBody>
      </p:sp>
      <p:sp>
        <p:nvSpPr>
          <p:cNvPr id="7" name="Rectangle 71"/>
          <p:cNvSpPr>
            <a:spLocks noGrp="1" noChangeArrowheads="1"/>
          </p:cNvSpPr>
          <p:nvPr>
            <p:ph type="sldNum" sz="quarter" idx="12"/>
          </p:nvPr>
        </p:nvSpPr>
        <p:spPr>
          <a:ln/>
        </p:spPr>
        <p:txBody>
          <a:bodyPr/>
          <a:lstStyle>
            <a:lvl1pPr>
              <a:defRPr/>
            </a:lvl1pPr>
          </a:lstStyle>
          <a:p>
            <a:pPr>
              <a:defRPr/>
            </a:pPr>
            <a:fld id="{AC854D1F-36EB-4701-BFFA-9FB7137E12FE}" type="slidenum">
              <a:rPr lang="en-US"/>
              <a:pPr>
                <a:defRPr/>
              </a:pPr>
              <a:t>‹#›</a:t>
            </a:fld>
            <a:endParaRPr lang="en-US"/>
          </a:p>
        </p:txBody>
      </p:sp>
    </p:spTree>
    <p:extLst>
      <p:ext uri="{BB962C8B-B14F-4D97-AF65-F5344CB8AC3E}">
        <p14:creationId xmlns:p14="http://schemas.microsoft.com/office/powerpoint/2010/main" val="1153381615"/>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9"/>
          <p:cNvSpPr>
            <a:spLocks noGrp="1" noChangeArrowheads="1"/>
          </p:cNvSpPr>
          <p:nvPr>
            <p:ph type="dt" sz="half" idx="10"/>
          </p:nvPr>
        </p:nvSpPr>
        <p:spPr>
          <a:ln/>
        </p:spPr>
        <p:txBody>
          <a:bodyPr/>
          <a:lstStyle>
            <a:lvl1pPr>
              <a:defRPr/>
            </a:lvl1pPr>
          </a:lstStyle>
          <a:p>
            <a:pPr>
              <a:defRPr/>
            </a:pPr>
            <a:endParaRPr lang="en-US"/>
          </a:p>
        </p:txBody>
      </p:sp>
      <p:sp>
        <p:nvSpPr>
          <p:cNvPr id="8" name="Rectangle 70"/>
          <p:cNvSpPr>
            <a:spLocks noGrp="1" noChangeArrowheads="1"/>
          </p:cNvSpPr>
          <p:nvPr>
            <p:ph type="ftr" sz="quarter" idx="11"/>
          </p:nvPr>
        </p:nvSpPr>
        <p:spPr>
          <a:ln/>
        </p:spPr>
        <p:txBody>
          <a:bodyPr/>
          <a:lstStyle>
            <a:lvl1pPr>
              <a:defRPr/>
            </a:lvl1pPr>
          </a:lstStyle>
          <a:p>
            <a:pPr>
              <a:defRPr/>
            </a:pPr>
            <a:endParaRPr lang="en-US"/>
          </a:p>
        </p:txBody>
      </p:sp>
      <p:sp>
        <p:nvSpPr>
          <p:cNvPr id="9" name="Rectangle 71"/>
          <p:cNvSpPr>
            <a:spLocks noGrp="1" noChangeArrowheads="1"/>
          </p:cNvSpPr>
          <p:nvPr>
            <p:ph type="sldNum" sz="quarter" idx="12"/>
          </p:nvPr>
        </p:nvSpPr>
        <p:spPr>
          <a:ln/>
        </p:spPr>
        <p:txBody>
          <a:bodyPr/>
          <a:lstStyle>
            <a:lvl1pPr>
              <a:defRPr/>
            </a:lvl1pPr>
          </a:lstStyle>
          <a:p>
            <a:pPr>
              <a:defRPr/>
            </a:pPr>
            <a:fld id="{CE9FAB89-3722-458A-9A60-68CCC6E09CB9}" type="slidenum">
              <a:rPr lang="en-US"/>
              <a:pPr>
                <a:defRPr/>
              </a:pPr>
              <a:t>‹#›</a:t>
            </a:fld>
            <a:endParaRPr lang="en-US"/>
          </a:p>
        </p:txBody>
      </p:sp>
    </p:spTree>
    <p:extLst>
      <p:ext uri="{BB962C8B-B14F-4D97-AF65-F5344CB8AC3E}">
        <p14:creationId xmlns:p14="http://schemas.microsoft.com/office/powerpoint/2010/main" val="22869031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13" Type="http://schemas.openxmlformats.org/officeDocument/2006/relationships/theme" Target="../theme/theme4.xml"/><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slideLayout" Target="../slideLayouts/slideLayout47.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5.xml"/><Relationship Id="rId3" Type="http://schemas.openxmlformats.org/officeDocument/2006/relationships/slideLayout" Target="../slideLayouts/slideLayout50.xml"/><Relationship Id="rId7" Type="http://schemas.openxmlformats.org/officeDocument/2006/relationships/slideLayout" Target="../slideLayouts/slideLayout54.xml"/><Relationship Id="rId12" Type="http://schemas.openxmlformats.org/officeDocument/2006/relationships/theme" Target="../theme/theme5.xml"/><Relationship Id="rId2" Type="http://schemas.openxmlformats.org/officeDocument/2006/relationships/slideLayout" Target="../slideLayouts/slideLayout49.xml"/><Relationship Id="rId1" Type="http://schemas.openxmlformats.org/officeDocument/2006/relationships/slideLayout" Target="../slideLayouts/slideLayout48.xml"/><Relationship Id="rId6" Type="http://schemas.openxmlformats.org/officeDocument/2006/relationships/slideLayout" Target="../slideLayouts/slideLayout53.xml"/><Relationship Id="rId11" Type="http://schemas.openxmlformats.org/officeDocument/2006/relationships/slideLayout" Target="../slideLayouts/slideLayout58.xml"/><Relationship Id="rId5" Type="http://schemas.openxmlformats.org/officeDocument/2006/relationships/slideLayout" Target="../slideLayouts/slideLayout52.xml"/><Relationship Id="rId10" Type="http://schemas.openxmlformats.org/officeDocument/2006/relationships/slideLayout" Target="../slideLayouts/slideLayout57.xml"/><Relationship Id="rId4" Type="http://schemas.openxmlformats.org/officeDocument/2006/relationships/slideLayout" Target="../slideLayouts/slideLayout51.xml"/><Relationship Id="rId9" Type="http://schemas.openxmlformats.org/officeDocument/2006/relationships/slideLayout" Target="../slideLayouts/slideLayout56.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6.xml"/><Relationship Id="rId13" Type="http://schemas.openxmlformats.org/officeDocument/2006/relationships/theme" Target="../theme/theme6.xml"/><Relationship Id="rId3" Type="http://schemas.openxmlformats.org/officeDocument/2006/relationships/slideLayout" Target="../slideLayouts/slideLayout61.xml"/><Relationship Id="rId7" Type="http://schemas.openxmlformats.org/officeDocument/2006/relationships/slideLayout" Target="../slideLayouts/slideLayout65.xml"/><Relationship Id="rId12" Type="http://schemas.openxmlformats.org/officeDocument/2006/relationships/slideLayout" Target="../slideLayouts/slideLayout70.xml"/><Relationship Id="rId2" Type="http://schemas.openxmlformats.org/officeDocument/2006/relationships/slideLayout" Target="../slideLayouts/slideLayout60.xml"/><Relationship Id="rId1" Type="http://schemas.openxmlformats.org/officeDocument/2006/relationships/slideLayout" Target="../slideLayouts/slideLayout59.xml"/><Relationship Id="rId6" Type="http://schemas.openxmlformats.org/officeDocument/2006/relationships/slideLayout" Target="../slideLayouts/slideLayout64.xml"/><Relationship Id="rId11" Type="http://schemas.openxmlformats.org/officeDocument/2006/relationships/slideLayout" Target="../slideLayouts/slideLayout69.xml"/><Relationship Id="rId5" Type="http://schemas.openxmlformats.org/officeDocument/2006/relationships/slideLayout" Target="../slideLayouts/slideLayout63.xml"/><Relationship Id="rId10" Type="http://schemas.openxmlformats.org/officeDocument/2006/relationships/slideLayout" Target="../slideLayouts/slideLayout68.xml"/><Relationship Id="rId4" Type="http://schemas.openxmlformats.org/officeDocument/2006/relationships/slideLayout" Target="../slideLayouts/slideLayout62.xml"/><Relationship Id="rId9" Type="http://schemas.openxmlformats.org/officeDocument/2006/relationships/slideLayout" Target="../slideLayouts/slideLayout67.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8.xml"/><Relationship Id="rId13" Type="http://schemas.openxmlformats.org/officeDocument/2006/relationships/theme" Target="../theme/theme7.xml"/><Relationship Id="rId3" Type="http://schemas.openxmlformats.org/officeDocument/2006/relationships/slideLayout" Target="../slideLayouts/slideLayout73.xml"/><Relationship Id="rId7" Type="http://schemas.openxmlformats.org/officeDocument/2006/relationships/slideLayout" Target="../slideLayouts/slideLayout77.xml"/><Relationship Id="rId12" Type="http://schemas.openxmlformats.org/officeDocument/2006/relationships/slideLayout" Target="../slideLayouts/slideLayout82.xml"/><Relationship Id="rId2" Type="http://schemas.openxmlformats.org/officeDocument/2006/relationships/slideLayout" Target="../slideLayouts/slideLayout72.xml"/><Relationship Id="rId1" Type="http://schemas.openxmlformats.org/officeDocument/2006/relationships/slideLayout" Target="../slideLayouts/slideLayout71.xml"/><Relationship Id="rId6" Type="http://schemas.openxmlformats.org/officeDocument/2006/relationships/slideLayout" Target="../slideLayouts/slideLayout76.xml"/><Relationship Id="rId11" Type="http://schemas.openxmlformats.org/officeDocument/2006/relationships/slideLayout" Target="../slideLayouts/slideLayout81.xml"/><Relationship Id="rId5" Type="http://schemas.openxmlformats.org/officeDocument/2006/relationships/slideLayout" Target="../slideLayouts/slideLayout75.xml"/><Relationship Id="rId10" Type="http://schemas.openxmlformats.org/officeDocument/2006/relationships/slideLayout" Target="../slideLayouts/slideLayout80.xml"/><Relationship Id="rId4" Type="http://schemas.openxmlformats.org/officeDocument/2006/relationships/slideLayout" Target="../slideLayouts/slideLayout74.xml"/><Relationship Id="rId9" Type="http://schemas.openxmlformats.org/officeDocument/2006/relationships/slideLayout" Target="../slideLayouts/slideLayout79.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90.xml"/><Relationship Id="rId13" Type="http://schemas.openxmlformats.org/officeDocument/2006/relationships/theme" Target="../theme/theme8.xml"/><Relationship Id="rId3" Type="http://schemas.openxmlformats.org/officeDocument/2006/relationships/slideLayout" Target="../slideLayouts/slideLayout85.xml"/><Relationship Id="rId7" Type="http://schemas.openxmlformats.org/officeDocument/2006/relationships/slideLayout" Target="../slideLayouts/slideLayout89.xml"/><Relationship Id="rId12" Type="http://schemas.openxmlformats.org/officeDocument/2006/relationships/slideLayout" Target="../slideLayouts/slideLayout94.xml"/><Relationship Id="rId2" Type="http://schemas.openxmlformats.org/officeDocument/2006/relationships/slideLayout" Target="../slideLayouts/slideLayout84.xml"/><Relationship Id="rId1" Type="http://schemas.openxmlformats.org/officeDocument/2006/relationships/slideLayout" Target="../slideLayouts/slideLayout83.xml"/><Relationship Id="rId6" Type="http://schemas.openxmlformats.org/officeDocument/2006/relationships/slideLayout" Target="../slideLayouts/slideLayout88.xml"/><Relationship Id="rId11" Type="http://schemas.openxmlformats.org/officeDocument/2006/relationships/slideLayout" Target="../slideLayouts/slideLayout93.xml"/><Relationship Id="rId5" Type="http://schemas.openxmlformats.org/officeDocument/2006/relationships/slideLayout" Target="../slideLayouts/slideLayout87.xml"/><Relationship Id="rId10" Type="http://schemas.openxmlformats.org/officeDocument/2006/relationships/slideLayout" Target="../slideLayouts/slideLayout92.xml"/><Relationship Id="rId4" Type="http://schemas.openxmlformats.org/officeDocument/2006/relationships/slideLayout" Target="../slideLayouts/slideLayout86.xml"/><Relationship Id="rId9" Type="http://schemas.openxmlformats.org/officeDocument/2006/relationships/slideLayout" Target="../slideLayouts/slideLayout91.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102.xml"/><Relationship Id="rId13" Type="http://schemas.openxmlformats.org/officeDocument/2006/relationships/theme" Target="../theme/theme9.xml"/><Relationship Id="rId3" Type="http://schemas.openxmlformats.org/officeDocument/2006/relationships/slideLayout" Target="../slideLayouts/slideLayout97.xml"/><Relationship Id="rId7" Type="http://schemas.openxmlformats.org/officeDocument/2006/relationships/slideLayout" Target="../slideLayouts/slideLayout101.xml"/><Relationship Id="rId12" Type="http://schemas.openxmlformats.org/officeDocument/2006/relationships/slideLayout" Target="../slideLayouts/slideLayout106.xml"/><Relationship Id="rId2" Type="http://schemas.openxmlformats.org/officeDocument/2006/relationships/slideLayout" Target="../slideLayouts/slideLayout96.xml"/><Relationship Id="rId1" Type="http://schemas.openxmlformats.org/officeDocument/2006/relationships/slideLayout" Target="../slideLayouts/slideLayout95.xml"/><Relationship Id="rId6" Type="http://schemas.openxmlformats.org/officeDocument/2006/relationships/slideLayout" Target="../slideLayouts/slideLayout100.xml"/><Relationship Id="rId11" Type="http://schemas.openxmlformats.org/officeDocument/2006/relationships/slideLayout" Target="../slideLayouts/slideLayout105.xml"/><Relationship Id="rId5" Type="http://schemas.openxmlformats.org/officeDocument/2006/relationships/slideLayout" Target="../slideLayouts/slideLayout99.xml"/><Relationship Id="rId10" Type="http://schemas.openxmlformats.org/officeDocument/2006/relationships/slideLayout" Target="../slideLayouts/slideLayout104.xml"/><Relationship Id="rId4" Type="http://schemas.openxmlformats.org/officeDocument/2006/relationships/slideLayout" Target="../slideLayouts/slideLayout98.xml"/><Relationship Id="rId9" Type="http://schemas.openxmlformats.org/officeDocument/2006/relationships/slideLayout" Target="../slideLayouts/slideLayout10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CA09E749-F548-4123-BEC5-5B40BDEF7CB9}" type="datetimeFigureOut">
              <a:rPr lang="en-US"/>
              <a:pPr>
                <a:defRPr/>
              </a:pPr>
              <a:t>3/11/2015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83E9306A-A9C3-4E20-8527-F84082DA9AD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83" r:id="rId1"/>
    <p:sldLayoutId id="2147483784" r:id="rId2"/>
    <p:sldLayoutId id="2147483785" r:id="rId3"/>
    <p:sldLayoutId id="2147483786" r:id="rId4"/>
    <p:sldLayoutId id="2147483787" r:id="rId5"/>
    <p:sldLayoutId id="2147483788" r:id="rId6"/>
    <p:sldLayoutId id="2147483789" r:id="rId7"/>
    <p:sldLayoutId id="2147483790" r:id="rId8"/>
    <p:sldLayoutId id="2147483791" r:id="rId9"/>
    <p:sldLayoutId id="2147483792" r:id="rId10"/>
    <p:sldLayoutId id="2147483793"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42" name="Freeform 2"/>
          <p:cNvSpPr>
            <a:spLocks/>
          </p:cNvSpPr>
          <p:nvPr/>
        </p:nvSpPr>
        <p:spPr bwMode="hidden">
          <a:xfrm>
            <a:off x="6627813" y="6429375"/>
            <a:ext cx="285750" cy="209550"/>
          </a:xfrm>
          <a:custGeom>
            <a:avLst/>
            <a:gdLst>
              <a:gd name="T0" fmla="*/ 0 w 179"/>
              <a:gd name="T1" fmla="*/ 132 h 132"/>
              <a:gd name="T2" fmla="*/ 29 w 179"/>
              <a:gd name="T3" fmla="*/ 132 h 132"/>
              <a:gd name="T4" fmla="*/ 77 w 179"/>
              <a:gd name="T5" fmla="*/ 108 h 132"/>
              <a:gd name="T6" fmla="*/ 119 w 179"/>
              <a:gd name="T7" fmla="*/ 78 h 132"/>
              <a:gd name="T8" fmla="*/ 155 w 179"/>
              <a:gd name="T9" fmla="*/ 48 h 132"/>
              <a:gd name="T10" fmla="*/ 179 w 179"/>
              <a:gd name="T11" fmla="*/ 12 h 132"/>
              <a:gd name="T12" fmla="*/ 173 w 179"/>
              <a:gd name="T13" fmla="*/ 6 h 132"/>
              <a:gd name="T14" fmla="*/ 167 w 179"/>
              <a:gd name="T15" fmla="*/ 0 h 132"/>
              <a:gd name="T16" fmla="*/ 137 w 179"/>
              <a:gd name="T17" fmla="*/ 42 h 132"/>
              <a:gd name="T18" fmla="*/ 101 w 179"/>
              <a:gd name="T19" fmla="*/ 78 h 132"/>
              <a:gd name="T20" fmla="*/ 53 w 179"/>
              <a:gd name="T21" fmla="*/ 108 h 132"/>
              <a:gd name="T22" fmla="*/ 0 w 179"/>
              <a:gd name="T23" fmla="*/ 132 h 132"/>
              <a:gd name="T24" fmla="*/ 0 w 179"/>
              <a:gd name="T25" fmla="*/ 13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9" h="132">
                <a:moveTo>
                  <a:pt x="0" y="132"/>
                </a:moveTo>
                <a:lnTo>
                  <a:pt x="29" y="132"/>
                </a:lnTo>
                <a:lnTo>
                  <a:pt x="77" y="108"/>
                </a:lnTo>
                <a:lnTo>
                  <a:pt x="119" y="78"/>
                </a:lnTo>
                <a:lnTo>
                  <a:pt x="155" y="48"/>
                </a:lnTo>
                <a:lnTo>
                  <a:pt x="179" y="12"/>
                </a:lnTo>
                <a:lnTo>
                  <a:pt x="173" y="6"/>
                </a:lnTo>
                <a:lnTo>
                  <a:pt x="167" y="0"/>
                </a:lnTo>
                <a:lnTo>
                  <a:pt x="137" y="42"/>
                </a:lnTo>
                <a:lnTo>
                  <a:pt x="101" y="78"/>
                </a:lnTo>
                <a:lnTo>
                  <a:pt x="53" y="108"/>
                </a:lnTo>
                <a:lnTo>
                  <a:pt x="0" y="132"/>
                </a:lnTo>
                <a:lnTo>
                  <a:pt x="0" y="132"/>
                </a:lnTo>
                <a:close/>
              </a:path>
            </a:pathLst>
          </a:custGeom>
          <a:gradFill rotWithShape="0">
            <a:gsLst>
              <a:gs pos="0">
                <a:schemeClr val="accent2"/>
              </a:gs>
              <a:gs pos="100000">
                <a:schemeClr val="accent2">
                  <a:gamma/>
                  <a:shade val="87843"/>
                  <a:invGamma/>
                </a:schemeClr>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grpSp>
        <p:nvGrpSpPr>
          <p:cNvPr id="2051" name="Group 3"/>
          <p:cNvGrpSpPr>
            <a:grpSpLocks/>
          </p:cNvGrpSpPr>
          <p:nvPr/>
        </p:nvGrpSpPr>
        <p:grpSpPr bwMode="auto">
          <a:xfrm>
            <a:off x="3175" y="4267200"/>
            <a:ext cx="9140825" cy="2590800"/>
            <a:chOff x="2" y="2688"/>
            <a:chExt cx="5758" cy="1632"/>
          </a:xfrm>
        </p:grpSpPr>
        <p:sp>
          <p:nvSpPr>
            <p:cNvPr id="2057" name="Freeform 4"/>
            <p:cNvSpPr>
              <a:spLocks/>
            </p:cNvSpPr>
            <p:nvPr/>
          </p:nvSpPr>
          <p:spPr bwMode="hidden">
            <a:xfrm>
              <a:off x="2" y="2688"/>
              <a:ext cx="5758" cy="1632"/>
            </a:xfrm>
            <a:custGeom>
              <a:avLst/>
              <a:gdLst>
                <a:gd name="T0" fmla="*/ 5978 w 5740"/>
                <a:gd name="T1" fmla="*/ 0 h 4316"/>
                <a:gd name="T2" fmla="*/ 0 w 5740"/>
                <a:gd name="T3" fmla="*/ 0 h 4316"/>
                <a:gd name="T4" fmla="*/ 0 w 5740"/>
                <a:gd name="T5" fmla="*/ 0 h 4316"/>
                <a:gd name="T6" fmla="*/ 5978 w 5740"/>
                <a:gd name="T7" fmla="*/ 0 h 4316"/>
                <a:gd name="T8" fmla="*/ 5978 w 5740"/>
                <a:gd name="T9" fmla="*/ 0 h 4316"/>
                <a:gd name="T10" fmla="*/ 5978 w 5740"/>
                <a:gd name="T11" fmla="*/ 0 h 431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4316">
                  <a:moveTo>
                    <a:pt x="5740" y="4316"/>
                  </a:moveTo>
                  <a:lnTo>
                    <a:pt x="0" y="4316"/>
                  </a:lnTo>
                  <a:lnTo>
                    <a:pt x="0" y="0"/>
                  </a:lnTo>
                  <a:lnTo>
                    <a:pt x="5740" y="0"/>
                  </a:lnTo>
                  <a:lnTo>
                    <a:pt x="5740" y="431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2058" name="Group 5"/>
            <p:cNvGrpSpPr>
              <a:grpSpLocks/>
            </p:cNvGrpSpPr>
            <p:nvPr userDrawn="1"/>
          </p:nvGrpSpPr>
          <p:grpSpPr bwMode="auto">
            <a:xfrm>
              <a:off x="3528" y="3715"/>
              <a:ext cx="792" cy="521"/>
              <a:chOff x="3527" y="3715"/>
              <a:chExt cx="792" cy="521"/>
            </a:xfrm>
          </p:grpSpPr>
          <p:sp>
            <p:nvSpPr>
              <p:cNvPr id="61446" name="Oval 6"/>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47" name="Oval 7"/>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48" name="Oval 8"/>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49" name="Oval 9"/>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50" name="Oval 10"/>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51" name="Freeform 11"/>
              <p:cNvSpPr>
                <a:spLocks/>
              </p:cNvSpPr>
              <p:nvPr/>
            </p:nvSpPr>
            <p:spPr bwMode="hidden">
              <a:xfrm>
                <a:off x="3575" y="3715"/>
                <a:ext cx="383" cy="161"/>
              </a:xfrm>
              <a:custGeom>
                <a:avLst/>
                <a:gdLst>
                  <a:gd name="T0" fmla="*/ 376 w 382"/>
                  <a:gd name="T1" fmla="*/ 12 h 161"/>
                  <a:gd name="T2" fmla="*/ 257 w 382"/>
                  <a:gd name="T3" fmla="*/ 24 h 161"/>
                  <a:gd name="T4" fmla="*/ 149 w 382"/>
                  <a:gd name="T5" fmla="*/ 54 h 161"/>
                  <a:gd name="T6" fmla="*/ 101 w 382"/>
                  <a:gd name="T7" fmla="*/ 77 h 161"/>
                  <a:gd name="T8" fmla="*/ 59 w 382"/>
                  <a:gd name="T9" fmla="*/ 101 h 161"/>
                  <a:gd name="T10" fmla="*/ 24 w 382"/>
                  <a:gd name="T11" fmla="*/ 131 h 161"/>
                  <a:gd name="T12" fmla="*/ 0 w 382"/>
                  <a:gd name="T13" fmla="*/ 161 h 161"/>
                  <a:gd name="T14" fmla="*/ 0 w 382"/>
                  <a:gd name="T15" fmla="*/ 137 h 161"/>
                  <a:gd name="T16" fmla="*/ 29 w 382"/>
                  <a:gd name="T17" fmla="*/ 107 h 161"/>
                  <a:gd name="T18" fmla="*/ 65 w 382"/>
                  <a:gd name="T19" fmla="*/ 83 h 161"/>
                  <a:gd name="T20" fmla="*/ 155 w 382"/>
                  <a:gd name="T21" fmla="*/ 36 h 161"/>
                  <a:gd name="T22" fmla="*/ 257 w 382"/>
                  <a:gd name="T23" fmla="*/ 12 h 161"/>
                  <a:gd name="T24" fmla="*/ 376 w 382"/>
                  <a:gd name="T25" fmla="*/ 0 h 161"/>
                  <a:gd name="T26" fmla="*/ 376 w 382"/>
                  <a:gd name="T27" fmla="*/ 0 h 161"/>
                  <a:gd name="T28" fmla="*/ 382 w 382"/>
                  <a:gd name="T29" fmla="*/ 0 h 161"/>
                  <a:gd name="T30" fmla="*/ 382 w 382"/>
                  <a:gd name="T31" fmla="*/ 12 h 161"/>
                  <a:gd name="T32" fmla="*/ 376 w 382"/>
                  <a:gd name="T33" fmla="*/ 12 h 161"/>
                  <a:gd name="T34" fmla="*/ 376 w 382"/>
                  <a:gd name="T35" fmla="*/ 12 h 161"/>
                  <a:gd name="T36" fmla="*/ 376 w 382"/>
                  <a:gd name="T37" fmla="*/ 12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52" name="Freeform 12"/>
              <p:cNvSpPr>
                <a:spLocks/>
              </p:cNvSpPr>
              <p:nvPr/>
            </p:nvSpPr>
            <p:spPr bwMode="hidden">
              <a:xfrm>
                <a:off x="3695" y="4170"/>
                <a:ext cx="444" cy="66"/>
              </a:xfrm>
              <a:custGeom>
                <a:avLst/>
                <a:gdLst>
                  <a:gd name="T0" fmla="*/ 257 w 443"/>
                  <a:gd name="T1" fmla="*/ 54 h 66"/>
                  <a:gd name="T2" fmla="*/ 353 w 443"/>
                  <a:gd name="T3" fmla="*/ 48 h 66"/>
                  <a:gd name="T4" fmla="*/ 443 w 443"/>
                  <a:gd name="T5" fmla="*/ 24 h 66"/>
                  <a:gd name="T6" fmla="*/ 443 w 443"/>
                  <a:gd name="T7" fmla="*/ 36 h 66"/>
                  <a:gd name="T8" fmla="*/ 353 w 443"/>
                  <a:gd name="T9" fmla="*/ 60 h 66"/>
                  <a:gd name="T10" fmla="*/ 257 w 443"/>
                  <a:gd name="T11" fmla="*/ 66 h 66"/>
                  <a:gd name="T12" fmla="*/ 186 w 443"/>
                  <a:gd name="T13" fmla="*/ 60 h 66"/>
                  <a:gd name="T14" fmla="*/ 120 w 443"/>
                  <a:gd name="T15" fmla="*/ 48 h 66"/>
                  <a:gd name="T16" fmla="*/ 60 w 443"/>
                  <a:gd name="T17" fmla="*/ 36 h 66"/>
                  <a:gd name="T18" fmla="*/ 0 w 443"/>
                  <a:gd name="T19" fmla="*/ 12 h 66"/>
                  <a:gd name="T20" fmla="*/ 0 w 443"/>
                  <a:gd name="T21" fmla="*/ 0 h 66"/>
                  <a:gd name="T22" fmla="*/ 54 w 443"/>
                  <a:gd name="T23" fmla="*/ 24 h 66"/>
                  <a:gd name="T24" fmla="*/ 120 w 443"/>
                  <a:gd name="T25" fmla="*/ 36 h 66"/>
                  <a:gd name="T26" fmla="*/ 186 w 443"/>
                  <a:gd name="T27" fmla="*/ 48 h 66"/>
                  <a:gd name="T28" fmla="*/ 257 w 443"/>
                  <a:gd name="T29" fmla="*/ 54 h 66"/>
                  <a:gd name="T30" fmla="*/ 257 w 443"/>
                  <a:gd name="T31" fmla="*/ 54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53" name="Freeform 13"/>
              <p:cNvSpPr>
                <a:spLocks/>
              </p:cNvSpPr>
              <p:nvPr/>
            </p:nvSpPr>
            <p:spPr bwMode="hidden">
              <a:xfrm>
                <a:off x="3527" y="3906"/>
                <a:ext cx="89" cy="216"/>
              </a:xfrm>
              <a:custGeom>
                <a:avLst/>
                <a:gdLst>
                  <a:gd name="T0" fmla="*/ 12 w 89"/>
                  <a:gd name="T1" fmla="*/ 66 h 216"/>
                  <a:gd name="T2" fmla="*/ 18 w 89"/>
                  <a:gd name="T3" fmla="*/ 108 h 216"/>
                  <a:gd name="T4" fmla="*/ 36 w 89"/>
                  <a:gd name="T5" fmla="*/ 144 h 216"/>
                  <a:gd name="T6" fmla="*/ 60 w 89"/>
                  <a:gd name="T7" fmla="*/ 180 h 216"/>
                  <a:gd name="T8" fmla="*/ 89 w 89"/>
                  <a:gd name="T9" fmla="*/ 216 h 216"/>
                  <a:gd name="T10" fmla="*/ 72 w 89"/>
                  <a:gd name="T11" fmla="*/ 216 h 216"/>
                  <a:gd name="T12" fmla="*/ 42 w 89"/>
                  <a:gd name="T13" fmla="*/ 180 h 216"/>
                  <a:gd name="T14" fmla="*/ 18 w 89"/>
                  <a:gd name="T15" fmla="*/ 144 h 216"/>
                  <a:gd name="T16" fmla="*/ 6 w 89"/>
                  <a:gd name="T17" fmla="*/ 108 h 216"/>
                  <a:gd name="T18" fmla="*/ 0 w 89"/>
                  <a:gd name="T19" fmla="*/ 66 h 216"/>
                  <a:gd name="T20" fmla="*/ 0 w 89"/>
                  <a:gd name="T21" fmla="*/ 30 h 216"/>
                  <a:gd name="T22" fmla="*/ 12 w 89"/>
                  <a:gd name="T23" fmla="*/ 0 h 216"/>
                  <a:gd name="T24" fmla="*/ 30 w 89"/>
                  <a:gd name="T25" fmla="*/ 0 h 216"/>
                  <a:gd name="T26" fmla="*/ 18 w 89"/>
                  <a:gd name="T27" fmla="*/ 30 h 216"/>
                  <a:gd name="T28" fmla="*/ 12 w 89"/>
                  <a:gd name="T29" fmla="*/ 66 h 216"/>
                  <a:gd name="T30" fmla="*/ 12 w 89"/>
                  <a:gd name="T31" fmla="*/ 66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54" name="Freeform 14"/>
              <p:cNvSpPr>
                <a:spLocks/>
              </p:cNvSpPr>
              <p:nvPr/>
            </p:nvSpPr>
            <p:spPr bwMode="hidden">
              <a:xfrm>
                <a:off x="3569" y="3745"/>
                <a:ext cx="750" cy="461"/>
              </a:xfrm>
              <a:custGeom>
                <a:avLst/>
                <a:gdLst>
                  <a:gd name="T0" fmla="*/ 382 w 747"/>
                  <a:gd name="T1" fmla="*/ 443 h 461"/>
                  <a:gd name="T2" fmla="*/ 311 w 747"/>
                  <a:gd name="T3" fmla="*/ 437 h 461"/>
                  <a:gd name="T4" fmla="*/ 245 w 747"/>
                  <a:gd name="T5" fmla="*/ 425 h 461"/>
                  <a:gd name="T6" fmla="*/ 185 w 747"/>
                  <a:gd name="T7" fmla="*/ 407 h 461"/>
                  <a:gd name="T8" fmla="*/ 131 w 747"/>
                  <a:gd name="T9" fmla="*/ 383 h 461"/>
                  <a:gd name="T10" fmla="*/ 83 w 747"/>
                  <a:gd name="T11" fmla="*/ 347 h 461"/>
                  <a:gd name="T12" fmla="*/ 53 w 747"/>
                  <a:gd name="T13" fmla="*/ 311 h 461"/>
                  <a:gd name="T14" fmla="*/ 30 w 747"/>
                  <a:gd name="T15" fmla="*/ 269 h 461"/>
                  <a:gd name="T16" fmla="*/ 24 w 747"/>
                  <a:gd name="T17" fmla="*/ 227 h 461"/>
                  <a:gd name="T18" fmla="*/ 30 w 747"/>
                  <a:gd name="T19" fmla="*/ 185 h 461"/>
                  <a:gd name="T20" fmla="*/ 53 w 747"/>
                  <a:gd name="T21" fmla="*/ 143 h 461"/>
                  <a:gd name="T22" fmla="*/ 83 w 747"/>
                  <a:gd name="T23" fmla="*/ 107 h 461"/>
                  <a:gd name="T24" fmla="*/ 131 w 747"/>
                  <a:gd name="T25" fmla="*/ 77 h 461"/>
                  <a:gd name="T26" fmla="*/ 185 w 747"/>
                  <a:gd name="T27" fmla="*/ 47 h 461"/>
                  <a:gd name="T28" fmla="*/ 245 w 747"/>
                  <a:gd name="T29" fmla="*/ 30 h 461"/>
                  <a:gd name="T30" fmla="*/ 311 w 747"/>
                  <a:gd name="T31" fmla="*/ 18 h 461"/>
                  <a:gd name="T32" fmla="*/ 382 w 747"/>
                  <a:gd name="T33" fmla="*/ 12 h 461"/>
                  <a:gd name="T34" fmla="*/ 478 w 747"/>
                  <a:gd name="T35" fmla="*/ 18 h 461"/>
                  <a:gd name="T36" fmla="*/ 562 w 747"/>
                  <a:gd name="T37" fmla="*/ 41 h 461"/>
                  <a:gd name="T38" fmla="*/ 562 w 747"/>
                  <a:gd name="T39" fmla="*/ 36 h 461"/>
                  <a:gd name="T40" fmla="*/ 562 w 747"/>
                  <a:gd name="T41" fmla="*/ 30 h 461"/>
                  <a:gd name="T42" fmla="*/ 478 w 747"/>
                  <a:gd name="T43" fmla="*/ 6 h 461"/>
                  <a:gd name="T44" fmla="*/ 382 w 747"/>
                  <a:gd name="T45" fmla="*/ 0 h 461"/>
                  <a:gd name="T46" fmla="*/ 305 w 747"/>
                  <a:gd name="T47" fmla="*/ 6 h 461"/>
                  <a:gd name="T48" fmla="*/ 233 w 747"/>
                  <a:gd name="T49" fmla="*/ 18 h 461"/>
                  <a:gd name="T50" fmla="*/ 167 w 747"/>
                  <a:gd name="T51" fmla="*/ 41 h 461"/>
                  <a:gd name="T52" fmla="*/ 113 w 747"/>
                  <a:gd name="T53" fmla="*/ 65 h 461"/>
                  <a:gd name="T54" fmla="*/ 65 w 747"/>
                  <a:gd name="T55" fmla="*/ 101 h 461"/>
                  <a:gd name="T56" fmla="*/ 30 w 747"/>
                  <a:gd name="T57" fmla="*/ 137 h 461"/>
                  <a:gd name="T58" fmla="*/ 6 w 747"/>
                  <a:gd name="T59" fmla="*/ 179 h 461"/>
                  <a:gd name="T60" fmla="*/ 0 w 747"/>
                  <a:gd name="T61" fmla="*/ 227 h 461"/>
                  <a:gd name="T62" fmla="*/ 6 w 747"/>
                  <a:gd name="T63" fmla="*/ 275 h 461"/>
                  <a:gd name="T64" fmla="*/ 30 w 747"/>
                  <a:gd name="T65" fmla="*/ 317 h 461"/>
                  <a:gd name="T66" fmla="*/ 65 w 747"/>
                  <a:gd name="T67" fmla="*/ 359 h 461"/>
                  <a:gd name="T68" fmla="*/ 113 w 747"/>
                  <a:gd name="T69" fmla="*/ 395 h 461"/>
                  <a:gd name="T70" fmla="*/ 167 w 747"/>
                  <a:gd name="T71" fmla="*/ 419 h 461"/>
                  <a:gd name="T72" fmla="*/ 233 w 747"/>
                  <a:gd name="T73" fmla="*/ 443 h 461"/>
                  <a:gd name="T74" fmla="*/ 305 w 747"/>
                  <a:gd name="T75" fmla="*/ 455 h 461"/>
                  <a:gd name="T76" fmla="*/ 382 w 747"/>
                  <a:gd name="T77" fmla="*/ 461 h 461"/>
                  <a:gd name="T78" fmla="*/ 448 w 747"/>
                  <a:gd name="T79" fmla="*/ 455 h 461"/>
                  <a:gd name="T80" fmla="*/ 508 w 747"/>
                  <a:gd name="T81" fmla="*/ 449 h 461"/>
                  <a:gd name="T82" fmla="*/ 609 w 747"/>
                  <a:gd name="T83" fmla="*/ 413 h 461"/>
                  <a:gd name="T84" fmla="*/ 657 w 747"/>
                  <a:gd name="T85" fmla="*/ 389 h 461"/>
                  <a:gd name="T86" fmla="*/ 693 w 747"/>
                  <a:gd name="T87" fmla="*/ 359 h 461"/>
                  <a:gd name="T88" fmla="*/ 723 w 747"/>
                  <a:gd name="T89" fmla="*/ 329 h 461"/>
                  <a:gd name="T90" fmla="*/ 747 w 747"/>
                  <a:gd name="T91" fmla="*/ 293 h 461"/>
                  <a:gd name="T92" fmla="*/ 741 w 747"/>
                  <a:gd name="T93" fmla="*/ 287 h 461"/>
                  <a:gd name="T94" fmla="*/ 729 w 747"/>
                  <a:gd name="T95" fmla="*/ 281 h 461"/>
                  <a:gd name="T96" fmla="*/ 711 w 747"/>
                  <a:gd name="T97" fmla="*/ 317 h 461"/>
                  <a:gd name="T98" fmla="*/ 681 w 747"/>
                  <a:gd name="T99" fmla="*/ 347 h 461"/>
                  <a:gd name="T100" fmla="*/ 645 w 747"/>
                  <a:gd name="T101" fmla="*/ 377 h 461"/>
                  <a:gd name="T102" fmla="*/ 604 w 747"/>
                  <a:gd name="T103" fmla="*/ 401 h 461"/>
                  <a:gd name="T104" fmla="*/ 502 w 747"/>
                  <a:gd name="T105" fmla="*/ 431 h 461"/>
                  <a:gd name="T106" fmla="*/ 442 w 747"/>
                  <a:gd name="T107" fmla="*/ 443 h 461"/>
                  <a:gd name="T108" fmla="*/ 382 w 747"/>
                  <a:gd name="T109" fmla="*/ 443 h 461"/>
                  <a:gd name="T110" fmla="*/ 382 w 747"/>
                  <a:gd name="T111" fmla="*/ 443 h 4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55" name="Freeform 15"/>
              <p:cNvSpPr>
                <a:spLocks/>
              </p:cNvSpPr>
              <p:nvPr/>
            </p:nvSpPr>
            <p:spPr bwMode="hidden">
              <a:xfrm>
                <a:off x="4037" y="3721"/>
                <a:ext cx="96" cy="30"/>
              </a:xfrm>
              <a:custGeom>
                <a:avLst/>
                <a:gdLst>
                  <a:gd name="T0" fmla="*/ 0 w 96"/>
                  <a:gd name="T1" fmla="*/ 0 h 30"/>
                  <a:gd name="T2" fmla="*/ 0 w 96"/>
                  <a:gd name="T3" fmla="*/ 12 h 30"/>
                  <a:gd name="T4" fmla="*/ 48 w 96"/>
                  <a:gd name="T5" fmla="*/ 18 h 30"/>
                  <a:gd name="T6" fmla="*/ 96 w 96"/>
                  <a:gd name="T7" fmla="*/ 30 h 30"/>
                  <a:gd name="T8" fmla="*/ 96 w 96"/>
                  <a:gd name="T9" fmla="*/ 24 h 30"/>
                  <a:gd name="T10" fmla="*/ 96 w 96"/>
                  <a:gd name="T11" fmla="*/ 18 h 30"/>
                  <a:gd name="T12" fmla="*/ 48 w 96"/>
                  <a:gd name="T13" fmla="*/ 12 h 30"/>
                  <a:gd name="T14" fmla="*/ 0 w 96"/>
                  <a:gd name="T15" fmla="*/ 0 h 30"/>
                  <a:gd name="T16" fmla="*/ 0 w 96"/>
                  <a:gd name="T17"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56" name="Oval 16"/>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grpSp>
        <p:grpSp>
          <p:nvGrpSpPr>
            <p:cNvPr id="2059" name="Group 17"/>
            <p:cNvGrpSpPr>
              <a:grpSpLocks/>
            </p:cNvGrpSpPr>
            <p:nvPr userDrawn="1"/>
          </p:nvGrpSpPr>
          <p:grpSpPr bwMode="auto">
            <a:xfrm>
              <a:off x="1776" y="3631"/>
              <a:ext cx="1626" cy="683"/>
              <a:chOff x="1776" y="3631"/>
              <a:chExt cx="1626" cy="683"/>
            </a:xfrm>
          </p:grpSpPr>
          <p:sp>
            <p:nvSpPr>
              <p:cNvPr id="61458" name="Oval 18"/>
              <p:cNvSpPr>
                <a:spLocks noChangeArrowheads="1"/>
              </p:cNvSpPr>
              <p:nvPr/>
            </p:nvSpPr>
            <p:spPr bwMode="hidden">
              <a:xfrm>
                <a:off x="2268" y="3934"/>
                <a:ext cx="638" cy="377"/>
              </a:xfrm>
              <a:prstGeom prst="ellipse">
                <a:avLst/>
              </a:prstGeom>
              <a:gradFill rotWithShape="0">
                <a:gsLst>
                  <a:gs pos="0">
                    <a:schemeClr val="accent2">
                      <a:gamma/>
                      <a:shade val="87843"/>
                      <a:invGamma/>
                    </a:schemeClr>
                  </a:gs>
                  <a:gs pos="100000">
                    <a:schemeClr val="accent2"/>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59" name="Oval 19"/>
              <p:cNvSpPr>
                <a:spLocks noChangeArrowheads="1"/>
              </p:cNvSpPr>
              <p:nvPr/>
            </p:nvSpPr>
            <p:spPr bwMode="hidden">
              <a:xfrm>
                <a:off x="2314" y="3958"/>
                <a:ext cx="543" cy="332"/>
              </a:xfrm>
              <a:prstGeom prst="ellipse">
                <a:avLst/>
              </a:prstGeom>
              <a:gradFill rotWithShape="0">
                <a:gsLst>
                  <a:gs pos="0">
                    <a:schemeClr val="accent2"/>
                  </a:gs>
                  <a:gs pos="100000">
                    <a:schemeClr val="accent2">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60" name="Oval 20"/>
              <p:cNvSpPr>
                <a:spLocks noChangeArrowheads="1"/>
              </p:cNvSpPr>
              <p:nvPr/>
            </p:nvSpPr>
            <p:spPr bwMode="hidden">
              <a:xfrm>
                <a:off x="2341" y="3979"/>
                <a:ext cx="501" cy="299"/>
              </a:xfrm>
              <a:prstGeom prst="ellipse">
                <a:avLst/>
              </a:prstGeom>
              <a:gradFill rotWithShape="0">
                <a:gsLst>
                  <a:gs pos="0">
                    <a:schemeClr val="accent2">
                      <a:gamma/>
                      <a:shade val="90980"/>
                      <a:invGamma/>
                    </a:schemeClr>
                  </a:gs>
                  <a:gs pos="100000">
                    <a:schemeClr val="accent2"/>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61" name="Oval 21"/>
              <p:cNvSpPr>
                <a:spLocks noChangeArrowheads="1"/>
              </p:cNvSpPr>
              <p:nvPr/>
            </p:nvSpPr>
            <p:spPr bwMode="hidden">
              <a:xfrm>
                <a:off x="2368" y="3997"/>
                <a:ext cx="444" cy="258"/>
              </a:xfrm>
              <a:prstGeom prst="ellipse">
                <a:avLst/>
              </a:prstGeom>
              <a:gradFill rotWithShape="0">
                <a:gsLst>
                  <a:gs pos="0">
                    <a:schemeClr val="accent2">
                      <a:gamma/>
                      <a:shade val="8784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62" name="Oval 22"/>
              <p:cNvSpPr>
                <a:spLocks noChangeArrowheads="1"/>
              </p:cNvSpPr>
              <p:nvPr/>
            </p:nvSpPr>
            <p:spPr bwMode="hidden">
              <a:xfrm>
                <a:off x="2385" y="4005"/>
                <a:ext cx="413" cy="240"/>
              </a:xfrm>
              <a:prstGeom prst="ellipse">
                <a:avLst/>
              </a:prstGeom>
              <a:gradFill rotWithShape="0">
                <a:gsLst>
                  <a:gs pos="0">
                    <a:schemeClr val="accent2">
                      <a:gamma/>
                      <a:shade val="94118"/>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63" name="Oval 23"/>
              <p:cNvSpPr>
                <a:spLocks noChangeArrowheads="1"/>
              </p:cNvSpPr>
              <p:nvPr/>
            </p:nvSpPr>
            <p:spPr bwMode="hidden">
              <a:xfrm>
                <a:off x="2437" y="4026"/>
                <a:ext cx="306" cy="192"/>
              </a:xfrm>
              <a:prstGeom prst="ellipse">
                <a:avLst/>
              </a:prstGeom>
              <a:gradFill rotWithShape="0">
                <a:gsLst>
                  <a:gs pos="0">
                    <a:schemeClr val="accent2">
                      <a:gamma/>
                      <a:shade val="8784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64" name="Oval 24"/>
              <p:cNvSpPr>
                <a:spLocks noChangeArrowheads="1"/>
              </p:cNvSpPr>
              <p:nvPr/>
            </p:nvSpPr>
            <p:spPr bwMode="hidden">
              <a:xfrm>
                <a:off x="2476" y="4056"/>
                <a:ext cx="227" cy="135"/>
              </a:xfrm>
              <a:prstGeom prst="ellipse">
                <a:avLst/>
              </a:prstGeom>
              <a:gradFill rotWithShape="0">
                <a:gsLst>
                  <a:gs pos="0">
                    <a:schemeClr val="accent2"/>
                  </a:gs>
                  <a:gs pos="100000">
                    <a:schemeClr val="accent2">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65" name="Oval 25"/>
              <p:cNvSpPr>
                <a:spLocks noChangeArrowheads="1"/>
              </p:cNvSpPr>
              <p:nvPr/>
            </p:nvSpPr>
            <p:spPr bwMode="hidden">
              <a:xfrm>
                <a:off x="2542" y="4097"/>
                <a:ext cx="90" cy="60"/>
              </a:xfrm>
              <a:prstGeom prst="ellipse">
                <a:avLst/>
              </a:prstGeom>
              <a:gradFill rotWithShape="0">
                <a:gsLst>
                  <a:gs pos="0">
                    <a:schemeClr val="accent2"/>
                  </a:gs>
                  <a:gs pos="100000">
                    <a:schemeClr val="accent2">
                      <a:gamma/>
                      <a:shade val="90980"/>
                      <a:invGamma/>
                    </a:schemeClr>
                  </a:gs>
                </a:gsLst>
                <a:lin ang="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66" name="Freeform 26"/>
              <p:cNvSpPr>
                <a:spLocks/>
              </p:cNvSpPr>
              <p:nvPr/>
            </p:nvSpPr>
            <p:spPr bwMode="hidden">
              <a:xfrm>
                <a:off x="2585" y="3822"/>
                <a:ext cx="449" cy="186"/>
              </a:xfrm>
              <a:custGeom>
                <a:avLst/>
                <a:gdLst>
                  <a:gd name="T0" fmla="*/ 6 w 448"/>
                  <a:gd name="T1" fmla="*/ 6 h 186"/>
                  <a:gd name="T2" fmla="*/ 78 w 448"/>
                  <a:gd name="T3" fmla="*/ 12 h 186"/>
                  <a:gd name="T4" fmla="*/ 150 w 448"/>
                  <a:gd name="T5" fmla="*/ 18 h 186"/>
                  <a:gd name="T6" fmla="*/ 215 w 448"/>
                  <a:gd name="T7" fmla="*/ 36 h 186"/>
                  <a:gd name="T8" fmla="*/ 275 w 448"/>
                  <a:gd name="T9" fmla="*/ 60 h 186"/>
                  <a:gd name="T10" fmla="*/ 329 w 448"/>
                  <a:gd name="T11" fmla="*/ 84 h 186"/>
                  <a:gd name="T12" fmla="*/ 377 w 448"/>
                  <a:gd name="T13" fmla="*/ 114 h 186"/>
                  <a:gd name="T14" fmla="*/ 419 w 448"/>
                  <a:gd name="T15" fmla="*/ 150 h 186"/>
                  <a:gd name="T16" fmla="*/ 448 w 448"/>
                  <a:gd name="T17" fmla="*/ 186 h 186"/>
                  <a:gd name="T18" fmla="*/ 448 w 448"/>
                  <a:gd name="T19" fmla="*/ 162 h 186"/>
                  <a:gd name="T20" fmla="*/ 413 w 448"/>
                  <a:gd name="T21" fmla="*/ 126 h 186"/>
                  <a:gd name="T22" fmla="*/ 371 w 448"/>
                  <a:gd name="T23" fmla="*/ 96 h 186"/>
                  <a:gd name="T24" fmla="*/ 323 w 448"/>
                  <a:gd name="T25" fmla="*/ 66 h 186"/>
                  <a:gd name="T26" fmla="*/ 269 w 448"/>
                  <a:gd name="T27" fmla="*/ 48 h 186"/>
                  <a:gd name="T28" fmla="*/ 144 w 448"/>
                  <a:gd name="T29" fmla="*/ 12 h 186"/>
                  <a:gd name="T30" fmla="*/ 78 w 448"/>
                  <a:gd name="T31" fmla="*/ 6 h 186"/>
                  <a:gd name="T32" fmla="*/ 6 w 448"/>
                  <a:gd name="T33" fmla="*/ 0 h 186"/>
                  <a:gd name="T34" fmla="*/ 0 w 448"/>
                  <a:gd name="T35" fmla="*/ 0 h 186"/>
                  <a:gd name="T36" fmla="*/ 0 w 448"/>
                  <a:gd name="T37" fmla="*/ 0 h 186"/>
                  <a:gd name="T38" fmla="*/ 0 w 448"/>
                  <a:gd name="T39" fmla="*/ 6 h 186"/>
                  <a:gd name="T40" fmla="*/ 0 w 448"/>
                  <a:gd name="T41" fmla="*/ 6 h 186"/>
                  <a:gd name="T42" fmla="*/ 6 w 448"/>
                  <a:gd name="T43" fmla="*/ 6 h 186"/>
                  <a:gd name="T44" fmla="*/ 6 w 448"/>
                  <a:gd name="T45" fmla="*/ 6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67" name="Freeform 27"/>
              <p:cNvSpPr>
                <a:spLocks/>
              </p:cNvSpPr>
              <p:nvPr/>
            </p:nvSpPr>
            <p:spPr bwMode="hidden">
              <a:xfrm>
                <a:off x="2142" y="3852"/>
                <a:ext cx="892" cy="462"/>
              </a:xfrm>
              <a:custGeom>
                <a:avLst/>
                <a:gdLst>
                  <a:gd name="T0" fmla="*/ 23 w 890"/>
                  <a:gd name="T1" fmla="*/ 276 h 462"/>
                  <a:gd name="T2" fmla="*/ 29 w 890"/>
                  <a:gd name="T3" fmla="*/ 222 h 462"/>
                  <a:gd name="T4" fmla="*/ 59 w 890"/>
                  <a:gd name="T5" fmla="*/ 174 h 462"/>
                  <a:gd name="T6" fmla="*/ 95 w 890"/>
                  <a:gd name="T7" fmla="*/ 132 h 462"/>
                  <a:gd name="T8" fmla="*/ 149 w 890"/>
                  <a:gd name="T9" fmla="*/ 96 h 462"/>
                  <a:gd name="T10" fmla="*/ 209 w 890"/>
                  <a:gd name="T11" fmla="*/ 60 h 462"/>
                  <a:gd name="T12" fmla="*/ 281 w 890"/>
                  <a:gd name="T13" fmla="*/ 36 h 462"/>
                  <a:gd name="T14" fmla="*/ 364 w 890"/>
                  <a:gd name="T15" fmla="*/ 24 h 462"/>
                  <a:gd name="T16" fmla="*/ 448 w 890"/>
                  <a:gd name="T17" fmla="*/ 18 h 462"/>
                  <a:gd name="T18" fmla="*/ 532 w 890"/>
                  <a:gd name="T19" fmla="*/ 24 h 462"/>
                  <a:gd name="T20" fmla="*/ 609 w 890"/>
                  <a:gd name="T21" fmla="*/ 36 h 462"/>
                  <a:gd name="T22" fmla="*/ 681 w 890"/>
                  <a:gd name="T23" fmla="*/ 60 h 462"/>
                  <a:gd name="T24" fmla="*/ 741 w 890"/>
                  <a:gd name="T25" fmla="*/ 96 h 462"/>
                  <a:gd name="T26" fmla="*/ 795 w 890"/>
                  <a:gd name="T27" fmla="*/ 132 h 462"/>
                  <a:gd name="T28" fmla="*/ 831 w 890"/>
                  <a:gd name="T29" fmla="*/ 174 h 462"/>
                  <a:gd name="T30" fmla="*/ 861 w 890"/>
                  <a:gd name="T31" fmla="*/ 222 h 462"/>
                  <a:gd name="T32" fmla="*/ 867 w 890"/>
                  <a:gd name="T33" fmla="*/ 276 h 462"/>
                  <a:gd name="T34" fmla="*/ 855 w 890"/>
                  <a:gd name="T35" fmla="*/ 330 h 462"/>
                  <a:gd name="T36" fmla="*/ 831 w 890"/>
                  <a:gd name="T37" fmla="*/ 378 h 462"/>
                  <a:gd name="T38" fmla="*/ 783 w 890"/>
                  <a:gd name="T39" fmla="*/ 426 h 462"/>
                  <a:gd name="T40" fmla="*/ 723 w 890"/>
                  <a:gd name="T41" fmla="*/ 462 h 462"/>
                  <a:gd name="T42" fmla="*/ 765 w 890"/>
                  <a:gd name="T43" fmla="*/ 462 h 462"/>
                  <a:gd name="T44" fmla="*/ 819 w 890"/>
                  <a:gd name="T45" fmla="*/ 426 h 462"/>
                  <a:gd name="T46" fmla="*/ 855 w 890"/>
                  <a:gd name="T47" fmla="*/ 378 h 462"/>
                  <a:gd name="T48" fmla="*/ 884 w 890"/>
                  <a:gd name="T49" fmla="*/ 330 h 462"/>
                  <a:gd name="T50" fmla="*/ 890 w 890"/>
                  <a:gd name="T51" fmla="*/ 276 h 462"/>
                  <a:gd name="T52" fmla="*/ 884 w 890"/>
                  <a:gd name="T53" fmla="*/ 222 h 462"/>
                  <a:gd name="T54" fmla="*/ 855 w 890"/>
                  <a:gd name="T55" fmla="*/ 168 h 462"/>
                  <a:gd name="T56" fmla="*/ 813 w 890"/>
                  <a:gd name="T57" fmla="*/ 120 h 462"/>
                  <a:gd name="T58" fmla="*/ 759 w 890"/>
                  <a:gd name="T59" fmla="*/ 84 h 462"/>
                  <a:gd name="T60" fmla="*/ 693 w 890"/>
                  <a:gd name="T61" fmla="*/ 48 h 462"/>
                  <a:gd name="T62" fmla="*/ 621 w 890"/>
                  <a:gd name="T63" fmla="*/ 24 h 462"/>
                  <a:gd name="T64" fmla="*/ 538 w 890"/>
                  <a:gd name="T65" fmla="*/ 6 h 462"/>
                  <a:gd name="T66" fmla="*/ 448 w 890"/>
                  <a:gd name="T67" fmla="*/ 0 h 462"/>
                  <a:gd name="T68" fmla="*/ 358 w 890"/>
                  <a:gd name="T69" fmla="*/ 6 h 462"/>
                  <a:gd name="T70" fmla="*/ 275 w 890"/>
                  <a:gd name="T71" fmla="*/ 24 h 462"/>
                  <a:gd name="T72" fmla="*/ 197 w 890"/>
                  <a:gd name="T73" fmla="*/ 48 h 462"/>
                  <a:gd name="T74" fmla="*/ 131 w 890"/>
                  <a:gd name="T75" fmla="*/ 84 h 462"/>
                  <a:gd name="T76" fmla="*/ 77 w 890"/>
                  <a:gd name="T77" fmla="*/ 120 h 462"/>
                  <a:gd name="T78" fmla="*/ 35 w 890"/>
                  <a:gd name="T79" fmla="*/ 168 h 462"/>
                  <a:gd name="T80" fmla="*/ 12 w 890"/>
                  <a:gd name="T81" fmla="*/ 222 h 462"/>
                  <a:gd name="T82" fmla="*/ 0 w 890"/>
                  <a:gd name="T83" fmla="*/ 276 h 462"/>
                  <a:gd name="T84" fmla="*/ 6 w 890"/>
                  <a:gd name="T85" fmla="*/ 330 h 462"/>
                  <a:gd name="T86" fmla="*/ 35 w 890"/>
                  <a:gd name="T87" fmla="*/ 378 h 462"/>
                  <a:gd name="T88" fmla="*/ 71 w 890"/>
                  <a:gd name="T89" fmla="*/ 426 h 462"/>
                  <a:gd name="T90" fmla="*/ 125 w 890"/>
                  <a:gd name="T91" fmla="*/ 462 h 462"/>
                  <a:gd name="T92" fmla="*/ 167 w 890"/>
                  <a:gd name="T93" fmla="*/ 462 h 462"/>
                  <a:gd name="T94" fmla="*/ 107 w 890"/>
                  <a:gd name="T95" fmla="*/ 426 h 462"/>
                  <a:gd name="T96" fmla="*/ 59 w 890"/>
                  <a:gd name="T97" fmla="*/ 378 h 462"/>
                  <a:gd name="T98" fmla="*/ 35 w 890"/>
                  <a:gd name="T99" fmla="*/ 330 h 462"/>
                  <a:gd name="T100" fmla="*/ 23 w 890"/>
                  <a:gd name="T101" fmla="*/ 276 h 462"/>
                  <a:gd name="T102" fmla="*/ 23 w 890"/>
                  <a:gd name="T103" fmla="*/ 276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68" name="Freeform 28"/>
              <p:cNvSpPr>
                <a:spLocks/>
              </p:cNvSpPr>
              <p:nvPr/>
            </p:nvSpPr>
            <p:spPr bwMode="hidden">
              <a:xfrm>
                <a:off x="2082" y="3828"/>
                <a:ext cx="407" cy="486"/>
              </a:xfrm>
              <a:custGeom>
                <a:avLst/>
                <a:gdLst>
                  <a:gd name="T0" fmla="*/ 18 w 406"/>
                  <a:gd name="T1" fmla="*/ 300 h 486"/>
                  <a:gd name="T2" fmla="*/ 24 w 406"/>
                  <a:gd name="T3" fmla="*/ 246 h 486"/>
                  <a:gd name="T4" fmla="*/ 48 w 406"/>
                  <a:gd name="T5" fmla="*/ 198 h 486"/>
                  <a:gd name="T6" fmla="*/ 83 w 406"/>
                  <a:gd name="T7" fmla="*/ 150 h 486"/>
                  <a:gd name="T8" fmla="*/ 131 w 406"/>
                  <a:gd name="T9" fmla="*/ 108 h 486"/>
                  <a:gd name="T10" fmla="*/ 185 w 406"/>
                  <a:gd name="T11" fmla="*/ 72 h 486"/>
                  <a:gd name="T12" fmla="*/ 251 w 406"/>
                  <a:gd name="T13" fmla="*/ 42 h 486"/>
                  <a:gd name="T14" fmla="*/ 329 w 406"/>
                  <a:gd name="T15" fmla="*/ 24 h 486"/>
                  <a:gd name="T16" fmla="*/ 406 w 406"/>
                  <a:gd name="T17" fmla="*/ 6 h 486"/>
                  <a:gd name="T18" fmla="*/ 406 w 406"/>
                  <a:gd name="T19" fmla="*/ 0 h 486"/>
                  <a:gd name="T20" fmla="*/ 323 w 406"/>
                  <a:gd name="T21" fmla="*/ 12 h 486"/>
                  <a:gd name="T22" fmla="*/ 245 w 406"/>
                  <a:gd name="T23" fmla="*/ 36 h 486"/>
                  <a:gd name="T24" fmla="*/ 179 w 406"/>
                  <a:gd name="T25" fmla="*/ 66 h 486"/>
                  <a:gd name="T26" fmla="*/ 119 w 406"/>
                  <a:gd name="T27" fmla="*/ 102 h 486"/>
                  <a:gd name="T28" fmla="*/ 72 w 406"/>
                  <a:gd name="T29" fmla="*/ 144 h 486"/>
                  <a:gd name="T30" fmla="*/ 30 w 406"/>
                  <a:gd name="T31" fmla="*/ 192 h 486"/>
                  <a:gd name="T32" fmla="*/ 6 w 406"/>
                  <a:gd name="T33" fmla="*/ 246 h 486"/>
                  <a:gd name="T34" fmla="*/ 0 w 406"/>
                  <a:gd name="T35" fmla="*/ 300 h 486"/>
                  <a:gd name="T36" fmla="*/ 6 w 406"/>
                  <a:gd name="T37" fmla="*/ 348 h 486"/>
                  <a:gd name="T38" fmla="*/ 30 w 406"/>
                  <a:gd name="T39" fmla="*/ 396 h 486"/>
                  <a:gd name="T40" fmla="*/ 66 w 406"/>
                  <a:gd name="T41" fmla="*/ 444 h 486"/>
                  <a:gd name="T42" fmla="*/ 107 w 406"/>
                  <a:gd name="T43" fmla="*/ 486 h 486"/>
                  <a:gd name="T44" fmla="*/ 131 w 406"/>
                  <a:gd name="T45" fmla="*/ 486 h 486"/>
                  <a:gd name="T46" fmla="*/ 83 w 406"/>
                  <a:gd name="T47" fmla="*/ 450 h 486"/>
                  <a:gd name="T48" fmla="*/ 48 w 406"/>
                  <a:gd name="T49" fmla="*/ 402 h 486"/>
                  <a:gd name="T50" fmla="*/ 24 w 406"/>
                  <a:gd name="T51" fmla="*/ 354 h 486"/>
                  <a:gd name="T52" fmla="*/ 18 w 406"/>
                  <a:gd name="T53" fmla="*/ 300 h 486"/>
                  <a:gd name="T54" fmla="*/ 18 w 406"/>
                  <a:gd name="T55" fmla="*/ 300 h 4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69" name="Freeform 29"/>
              <p:cNvSpPr>
                <a:spLocks/>
              </p:cNvSpPr>
              <p:nvPr/>
            </p:nvSpPr>
            <p:spPr bwMode="hidden">
              <a:xfrm>
                <a:off x="2987" y="4044"/>
                <a:ext cx="108" cy="252"/>
              </a:xfrm>
              <a:custGeom>
                <a:avLst/>
                <a:gdLst>
                  <a:gd name="T0" fmla="*/ 89 w 107"/>
                  <a:gd name="T1" fmla="*/ 84 h 252"/>
                  <a:gd name="T2" fmla="*/ 83 w 107"/>
                  <a:gd name="T3" fmla="*/ 132 h 252"/>
                  <a:gd name="T4" fmla="*/ 65 w 107"/>
                  <a:gd name="T5" fmla="*/ 174 h 252"/>
                  <a:gd name="T6" fmla="*/ 36 w 107"/>
                  <a:gd name="T7" fmla="*/ 216 h 252"/>
                  <a:gd name="T8" fmla="*/ 0 w 107"/>
                  <a:gd name="T9" fmla="*/ 252 h 252"/>
                  <a:gd name="T10" fmla="*/ 18 w 107"/>
                  <a:gd name="T11" fmla="*/ 252 h 252"/>
                  <a:gd name="T12" fmla="*/ 53 w 107"/>
                  <a:gd name="T13" fmla="*/ 216 h 252"/>
                  <a:gd name="T14" fmla="*/ 83 w 107"/>
                  <a:gd name="T15" fmla="*/ 174 h 252"/>
                  <a:gd name="T16" fmla="*/ 101 w 107"/>
                  <a:gd name="T17" fmla="*/ 132 h 252"/>
                  <a:gd name="T18" fmla="*/ 107 w 107"/>
                  <a:gd name="T19" fmla="*/ 84 h 252"/>
                  <a:gd name="T20" fmla="*/ 101 w 107"/>
                  <a:gd name="T21" fmla="*/ 42 h 252"/>
                  <a:gd name="T22" fmla="*/ 89 w 107"/>
                  <a:gd name="T23" fmla="*/ 0 h 252"/>
                  <a:gd name="T24" fmla="*/ 65 w 107"/>
                  <a:gd name="T25" fmla="*/ 0 h 252"/>
                  <a:gd name="T26" fmla="*/ 83 w 107"/>
                  <a:gd name="T27" fmla="*/ 42 h 252"/>
                  <a:gd name="T28" fmla="*/ 89 w 107"/>
                  <a:gd name="T29" fmla="*/ 84 h 252"/>
                  <a:gd name="T30" fmla="*/ 89 w 107"/>
                  <a:gd name="T31" fmla="*/ 84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2103" name="Freeform 30"/>
              <p:cNvSpPr>
                <a:spLocks/>
              </p:cNvSpPr>
              <p:nvPr/>
            </p:nvSpPr>
            <p:spPr bwMode="hidden">
              <a:xfrm>
                <a:off x="2068" y="3685"/>
                <a:ext cx="835" cy="150"/>
              </a:xfrm>
              <a:custGeom>
                <a:avLst/>
                <a:gdLst>
                  <a:gd name="T0" fmla="*/ 518 w 835"/>
                  <a:gd name="T1" fmla="*/ 18 h 150"/>
                  <a:gd name="T2" fmla="*/ 597 w 835"/>
                  <a:gd name="T3" fmla="*/ 24 h 150"/>
                  <a:gd name="T4" fmla="*/ 682 w 835"/>
                  <a:gd name="T5" fmla="*/ 30 h 150"/>
                  <a:gd name="T6" fmla="*/ 755 w 835"/>
                  <a:gd name="T7" fmla="*/ 42 h 150"/>
                  <a:gd name="T8" fmla="*/ 828 w 835"/>
                  <a:gd name="T9" fmla="*/ 60 h 150"/>
                  <a:gd name="T10" fmla="*/ 835 w 835"/>
                  <a:gd name="T11" fmla="*/ 42 h 150"/>
                  <a:gd name="T12" fmla="*/ 761 w 835"/>
                  <a:gd name="T13" fmla="*/ 24 h 150"/>
                  <a:gd name="T14" fmla="*/ 688 w 835"/>
                  <a:gd name="T15" fmla="*/ 12 h 150"/>
                  <a:gd name="T16" fmla="*/ 603 w 835"/>
                  <a:gd name="T17" fmla="*/ 6 h 150"/>
                  <a:gd name="T18" fmla="*/ 518 w 835"/>
                  <a:gd name="T19" fmla="*/ 0 h 150"/>
                  <a:gd name="T20" fmla="*/ 372 w 835"/>
                  <a:gd name="T21" fmla="*/ 12 h 150"/>
                  <a:gd name="T22" fmla="*/ 232 w 835"/>
                  <a:gd name="T23" fmla="*/ 36 h 150"/>
                  <a:gd name="T24" fmla="*/ 110 w 835"/>
                  <a:gd name="T25" fmla="*/ 78 h 150"/>
                  <a:gd name="T26" fmla="*/ 0 w 835"/>
                  <a:gd name="T27" fmla="*/ 132 h 150"/>
                  <a:gd name="T28" fmla="*/ 19 w 835"/>
                  <a:gd name="T29" fmla="*/ 150 h 150"/>
                  <a:gd name="T30" fmla="*/ 122 w 835"/>
                  <a:gd name="T31" fmla="*/ 96 h 150"/>
                  <a:gd name="T32" fmla="*/ 244 w 835"/>
                  <a:gd name="T33" fmla="*/ 54 h 150"/>
                  <a:gd name="T34" fmla="*/ 378 w 835"/>
                  <a:gd name="T35" fmla="*/ 30 h 150"/>
                  <a:gd name="T36" fmla="*/ 518 w 835"/>
                  <a:gd name="T37" fmla="*/ 18 h 150"/>
                  <a:gd name="T38" fmla="*/ 518 w 835"/>
                  <a:gd name="T39" fmla="*/ 18 h 15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104" name="Freeform 31"/>
              <p:cNvSpPr>
                <a:spLocks/>
              </p:cNvSpPr>
              <p:nvPr/>
            </p:nvSpPr>
            <p:spPr bwMode="hidden">
              <a:xfrm>
                <a:off x="1867" y="3853"/>
                <a:ext cx="171" cy="461"/>
              </a:xfrm>
              <a:custGeom>
                <a:avLst/>
                <a:gdLst>
                  <a:gd name="T0" fmla="*/ 31 w 171"/>
                  <a:gd name="T1" fmla="*/ 263 h 461"/>
                  <a:gd name="T2" fmla="*/ 43 w 171"/>
                  <a:gd name="T3" fmla="*/ 191 h 461"/>
                  <a:gd name="T4" fmla="*/ 67 w 171"/>
                  <a:gd name="T5" fmla="*/ 131 h 461"/>
                  <a:gd name="T6" fmla="*/ 116 w 171"/>
                  <a:gd name="T7" fmla="*/ 72 h 461"/>
                  <a:gd name="T8" fmla="*/ 171 w 171"/>
                  <a:gd name="T9" fmla="*/ 18 h 461"/>
                  <a:gd name="T10" fmla="*/ 153 w 171"/>
                  <a:gd name="T11" fmla="*/ 0 h 461"/>
                  <a:gd name="T12" fmla="*/ 86 w 171"/>
                  <a:gd name="T13" fmla="*/ 60 h 461"/>
                  <a:gd name="T14" fmla="*/ 43 w 171"/>
                  <a:gd name="T15" fmla="*/ 120 h 461"/>
                  <a:gd name="T16" fmla="*/ 13 w 171"/>
                  <a:gd name="T17" fmla="*/ 191 h 461"/>
                  <a:gd name="T18" fmla="*/ 0 w 171"/>
                  <a:gd name="T19" fmla="*/ 263 h 461"/>
                  <a:gd name="T20" fmla="*/ 6 w 171"/>
                  <a:gd name="T21" fmla="*/ 317 h 461"/>
                  <a:gd name="T22" fmla="*/ 25 w 171"/>
                  <a:gd name="T23" fmla="*/ 365 h 461"/>
                  <a:gd name="T24" fmla="*/ 49 w 171"/>
                  <a:gd name="T25" fmla="*/ 413 h 461"/>
                  <a:gd name="T26" fmla="*/ 86 w 171"/>
                  <a:gd name="T27" fmla="*/ 461 h 461"/>
                  <a:gd name="T28" fmla="*/ 122 w 171"/>
                  <a:gd name="T29" fmla="*/ 461 h 461"/>
                  <a:gd name="T30" fmla="*/ 86 w 171"/>
                  <a:gd name="T31" fmla="*/ 413 h 461"/>
                  <a:gd name="T32" fmla="*/ 55 w 171"/>
                  <a:gd name="T33" fmla="*/ 365 h 461"/>
                  <a:gd name="T34" fmla="*/ 37 w 171"/>
                  <a:gd name="T35" fmla="*/ 317 h 461"/>
                  <a:gd name="T36" fmla="*/ 31 w 171"/>
                  <a:gd name="T37" fmla="*/ 263 h 461"/>
                  <a:gd name="T38" fmla="*/ 31 w 171"/>
                  <a:gd name="T39" fmla="*/ 263 h 46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472" name="Freeform 32"/>
              <p:cNvSpPr>
                <a:spLocks/>
              </p:cNvSpPr>
              <p:nvPr/>
            </p:nvSpPr>
            <p:spPr bwMode="hidden">
              <a:xfrm>
                <a:off x="2951" y="3751"/>
                <a:ext cx="360" cy="563"/>
              </a:xfrm>
              <a:custGeom>
                <a:avLst/>
                <a:gdLst>
                  <a:gd name="T0" fmla="*/ 360 w 360"/>
                  <a:gd name="T1" fmla="*/ 365 h 563"/>
                  <a:gd name="T2" fmla="*/ 353 w 360"/>
                  <a:gd name="T3" fmla="*/ 305 h 563"/>
                  <a:gd name="T4" fmla="*/ 335 w 360"/>
                  <a:gd name="T5" fmla="*/ 251 h 563"/>
                  <a:gd name="T6" fmla="*/ 305 w 360"/>
                  <a:gd name="T7" fmla="*/ 204 h 563"/>
                  <a:gd name="T8" fmla="*/ 262 w 360"/>
                  <a:gd name="T9" fmla="*/ 156 h 563"/>
                  <a:gd name="T10" fmla="*/ 213 w 360"/>
                  <a:gd name="T11" fmla="*/ 108 h 563"/>
                  <a:gd name="T12" fmla="*/ 159 w 360"/>
                  <a:gd name="T13" fmla="*/ 66 h 563"/>
                  <a:gd name="T14" fmla="*/ 92 w 360"/>
                  <a:gd name="T15" fmla="*/ 30 h 563"/>
                  <a:gd name="T16" fmla="*/ 19 w 360"/>
                  <a:gd name="T17" fmla="*/ 0 h 563"/>
                  <a:gd name="T18" fmla="*/ 0 w 360"/>
                  <a:gd name="T19" fmla="*/ 12 h 563"/>
                  <a:gd name="T20" fmla="*/ 67 w 360"/>
                  <a:gd name="T21" fmla="*/ 42 h 563"/>
                  <a:gd name="T22" fmla="*/ 134 w 360"/>
                  <a:gd name="T23" fmla="*/ 78 h 563"/>
                  <a:gd name="T24" fmla="*/ 189 w 360"/>
                  <a:gd name="T25" fmla="*/ 114 h 563"/>
                  <a:gd name="T26" fmla="*/ 238 w 360"/>
                  <a:gd name="T27" fmla="*/ 162 h 563"/>
                  <a:gd name="T28" fmla="*/ 274 w 360"/>
                  <a:gd name="T29" fmla="*/ 210 h 563"/>
                  <a:gd name="T30" fmla="*/ 299 w 360"/>
                  <a:gd name="T31" fmla="*/ 257 h 563"/>
                  <a:gd name="T32" fmla="*/ 317 w 360"/>
                  <a:gd name="T33" fmla="*/ 311 h 563"/>
                  <a:gd name="T34" fmla="*/ 323 w 360"/>
                  <a:gd name="T35" fmla="*/ 365 h 563"/>
                  <a:gd name="T36" fmla="*/ 317 w 360"/>
                  <a:gd name="T37" fmla="*/ 419 h 563"/>
                  <a:gd name="T38" fmla="*/ 299 w 360"/>
                  <a:gd name="T39" fmla="*/ 467 h 563"/>
                  <a:gd name="T40" fmla="*/ 274 w 360"/>
                  <a:gd name="T41" fmla="*/ 515 h 563"/>
                  <a:gd name="T42" fmla="*/ 238 w 360"/>
                  <a:gd name="T43" fmla="*/ 563 h 563"/>
                  <a:gd name="T44" fmla="*/ 268 w 360"/>
                  <a:gd name="T45" fmla="*/ 563 h 563"/>
                  <a:gd name="T46" fmla="*/ 311 w 360"/>
                  <a:gd name="T47" fmla="*/ 515 h 563"/>
                  <a:gd name="T48" fmla="*/ 335 w 360"/>
                  <a:gd name="T49" fmla="*/ 467 h 563"/>
                  <a:gd name="T50" fmla="*/ 353 w 360"/>
                  <a:gd name="T51" fmla="*/ 419 h 563"/>
                  <a:gd name="T52" fmla="*/ 360 w 360"/>
                  <a:gd name="T53" fmla="*/ 365 h 563"/>
                  <a:gd name="T54" fmla="*/ 360 w 360"/>
                  <a:gd name="T55" fmla="*/ 365 h 5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73" name="Freeform 33"/>
              <p:cNvSpPr>
                <a:spLocks/>
              </p:cNvSpPr>
              <p:nvPr/>
            </p:nvSpPr>
            <p:spPr bwMode="hidden">
              <a:xfrm>
                <a:off x="2318" y="3631"/>
                <a:ext cx="1078" cy="425"/>
              </a:xfrm>
              <a:custGeom>
                <a:avLst/>
                <a:gdLst>
                  <a:gd name="T0" fmla="*/ 1053 w 1078"/>
                  <a:gd name="T1" fmla="*/ 425 h 425"/>
                  <a:gd name="T2" fmla="*/ 1078 w 1078"/>
                  <a:gd name="T3" fmla="*/ 419 h 425"/>
                  <a:gd name="T4" fmla="*/ 1066 w 1078"/>
                  <a:gd name="T5" fmla="*/ 377 h 425"/>
                  <a:gd name="T6" fmla="*/ 1047 w 1078"/>
                  <a:gd name="T7" fmla="*/ 336 h 425"/>
                  <a:gd name="T8" fmla="*/ 986 w 1078"/>
                  <a:gd name="T9" fmla="*/ 252 h 425"/>
                  <a:gd name="T10" fmla="*/ 907 w 1078"/>
                  <a:gd name="T11" fmla="*/ 180 h 425"/>
                  <a:gd name="T12" fmla="*/ 810 w 1078"/>
                  <a:gd name="T13" fmla="*/ 120 h 425"/>
                  <a:gd name="T14" fmla="*/ 694 w 1078"/>
                  <a:gd name="T15" fmla="*/ 72 h 425"/>
                  <a:gd name="T16" fmla="*/ 560 w 1078"/>
                  <a:gd name="T17" fmla="*/ 30 h 425"/>
                  <a:gd name="T18" fmla="*/ 420 w 1078"/>
                  <a:gd name="T19" fmla="*/ 6 h 425"/>
                  <a:gd name="T20" fmla="*/ 268 w 1078"/>
                  <a:gd name="T21" fmla="*/ 0 h 425"/>
                  <a:gd name="T22" fmla="*/ 134 w 1078"/>
                  <a:gd name="T23" fmla="*/ 6 h 425"/>
                  <a:gd name="T24" fmla="*/ 0 w 1078"/>
                  <a:gd name="T25" fmla="*/ 24 h 425"/>
                  <a:gd name="T26" fmla="*/ 12 w 1078"/>
                  <a:gd name="T27" fmla="*/ 36 h 425"/>
                  <a:gd name="T28" fmla="*/ 134 w 1078"/>
                  <a:gd name="T29" fmla="*/ 18 h 425"/>
                  <a:gd name="T30" fmla="*/ 268 w 1078"/>
                  <a:gd name="T31" fmla="*/ 12 h 425"/>
                  <a:gd name="T32" fmla="*/ 420 w 1078"/>
                  <a:gd name="T33" fmla="*/ 18 h 425"/>
                  <a:gd name="T34" fmla="*/ 554 w 1078"/>
                  <a:gd name="T35" fmla="*/ 42 h 425"/>
                  <a:gd name="T36" fmla="*/ 682 w 1078"/>
                  <a:gd name="T37" fmla="*/ 84 h 425"/>
                  <a:gd name="T38" fmla="*/ 798 w 1078"/>
                  <a:gd name="T39" fmla="*/ 132 h 425"/>
                  <a:gd name="T40" fmla="*/ 895 w 1078"/>
                  <a:gd name="T41" fmla="*/ 192 h 425"/>
                  <a:gd name="T42" fmla="*/ 968 w 1078"/>
                  <a:gd name="T43" fmla="*/ 264 h 425"/>
                  <a:gd name="T44" fmla="*/ 999 w 1078"/>
                  <a:gd name="T45" fmla="*/ 300 h 425"/>
                  <a:gd name="T46" fmla="*/ 1023 w 1078"/>
                  <a:gd name="T47" fmla="*/ 342 h 425"/>
                  <a:gd name="T48" fmla="*/ 1041 w 1078"/>
                  <a:gd name="T49" fmla="*/ 383 h 425"/>
                  <a:gd name="T50" fmla="*/ 1053 w 1078"/>
                  <a:gd name="T51" fmla="*/ 425 h 425"/>
                  <a:gd name="T52" fmla="*/ 1053 w 1078"/>
                  <a:gd name="T53" fmla="*/ 425 h 4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74" name="Freeform 34"/>
              <p:cNvSpPr>
                <a:spLocks/>
              </p:cNvSpPr>
              <p:nvPr/>
            </p:nvSpPr>
            <p:spPr bwMode="hidden">
              <a:xfrm>
                <a:off x="3304" y="4080"/>
                <a:ext cx="98" cy="234"/>
              </a:xfrm>
              <a:custGeom>
                <a:avLst/>
                <a:gdLst>
                  <a:gd name="T0" fmla="*/ 0 w 98"/>
                  <a:gd name="T1" fmla="*/ 234 h 234"/>
                  <a:gd name="T2" fmla="*/ 25 w 98"/>
                  <a:gd name="T3" fmla="*/ 234 h 234"/>
                  <a:gd name="T4" fmla="*/ 55 w 98"/>
                  <a:gd name="T5" fmla="*/ 186 h 234"/>
                  <a:gd name="T6" fmla="*/ 80 w 98"/>
                  <a:gd name="T7" fmla="*/ 138 h 234"/>
                  <a:gd name="T8" fmla="*/ 92 w 98"/>
                  <a:gd name="T9" fmla="*/ 90 h 234"/>
                  <a:gd name="T10" fmla="*/ 98 w 98"/>
                  <a:gd name="T11" fmla="*/ 36 h 234"/>
                  <a:gd name="T12" fmla="*/ 98 w 98"/>
                  <a:gd name="T13" fmla="*/ 0 h 234"/>
                  <a:gd name="T14" fmla="*/ 74 w 98"/>
                  <a:gd name="T15" fmla="*/ 0 h 234"/>
                  <a:gd name="T16" fmla="*/ 74 w 98"/>
                  <a:gd name="T17" fmla="*/ 36 h 234"/>
                  <a:gd name="T18" fmla="*/ 67 w 98"/>
                  <a:gd name="T19" fmla="*/ 90 h 234"/>
                  <a:gd name="T20" fmla="*/ 55 w 98"/>
                  <a:gd name="T21" fmla="*/ 138 h 234"/>
                  <a:gd name="T22" fmla="*/ 31 w 98"/>
                  <a:gd name="T23" fmla="*/ 186 h 234"/>
                  <a:gd name="T24" fmla="*/ 0 w 98"/>
                  <a:gd name="T25" fmla="*/ 234 h 234"/>
                  <a:gd name="T26" fmla="*/ 0 w 98"/>
                  <a:gd name="T27" fmla="*/ 2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2108" name="Freeform 35"/>
              <p:cNvSpPr>
                <a:spLocks/>
              </p:cNvSpPr>
              <p:nvPr/>
            </p:nvSpPr>
            <p:spPr bwMode="hidden">
              <a:xfrm>
                <a:off x="1776" y="3673"/>
                <a:ext cx="481" cy="641"/>
              </a:xfrm>
              <a:custGeom>
                <a:avLst/>
                <a:gdLst>
                  <a:gd name="T0" fmla="*/ 18 w 481"/>
                  <a:gd name="T1" fmla="*/ 443 h 641"/>
                  <a:gd name="T2" fmla="*/ 24 w 481"/>
                  <a:gd name="T3" fmla="*/ 371 h 641"/>
                  <a:gd name="T4" fmla="*/ 55 w 481"/>
                  <a:gd name="T5" fmla="*/ 305 h 641"/>
                  <a:gd name="T6" fmla="*/ 91 w 481"/>
                  <a:gd name="T7" fmla="*/ 246 h 641"/>
                  <a:gd name="T8" fmla="*/ 146 w 481"/>
                  <a:gd name="T9" fmla="*/ 186 h 641"/>
                  <a:gd name="T10" fmla="*/ 213 w 481"/>
                  <a:gd name="T11" fmla="*/ 132 h 641"/>
                  <a:gd name="T12" fmla="*/ 292 w 481"/>
                  <a:gd name="T13" fmla="*/ 84 h 641"/>
                  <a:gd name="T14" fmla="*/ 384 w 481"/>
                  <a:gd name="T15" fmla="*/ 48 h 641"/>
                  <a:gd name="T16" fmla="*/ 481 w 481"/>
                  <a:gd name="T17" fmla="*/ 12 h 641"/>
                  <a:gd name="T18" fmla="*/ 457 w 481"/>
                  <a:gd name="T19" fmla="*/ 0 h 641"/>
                  <a:gd name="T20" fmla="*/ 359 w 481"/>
                  <a:gd name="T21" fmla="*/ 36 h 641"/>
                  <a:gd name="T22" fmla="*/ 274 w 481"/>
                  <a:gd name="T23" fmla="*/ 78 h 641"/>
                  <a:gd name="T24" fmla="*/ 195 w 481"/>
                  <a:gd name="T25" fmla="*/ 126 h 641"/>
                  <a:gd name="T26" fmla="*/ 128 w 481"/>
                  <a:gd name="T27" fmla="*/ 180 h 641"/>
                  <a:gd name="T28" fmla="*/ 73 w 481"/>
                  <a:gd name="T29" fmla="*/ 240 h 641"/>
                  <a:gd name="T30" fmla="*/ 37 w 481"/>
                  <a:gd name="T31" fmla="*/ 305 h 641"/>
                  <a:gd name="T32" fmla="*/ 6 w 481"/>
                  <a:gd name="T33" fmla="*/ 371 h 641"/>
                  <a:gd name="T34" fmla="*/ 0 w 481"/>
                  <a:gd name="T35" fmla="*/ 443 h 641"/>
                  <a:gd name="T36" fmla="*/ 6 w 481"/>
                  <a:gd name="T37" fmla="*/ 497 h 641"/>
                  <a:gd name="T38" fmla="*/ 18 w 481"/>
                  <a:gd name="T39" fmla="*/ 545 h 641"/>
                  <a:gd name="T40" fmla="*/ 43 w 481"/>
                  <a:gd name="T41" fmla="*/ 593 h 641"/>
                  <a:gd name="T42" fmla="*/ 73 w 481"/>
                  <a:gd name="T43" fmla="*/ 641 h 641"/>
                  <a:gd name="T44" fmla="*/ 97 w 481"/>
                  <a:gd name="T45" fmla="*/ 641 h 641"/>
                  <a:gd name="T46" fmla="*/ 67 w 481"/>
                  <a:gd name="T47" fmla="*/ 593 h 641"/>
                  <a:gd name="T48" fmla="*/ 43 w 481"/>
                  <a:gd name="T49" fmla="*/ 545 h 641"/>
                  <a:gd name="T50" fmla="*/ 24 w 481"/>
                  <a:gd name="T51" fmla="*/ 497 h 641"/>
                  <a:gd name="T52" fmla="*/ 18 w 481"/>
                  <a:gd name="T53" fmla="*/ 443 h 641"/>
                  <a:gd name="T54" fmla="*/ 18 w 481"/>
                  <a:gd name="T55" fmla="*/ 443 h 641"/>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2060" name="Group 36"/>
            <p:cNvGrpSpPr>
              <a:grpSpLocks/>
            </p:cNvGrpSpPr>
            <p:nvPr userDrawn="1"/>
          </p:nvGrpSpPr>
          <p:grpSpPr bwMode="auto">
            <a:xfrm>
              <a:off x="4128" y="3360"/>
              <a:ext cx="1351" cy="821"/>
              <a:chOff x="4128" y="3360"/>
              <a:chExt cx="1351" cy="821"/>
            </a:xfrm>
          </p:grpSpPr>
          <p:sp>
            <p:nvSpPr>
              <p:cNvPr id="61477" name="Freeform 37"/>
              <p:cNvSpPr>
                <a:spLocks noEditPoints="1"/>
              </p:cNvSpPr>
              <p:nvPr/>
            </p:nvSpPr>
            <p:spPr bwMode="hidden">
              <a:xfrm>
                <a:off x="4200" y="3402"/>
                <a:ext cx="1201" cy="731"/>
              </a:xfrm>
              <a:custGeom>
                <a:avLst/>
                <a:gdLst>
                  <a:gd name="T0" fmla="*/ 484 w 1201"/>
                  <a:gd name="T1" fmla="*/ 6 h 731"/>
                  <a:gd name="T2" fmla="*/ 263 w 1201"/>
                  <a:gd name="T3" fmla="*/ 60 h 731"/>
                  <a:gd name="T4" fmla="*/ 101 w 1201"/>
                  <a:gd name="T5" fmla="*/ 162 h 731"/>
                  <a:gd name="T6" fmla="*/ 12 w 1201"/>
                  <a:gd name="T7" fmla="*/ 294 h 731"/>
                  <a:gd name="T8" fmla="*/ 0 w 1201"/>
                  <a:gd name="T9" fmla="*/ 366 h 731"/>
                  <a:gd name="T10" fmla="*/ 12 w 1201"/>
                  <a:gd name="T11" fmla="*/ 437 h 731"/>
                  <a:gd name="T12" fmla="*/ 101 w 1201"/>
                  <a:gd name="T13" fmla="*/ 569 h 731"/>
                  <a:gd name="T14" fmla="*/ 263 w 1201"/>
                  <a:gd name="T15" fmla="*/ 671 h 731"/>
                  <a:gd name="T16" fmla="*/ 484 w 1201"/>
                  <a:gd name="T17" fmla="*/ 725 h 731"/>
                  <a:gd name="T18" fmla="*/ 723 w 1201"/>
                  <a:gd name="T19" fmla="*/ 725 h 731"/>
                  <a:gd name="T20" fmla="*/ 938 w 1201"/>
                  <a:gd name="T21" fmla="*/ 671 h 731"/>
                  <a:gd name="T22" fmla="*/ 1100 w 1201"/>
                  <a:gd name="T23" fmla="*/ 569 h 731"/>
                  <a:gd name="T24" fmla="*/ 1189 w 1201"/>
                  <a:gd name="T25" fmla="*/ 437 h 731"/>
                  <a:gd name="T26" fmla="*/ 1201 w 1201"/>
                  <a:gd name="T27" fmla="*/ 366 h 731"/>
                  <a:gd name="T28" fmla="*/ 1189 w 1201"/>
                  <a:gd name="T29" fmla="*/ 294 h 731"/>
                  <a:gd name="T30" fmla="*/ 1100 w 1201"/>
                  <a:gd name="T31" fmla="*/ 162 h 731"/>
                  <a:gd name="T32" fmla="*/ 938 w 1201"/>
                  <a:gd name="T33" fmla="*/ 60 h 731"/>
                  <a:gd name="T34" fmla="*/ 723 w 1201"/>
                  <a:gd name="T35" fmla="*/ 6 h 731"/>
                  <a:gd name="T36" fmla="*/ 604 w 1201"/>
                  <a:gd name="T37" fmla="*/ 0 h 731"/>
                  <a:gd name="T38" fmla="*/ 490 w 1201"/>
                  <a:gd name="T39" fmla="*/ 701 h 731"/>
                  <a:gd name="T40" fmla="*/ 287 w 1201"/>
                  <a:gd name="T41" fmla="*/ 647 h 731"/>
                  <a:gd name="T42" fmla="*/ 131 w 1201"/>
                  <a:gd name="T43" fmla="*/ 557 h 731"/>
                  <a:gd name="T44" fmla="*/ 48 w 1201"/>
                  <a:gd name="T45" fmla="*/ 437 h 731"/>
                  <a:gd name="T46" fmla="*/ 36 w 1201"/>
                  <a:gd name="T47" fmla="*/ 366 h 731"/>
                  <a:gd name="T48" fmla="*/ 48 w 1201"/>
                  <a:gd name="T49" fmla="*/ 300 h 731"/>
                  <a:gd name="T50" fmla="*/ 131 w 1201"/>
                  <a:gd name="T51" fmla="*/ 174 h 731"/>
                  <a:gd name="T52" fmla="*/ 287 w 1201"/>
                  <a:gd name="T53" fmla="*/ 84 h 731"/>
                  <a:gd name="T54" fmla="*/ 490 w 1201"/>
                  <a:gd name="T55" fmla="*/ 30 h 731"/>
                  <a:gd name="T56" fmla="*/ 717 w 1201"/>
                  <a:gd name="T57" fmla="*/ 30 h 731"/>
                  <a:gd name="T58" fmla="*/ 920 w 1201"/>
                  <a:gd name="T59" fmla="*/ 84 h 731"/>
                  <a:gd name="T60" fmla="*/ 1070 w 1201"/>
                  <a:gd name="T61" fmla="*/ 174 h 731"/>
                  <a:gd name="T62" fmla="*/ 1153 w 1201"/>
                  <a:gd name="T63" fmla="*/ 300 h 731"/>
                  <a:gd name="T64" fmla="*/ 1153 w 1201"/>
                  <a:gd name="T65" fmla="*/ 437 h 731"/>
                  <a:gd name="T66" fmla="*/ 1070 w 1201"/>
                  <a:gd name="T67" fmla="*/ 557 h 731"/>
                  <a:gd name="T68" fmla="*/ 920 w 1201"/>
                  <a:gd name="T69" fmla="*/ 647 h 731"/>
                  <a:gd name="T70" fmla="*/ 717 w 1201"/>
                  <a:gd name="T71" fmla="*/ 701 h 731"/>
                  <a:gd name="T72" fmla="*/ 604 w 1201"/>
                  <a:gd name="T73" fmla="*/ 707 h 7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78" name="Freeform 38"/>
              <p:cNvSpPr>
                <a:spLocks/>
              </p:cNvSpPr>
              <p:nvPr/>
            </p:nvSpPr>
            <p:spPr bwMode="hidden">
              <a:xfrm>
                <a:off x="4128" y="3366"/>
                <a:ext cx="544" cy="737"/>
              </a:xfrm>
              <a:custGeom>
                <a:avLst/>
                <a:gdLst>
                  <a:gd name="T0" fmla="*/ 24 w 544"/>
                  <a:gd name="T1" fmla="*/ 402 h 737"/>
                  <a:gd name="T2" fmla="*/ 36 w 544"/>
                  <a:gd name="T3" fmla="*/ 330 h 737"/>
                  <a:gd name="T4" fmla="*/ 66 w 544"/>
                  <a:gd name="T5" fmla="*/ 264 h 737"/>
                  <a:gd name="T6" fmla="*/ 108 w 544"/>
                  <a:gd name="T7" fmla="*/ 204 h 737"/>
                  <a:gd name="T8" fmla="*/ 173 w 544"/>
                  <a:gd name="T9" fmla="*/ 150 h 737"/>
                  <a:gd name="T10" fmla="*/ 251 w 544"/>
                  <a:gd name="T11" fmla="*/ 102 h 737"/>
                  <a:gd name="T12" fmla="*/ 335 w 544"/>
                  <a:gd name="T13" fmla="*/ 60 h 737"/>
                  <a:gd name="T14" fmla="*/ 436 w 544"/>
                  <a:gd name="T15" fmla="*/ 30 h 737"/>
                  <a:gd name="T16" fmla="*/ 544 w 544"/>
                  <a:gd name="T17" fmla="*/ 12 h 737"/>
                  <a:gd name="T18" fmla="*/ 544 w 544"/>
                  <a:gd name="T19" fmla="*/ 0 h 737"/>
                  <a:gd name="T20" fmla="*/ 430 w 544"/>
                  <a:gd name="T21" fmla="*/ 18 h 737"/>
                  <a:gd name="T22" fmla="*/ 329 w 544"/>
                  <a:gd name="T23" fmla="*/ 48 h 737"/>
                  <a:gd name="T24" fmla="*/ 233 w 544"/>
                  <a:gd name="T25" fmla="*/ 90 h 737"/>
                  <a:gd name="T26" fmla="*/ 155 w 544"/>
                  <a:gd name="T27" fmla="*/ 138 h 737"/>
                  <a:gd name="T28" fmla="*/ 90 w 544"/>
                  <a:gd name="T29" fmla="*/ 198 h 737"/>
                  <a:gd name="T30" fmla="*/ 42 w 544"/>
                  <a:gd name="T31" fmla="*/ 258 h 737"/>
                  <a:gd name="T32" fmla="*/ 12 w 544"/>
                  <a:gd name="T33" fmla="*/ 330 h 737"/>
                  <a:gd name="T34" fmla="*/ 0 w 544"/>
                  <a:gd name="T35" fmla="*/ 402 h 737"/>
                  <a:gd name="T36" fmla="*/ 6 w 544"/>
                  <a:gd name="T37" fmla="*/ 455 h 737"/>
                  <a:gd name="T38" fmla="*/ 18 w 544"/>
                  <a:gd name="T39" fmla="*/ 503 h 737"/>
                  <a:gd name="T40" fmla="*/ 42 w 544"/>
                  <a:gd name="T41" fmla="*/ 545 h 737"/>
                  <a:gd name="T42" fmla="*/ 78 w 544"/>
                  <a:gd name="T43" fmla="*/ 593 h 737"/>
                  <a:gd name="T44" fmla="*/ 114 w 544"/>
                  <a:gd name="T45" fmla="*/ 635 h 737"/>
                  <a:gd name="T46" fmla="*/ 161 w 544"/>
                  <a:gd name="T47" fmla="*/ 671 h 737"/>
                  <a:gd name="T48" fmla="*/ 221 w 544"/>
                  <a:gd name="T49" fmla="*/ 707 h 737"/>
                  <a:gd name="T50" fmla="*/ 281 w 544"/>
                  <a:gd name="T51" fmla="*/ 737 h 737"/>
                  <a:gd name="T52" fmla="*/ 323 w 544"/>
                  <a:gd name="T53" fmla="*/ 737 h 737"/>
                  <a:gd name="T54" fmla="*/ 257 w 544"/>
                  <a:gd name="T55" fmla="*/ 707 h 737"/>
                  <a:gd name="T56" fmla="*/ 203 w 544"/>
                  <a:gd name="T57" fmla="*/ 671 h 737"/>
                  <a:gd name="T58" fmla="*/ 149 w 544"/>
                  <a:gd name="T59" fmla="*/ 635 h 737"/>
                  <a:gd name="T60" fmla="*/ 108 w 544"/>
                  <a:gd name="T61" fmla="*/ 593 h 737"/>
                  <a:gd name="T62" fmla="*/ 72 w 544"/>
                  <a:gd name="T63" fmla="*/ 551 h 737"/>
                  <a:gd name="T64" fmla="*/ 48 w 544"/>
                  <a:gd name="T65" fmla="*/ 503 h 737"/>
                  <a:gd name="T66" fmla="*/ 30 w 544"/>
                  <a:gd name="T67" fmla="*/ 455 h 737"/>
                  <a:gd name="T68" fmla="*/ 24 w 544"/>
                  <a:gd name="T69" fmla="*/ 402 h 737"/>
                  <a:gd name="T70" fmla="*/ 24 w 544"/>
                  <a:gd name="T71" fmla="*/ 402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79" name="Freeform 39"/>
              <p:cNvSpPr>
                <a:spLocks/>
              </p:cNvSpPr>
              <p:nvPr/>
            </p:nvSpPr>
            <p:spPr bwMode="hidden">
              <a:xfrm>
                <a:off x="4792" y="3360"/>
                <a:ext cx="609" cy="252"/>
              </a:xfrm>
              <a:custGeom>
                <a:avLst/>
                <a:gdLst>
                  <a:gd name="T0" fmla="*/ 12 w 609"/>
                  <a:gd name="T1" fmla="*/ 12 h 252"/>
                  <a:gd name="T2" fmla="*/ 113 w 609"/>
                  <a:gd name="T3" fmla="*/ 18 h 252"/>
                  <a:gd name="T4" fmla="*/ 203 w 609"/>
                  <a:gd name="T5" fmla="*/ 30 h 252"/>
                  <a:gd name="T6" fmla="*/ 292 w 609"/>
                  <a:gd name="T7" fmla="*/ 48 h 252"/>
                  <a:gd name="T8" fmla="*/ 376 w 609"/>
                  <a:gd name="T9" fmla="*/ 78 h 252"/>
                  <a:gd name="T10" fmla="*/ 448 w 609"/>
                  <a:gd name="T11" fmla="*/ 114 h 252"/>
                  <a:gd name="T12" fmla="*/ 514 w 609"/>
                  <a:gd name="T13" fmla="*/ 156 h 252"/>
                  <a:gd name="T14" fmla="*/ 567 w 609"/>
                  <a:gd name="T15" fmla="*/ 198 h 252"/>
                  <a:gd name="T16" fmla="*/ 609 w 609"/>
                  <a:gd name="T17" fmla="*/ 252 h 252"/>
                  <a:gd name="T18" fmla="*/ 609 w 609"/>
                  <a:gd name="T19" fmla="*/ 216 h 252"/>
                  <a:gd name="T20" fmla="*/ 561 w 609"/>
                  <a:gd name="T21" fmla="*/ 168 h 252"/>
                  <a:gd name="T22" fmla="*/ 502 w 609"/>
                  <a:gd name="T23" fmla="*/ 126 h 252"/>
                  <a:gd name="T24" fmla="*/ 436 w 609"/>
                  <a:gd name="T25" fmla="*/ 90 h 252"/>
                  <a:gd name="T26" fmla="*/ 364 w 609"/>
                  <a:gd name="T27" fmla="*/ 60 h 252"/>
                  <a:gd name="T28" fmla="*/ 286 w 609"/>
                  <a:gd name="T29" fmla="*/ 36 h 252"/>
                  <a:gd name="T30" fmla="*/ 197 w 609"/>
                  <a:gd name="T31" fmla="*/ 18 h 252"/>
                  <a:gd name="T32" fmla="*/ 107 w 609"/>
                  <a:gd name="T33" fmla="*/ 6 h 252"/>
                  <a:gd name="T34" fmla="*/ 12 w 609"/>
                  <a:gd name="T35" fmla="*/ 0 h 252"/>
                  <a:gd name="T36" fmla="*/ 6 w 609"/>
                  <a:gd name="T37" fmla="*/ 0 h 252"/>
                  <a:gd name="T38" fmla="*/ 0 w 609"/>
                  <a:gd name="T39" fmla="*/ 0 h 252"/>
                  <a:gd name="T40" fmla="*/ 0 w 609"/>
                  <a:gd name="T41" fmla="*/ 12 h 252"/>
                  <a:gd name="T42" fmla="*/ 6 w 609"/>
                  <a:gd name="T43" fmla="*/ 12 h 252"/>
                  <a:gd name="T44" fmla="*/ 12 w 609"/>
                  <a:gd name="T45" fmla="*/ 12 h 252"/>
                  <a:gd name="T46" fmla="*/ 12 w 609"/>
                  <a:gd name="T47" fmla="*/ 12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80" name="Freeform 40"/>
              <p:cNvSpPr>
                <a:spLocks/>
              </p:cNvSpPr>
              <p:nvPr/>
            </p:nvSpPr>
            <p:spPr bwMode="hidden">
              <a:xfrm>
                <a:off x="5246" y="4007"/>
                <a:ext cx="72" cy="54"/>
              </a:xfrm>
              <a:custGeom>
                <a:avLst/>
                <a:gdLst>
                  <a:gd name="T0" fmla="*/ 72 w 72"/>
                  <a:gd name="T1" fmla="*/ 0 h 54"/>
                  <a:gd name="T2" fmla="*/ 36 w 72"/>
                  <a:gd name="T3" fmla="*/ 30 h 54"/>
                  <a:gd name="T4" fmla="*/ 0 w 72"/>
                  <a:gd name="T5" fmla="*/ 54 h 54"/>
                  <a:gd name="T6" fmla="*/ 36 w 72"/>
                  <a:gd name="T7" fmla="*/ 54 h 54"/>
                  <a:gd name="T8" fmla="*/ 54 w 72"/>
                  <a:gd name="T9" fmla="*/ 42 h 54"/>
                  <a:gd name="T10" fmla="*/ 72 w 72"/>
                  <a:gd name="T11" fmla="*/ 24 h 54"/>
                  <a:gd name="T12" fmla="*/ 72 w 72"/>
                  <a:gd name="T13" fmla="*/ 24 h 54"/>
                  <a:gd name="T14" fmla="*/ 72 w 72"/>
                  <a:gd name="T15" fmla="*/ 0 h 54"/>
                  <a:gd name="T16" fmla="*/ 72 w 72"/>
                  <a:gd name="T17" fmla="*/ 0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81" name="Freeform 41"/>
              <p:cNvSpPr>
                <a:spLocks/>
              </p:cNvSpPr>
              <p:nvPr/>
            </p:nvSpPr>
            <p:spPr bwMode="hidden">
              <a:xfrm>
                <a:off x="4505" y="4073"/>
                <a:ext cx="705" cy="108"/>
              </a:xfrm>
              <a:custGeom>
                <a:avLst/>
                <a:gdLst>
                  <a:gd name="T0" fmla="*/ 299 w 705"/>
                  <a:gd name="T1" fmla="*/ 90 h 108"/>
                  <a:gd name="T2" fmla="*/ 221 w 705"/>
                  <a:gd name="T3" fmla="*/ 90 h 108"/>
                  <a:gd name="T4" fmla="*/ 143 w 705"/>
                  <a:gd name="T5" fmla="*/ 78 h 108"/>
                  <a:gd name="T6" fmla="*/ 0 w 705"/>
                  <a:gd name="T7" fmla="*/ 48 h 108"/>
                  <a:gd name="T8" fmla="*/ 0 w 705"/>
                  <a:gd name="T9" fmla="*/ 66 h 108"/>
                  <a:gd name="T10" fmla="*/ 143 w 705"/>
                  <a:gd name="T11" fmla="*/ 96 h 108"/>
                  <a:gd name="T12" fmla="*/ 221 w 705"/>
                  <a:gd name="T13" fmla="*/ 108 h 108"/>
                  <a:gd name="T14" fmla="*/ 299 w 705"/>
                  <a:gd name="T15" fmla="*/ 108 h 108"/>
                  <a:gd name="T16" fmla="*/ 412 w 705"/>
                  <a:gd name="T17" fmla="*/ 102 h 108"/>
                  <a:gd name="T18" fmla="*/ 520 w 705"/>
                  <a:gd name="T19" fmla="*/ 84 h 108"/>
                  <a:gd name="T20" fmla="*/ 615 w 705"/>
                  <a:gd name="T21" fmla="*/ 60 h 108"/>
                  <a:gd name="T22" fmla="*/ 705 w 705"/>
                  <a:gd name="T23" fmla="*/ 24 h 108"/>
                  <a:gd name="T24" fmla="*/ 705 w 705"/>
                  <a:gd name="T25" fmla="*/ 0 h 108"/>
                  <a:gd name="T26" fmla="*/ 615 w 705"/>
                  <a:gd name="T27" fmla="*/ 42 h 108"/>
                  <a:gd name="T28" fmla="*/ 520 w 705"/>
                  <a:gd name="T29" fmla="*/ 66 h 108"/>
                  <a:gd name="T30" fmla="*/ 412 w 705"/>
                  <a:gd name="T31" fmla="*/ 84 h 108"/>
                  <a:gd name="T32" fmla="*/ 299 w 705"/>
                  <a:gd name="T33" fmla="*/ 90 h 108"/>
                  <a:gd name="T34" fmla="*/ 299 w 705"/>
                  <a:gd name="T35" fmla="*/ 90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82" name="Freeform 42"/>
              <p:cNvSpPr>
                <a:spLocks/>
              </p:cNvSpPr>
              <p:nvPr/>
            </p:nvSpPr>
            <p:spPr bwMode="hidden">
              <a:xfrm>
                <a:off x="5336" y="3654"/>
                <a:ext cx="143" cy="341"/>
              </a:xfrm>
              <a:custGeom>
                <a:avLst/>
                <a:gdLst>
                  <a:gd name="T0" fmla="*/ 119 w 143"/>
                  <a:gd name="T1" fmla="*/ 114 h 341"/>
                  <a:gd name="T2" fmla="*/ 113 w 143"/>
                  <a:gd name="T3" fmla="*/ 173 h 341"/>
                  <a:gd name="T4" fmla="*/ 89 w 143"/>
                  <a:gd name="T5" fmla="*/ 239 h 341"/>
                  <a:gd name="T6" fmla="*/ 47 w 143"/>
                  <a:gd name="T7" fmla="*/ 293 h 341"/>
                  <a:gd name="T8" fmla="*/ 0 w 143"/>
                  <a:gd name="T9" fmla="*/ 341 h 341"/>
                  <a:gd name="T10" fmla="*/ 29 w 143"/>
                  <a:gd name="T11" fmla="*/ 341 h 341"/>
                  <a:gd name="T12" fmla="*/ 77 w 143"/>
                  <a:gd name="T13" fmla="*/ 287 h 341"/>
                  <a:gd name="T14" fmla="*/ 113 w 143"/>
                  <a:gd name="T15" fmla="*/ 233 h 341"/>
                  <a:gd name="T16" fmla="*/ 137 w 143"/>
                  <a:gd name="T17" fmla="*/ 173 h 341"/>
                  <a:gd name="T18" fmla="*/ 143 w 143"/>
                  <a:gd name="T19" fmla="*/ 114 h 341"/>
                  <a:gd name="T20" fmla="*/ 137 w 143"/>
                  <a:gd name="T21" fmla="*/ 60 h 341"/>
                  <a:gd name="T22" fmla="*/ 119 w 143"/>
                  <a:gd name="T23" fmla="*/ 0 h 341"/>
                  <a:gd name="T24" fmla="*/ 89 w 143"/>
                  <a:gd name="T25" fmla="*/ 0 h 341"/>
                  <a:gd name="T26" fmla="*/ 113 w 143"/>
                  <a:gd name="T27" fmla="*/ 60 h 341"/>
                  <a:gd name="T28" fmla="*/ 119 w 143"/>
                  <a:gd name="T29" fmla="*/ 114 h 341"/>
                  <a:gd name="T30" fmla="*/ 119 w 143"/>
                  <a:gd name="T31" fmla="*/ 114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83" name="Freeform 43"/>
              <p:cNvSpPr>
                <a:spLocks/>
              </p:cNvSpPr>
              <p:nvPr/>
            </p:nvSpPr>
            <p:spPr bwMode="hidden">
              <a:xfrm>
                <a:off x="5061" y="3624"/>
                <a:ext cx="83" cy="90"/>
              </a:xfrm>
              <a:custGeom>
                <a:avLst/>
                <a:gdLst>
                  <a:gd name="T0" fmla="*/ 59 w 83"/>
                  <a:gd name="T1" fmla="*/ 90 h 90"/>
                  <a:gd name="T2" fmla="*/ 83 w 83"/>
                  <a:gd name="T3" fmla="*/ 84 h 90"/>
                  <a:gd name="T4" fmla="*/ 71 w 83"/>
                  <a:gd name="T5" fmla="*/ 60 h 90"/>
                  <a:gd name="T6" fmla="*/ 53 w 83"/>
                  <a:gd name="T7" fmla="*/ 42 h 90"/>
                  <a:gd name="T8" fmla="*/ 6 w 83"/>
                  <a:gd name="T9" fmla="*/ 0 h 90"/>
                  <a:gd name="T10" fmla="*/ 0 w 83"/>
                  <a:gd name="T11" fmla="*/ 18 h 90"/>
                  <a:gd name="T12" fmla="*/ 35 w 83"/>
                  <a:gd name="T13" fmla="*/ 48 h 90"/>
                  <a:gd name="T14" fmla="*/ 59 w 83"/>
                  <a:gd name="T15" fmla="*/ 90 h 90"/>
                  <a:gd name="T16" fmla="*/ 59 w 83"/>
                  <a:gd name="T17" fmla="*/ 9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2081" name="Freeform 44"/>
              <p:cNvSpPr>
                <a:spLocks/>
              </p:cNvSpPr>
              <p:nvPr/>
            </p:nvSpPr>
            <p:spPr bwMode="hidden">
              <a:xfrm>
                <a:off x="4445" y="3552"/>
                <a:ext cx="717" cy="431"/>
              </a:xfrm>
              <a:custGeom>
                <a:avLst/>
                <a:gdLst>
                  <a:gd name="T0" fmla="*/ 693 w 717"/>
                  <a:gd name="T1" fmla="*/ 216 h 431"/>
                  <a:gd name="T2" fmla="*/ 687 w 717"/>
                  <a:gd name="T3" fmla="*/ 257 h 431"/>
                  <a:gd name="T4" fmla="*/ 669 w 717"/>
                  <a:gd name="T5" fmla="*/ 293 h 431"/>
                  <a:gd name="T6" fmla="*/ 633 w 717"/>
                  <a:gd name="T7" fmla="*/ 329 h 431"/>
                  <a:gd name="T8" fmla="*/ 598 w 717"/>
                  <a:gd name="T9" fmla="*/ 359 h 431"/>
                  <a:gd name="T10" fmla="*/ 544 w 717"/>
                  <a:gd name="T11" fmla="*/ 383 h 431"/>
                  <a:gd name="T12" fmla="*/ 490 w 717"/>
                  <a:gd name="T13" fmla="*/ 401 h 431"/>
                  <a:gd name="T14" fmla="*/ 424 w 717"/>
                  <a:gd name="T15" fmla="*/ 413 h 431"/>
                  <a:gd name="T16" fmla="*/ 359 w 717"/>
                  <a:gd name="T17" fmla="*/ 419 h 431"/>
                  <a:gd name="T18" fmla="*/ 293 w 717"/>
                  <a:gd name="T19" fmla="*/ 413 h 431"/>
                  <a:gd name="T20" fmla="*/ 227 w 717"/>
                  <a:gd name="T21" fmla="*/ 401 h 431"/>
                  <a:gd name="T22" fmla="*/ 173 w 717"/>
                  <a:gd name="T23" fmla="*/ 383 h 431"/>
                  <a:gd name="T24" fmla="*/ 119 w 717"/>
                  <a:gd name="T25" fmla="*/ 359 h 431"/>
                  <a:gd name="T26" fmla="*/ 84 w 717"/>
                  <a:gd name="T27" fmla="*/ 329 h 431"/>
                  <a:gd name="T28" fmla="*/ 48 w 717"/>
                  <a:gd name="T29" fmla="*/ 293 h 431"/>
                  <a:gd name="T30" fmla="*/ 30 w 717"/>
                  <a:gd name="T31" fmla="*/ 257 h 431"/>
                  <a:gd name="T32" fmla="*/ 24 w 717"/>
                  <a:gd name="T33" fmla="*/ 216 h 431"/>
                  <a:gd name="T34" fmla="*/ 30 w 717"/>
                  <a:gd name="T35" fmla="*/ 174 h 431"/>
                  <a:gd name="T36" fmla="*/ 48 w 717"/>
                  <a:gd name="T37" fmla="*/ 138 h 431"/>
                  <a:gd name="T38" fmla="*/ 84 w 717"/>
                  <a:gd name="T39" fmla="*/ 102 h 431"/>
                  <a:gd name="T40" fmla="*/ 119 w 717"/>
                  <a:gd name="T41" fmla="*/ 72 h 431"/>
                  <a:gd name="T42" fmla="*/ 173 w 717"/>
                  <a:gd name="T43" fmla="*/ 48 h 431"/>
                  <a:gd name="T44" fmla="*/ 227 w 717"/>
                  <a:gd name="T45" fmla="*/ 30 h 431"/>
                  <a:gd name="T46" fmla="*/ 293 w 717"/>
                  <a:gd name="T47" fmla="*/ 18 h 431"/>
                  <a:gd name="T48" fmla="*/ 359 w 717"/>
                  <a:gd name="T49" fmla="*/ 12 h 431"/>
                  <a:gd name="T50" fmla="*/ 418 w 717"/>
                  <a:gd name="T51" fmla="*/ 18 h 431"/>
                  <a:gd name="T52" fmla="*/ 478 w 717"/>
                  <a:gd name="T53" fmla="*/ 30 h 431"/>
                  <a:gd name="T54" fmla="*/ 532 w 717"/>
                  <a:gd name="T55" fmla="*/ 48 h 431"/>
                  <a:gd name="T56" fmla="*/ 580 w 717"/>
                  <a:gd name="T57" fmla="*/ 66 h 431"/>
                  <a:gd name="T58" fmla="*/ 586 w 717"/>
                  <a:gd name="T59" fmla="*/ 48 h 431"/>
                  <a:gd name="T60" fmla="*/ 478 w 717"/>
                  <a:gd name="T61" fmla="*/ 12 h 431"/>
                  <a:gd name="T62" fmla="*/ 418 w 717"/>
                  <a:gd name="T63" fmla="*/ 6 h 431"/>
                  <a:gd name="T64" fmla="*/ 359 w 717"/>
                  <a:gd name="T65" fmla="*/ 0 h 431"/>
                  <a:gd name="T66" fmla="*/ 287 w 717"/>
                  <a:gd name="T67" fmla="*/ 6 h 431"/>
                  <a:gd name="T68" fmla="*/ 221 w 717"/>
                  <a:gd name="T69" fmla="*/ 18 h 431"/>
                  <a:gd name="T70" fmla="*/ 161 w 717"/>
                  <a:gd name="T71" fmla="*/ 36 h 431"/>
                  <a:gd name="T72" fmla="*/ 107 w 717"/>
                  <a:gd name="T73" fmla="*/ 66 h 431"/>
                  <a:gd name="T74" fmla="*/ 60 w 717"/>
                  <a:gd name="T75" fmla="*/ 96 h 431"/>
                  <a:gd name="T76" fmla="*/ 30 w 717"/>
                  <a:gd name="T77" fmla="*/ 132 h 431"/>
                  <a:gd name="T78" fmla="*/ 6 w 717"/>
                  <a:gd name="T79" fmla="*/ 174 h 431"/>
                  <a:gd name="T80" fmla="*/ 0 w 717"/>
                  <a:gd name="T81" fmla="*/ 216 h 431"/>
                  <a:gd name="T82" fmla="*/ 6 w 717"/>
                  <a:gd name="T83" fmla="*/ 257 h 431"/>
                  <a:gd name="T84" fmla="*/ 30 w 717"/>
                  <a:gd name="T85" fmla="*/ 299 h 431"/>
                  <a:gd name="T86" fmla="*/ 60 w 717"/>
                  <a:gd name="T87" fmla="*/ 335 h 431"/>
                  <a:gd name="T88" fmla="*/ 107 w 717"/>
                  <a:gd name="T89" fmla="*/ 371 h 431"/>
                  <a:gd name="T90" fmla="*/ 161 w 717"/>
                  <a:gd name="T91" fmla="*/ 395 h 431"/>
                  <a:gd name="T92" fmla="*/ 221 w 717"/>
                  <a:gd name="T93" fmla="*/ 413 h 431"/>
                  <a:gd name="T94" fmla="*/ 287 w 717"/>
                  <a:gd name="T95" fmla="*/ 425 h 431"/>
                  <a:gd name="T96" fmla="*/ 359 w 717"/>
                  <a:gd name="T97" fmla="*/ 431 h 431"/>
                  <a:gd name="T98" fmla="*/ 430 w 717"/>
                  <a:gd name="T99" fmla="*/ 425 h 431"/>
                  <a:gd name="T100" fmla="*/ 496 w 717"/>
                  <a:gd name="T101" fmla="*/ 413 h 431"/>
                  <a:gd name="T102" fmla="*/ 562 w 717"/>
                  <a:gd name="T103" fmla="*/ 395 h 431"/>
                  <a:gd name="T104" fmla="*/ 610 w 717"/>
                  <a:gd name="T105" fmla="*/ 371 h 431"/>
                  <a:gd name="T106" fmla="*/ 657 w 717"/>
                  <a:gd name="T107" fmla="*/ 335 h 431"/>
                  <a:gd name="T108" fmla="*/ 687 w 717"/>
                  <a:gd name="T109" fmla="*/ 299 h 431"/>
                  <a:gd name="T110" fmla="*/ 711 w 717"/>
                  <a:gd name="T111" fmla="*/ 257 h 431"/>
                  <a:gd name="T112" fmla="*/ 717 w 717"/>
                  <a:gd name="T113" fmla="*/ 216 h 431"/>
                  <a:gd name="T114" fmla="*/ 717 w 717"/>
                  <a:gd name="T115" fmla="*/ 204 h 431"/>
                  <a:gd name="T116" fmla="*/ 711 w 717"/>
                  <a:gd name="T117" fmla="*/ 192 h 431"/>
                  <a:gd name="T118" fmla="*/ 687 w 717"/>
                  <a:gd name="T119" fmla="*/ 198 h 431"/>
                  <a:gd name="T120" fmla="*/ 693 w 717"/>
                  <a:gd name="T121" fmla="*/ 210 h 431"/>
                  <a:gd name="T122" fmla="*/ 693 w 717"/>
                  <a:gd name="T123" fmla="*/ 216 h 431"/>
                  <a:gd name="T124" fmla="*/ 693 w 717"/>
                  <a:gd name="T125" fmla="*/ 216 h 43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485" name="Freeform 45"/>
              <p:cNvSpPr>
                <a:spLocks/>
              </p:cNvSpPr>
              <p:nvPr/>
            </p:nvSpPr>
            <p:spPr bwMode="hidden">
              <a:xfrm>
                <a:off x="4349" y="3510"/>
                <a:ext cx="909" cy="533"/>
              </a:xfrm>
              <a:custGeom>
                <a:avLst/>
                <a:gdLst>
                  <a:gd name="T0" fmla="*/ 616 w 909"/>
                  <a:gd name="T1" fmla="*/ 0 h 533"/>
                  <a:gd name="T2" fmla="*/ 616 w 909"/>
                  <a:gd name="T3" fmla="*/ 18 h 533"/>
                  <a:gd name="T4" fmla="*/ 724 w 909"/>
                  <a:gd name="T5" fmla="*/ 60 h 533"/>
                  <a:gd name="T6" fmla="*/ 765 w 909"/>
                  <a:gd name="T7" fmla="*/ 84 h 533"/>
                  <a:gd name="T8" fmla="*/ 807 w 909"/>
                  <a:gd name="T9" fmla="*/ 114 h 533"/>
                  <a:gd name="T10" fmla="*/ 837 w 909"/>
                  <a:gd name="T11" fmla="*/ 144 h 533"/>
                  <a:gd name="T12" fmla="*/ 861 w 909"/>
                  <a:gd name="T13" fmla="*/ 180 h 533"/>
                  <a:gd name="T14" fmla="*/ 873 w 909"/>
                  <a:gd name="T15" fmla="*/ 216 h 533"/>
                  <a:gd name="T16" fmla="*/ 879 w 909"/>
                  <a:gd name="T17" fmla="*/ 258 h 533"/>
                  <a:gd name="T18" fmla="*/ 873 w 909"/>
                  <a:gd name="T19" fmla="*/ 311 h 533"/>
                  <a:gd name="T20" fmla="*/ 843 w 909"/>
                  <a:gd name="T21" fmla="*/ 359 h 533"/>
                  <a:gd name="T22" fmla="*/ 807 w 909"/>
                  <a:gd name="T23" fmla="*/ 401 h 533"/>
                  <a:gd name="T24" fmla="*/ 753 w 909"/>
                  <a:gd name="T25" fmla="*/ 443 h 533"/>
                  <a:gd name="T26" fmla="*/ 694 w 909"/>
                  <a:gd name="T27" fmla="*/ 473 h 533"/>
                  <a:gd name="T28" fmla="*/ 622 w 909"/>
                  <a:gd name="T29" fmla="*/ 497 h 533"/>
                  <a:gd name="T30" fmla="*/ 538 w 909"/>
                  <a:gd name="T31" fmla="*/ 509 h 533"/>
                  <a:gd name="T32" fmla="*/ 455 w 909"/>
                  <a:gd name="T33" fmla="*/ 515 h 533"/>
                  <a:gd name="T34" fmla="*/ 371 w 909"/>
                  <a:gd name="T35" fmla="*/ 509 h 533"/>
                  <a:gd name="T36" fmla="*/ 287 w 909"/>
                  <a:gd name="T37" fmla="*/ 497 h 533"/>
                  <a:gd name="T38" fmla="*/ 215 w 909"/>
                  <a:gd name="T39" fmla="*/ 473 h 533"/>
                  <a:gd name="T40" fmla="*/ 156 w 909"/>
                  <a:gd name="T41" fmla="*/ 443 h 533"/>
                  <a:gd name="T42" fmla="*/ 102 w 909"/>
                  <a:gd name="T43" fmla="*/ 401 h 533"/>
                  <a:gd name="T44" fmla="*/ 66 w 909"/>
                  <a:gd name="T45" fmla="*/ 359 h 533"/>
                  <a:gd name="T46" fmla="*/ 36 w 909"/>
                  <a:gd name="T47" fmla="*/ 311 h 533"/>
                  <a:gd name="T48" fmla="*/ 30 w 909"/>
                  <a:gd name="T49" fmla="*/ 258 h 533"/>
                  <a:gd name="T50" fmla="*/ 36 w 909"/>
                  <a:gd name="T51" fmla="*/ 222 h 533"/>
                  <a:gd name="T52" fmla="*/ 48 w 909"/>
                  <a:gd name="T53" fmla="*/ 186 h 533"/>
                  <a:gd name="T54" fmla="*/ 66 w 909"/>
                  <a:gd name="T55" fmla="*/ 156 h 533"/>
                  <a:gd name="T56" fmla="*/ 90 w 909"/>
                  <a:gd name="T57" fmla="*/ 126 h 533"/>
                  <a:gd name="T58" fmla="*/ 66 w 909"/>
                  <a:gd name="T59" fmla="*/ 114 h 533"/>
                  <a:gd name="T60" fmla="*/ 36 w 909"/>
                  <a:gd name="T61" fmla="*/ 144 h 533"/>
                  <a:gd name="T62" fmla="*/ 18 w 909"/>
                  <a:gd name="T63" fmla="*/ 180 h 533"/>
                  <a:gd name="T64" fmla="*/ 6 w 909"/>
                  <a:gd name="T65" fmla="*/ 216 h 533"/>
                  <a:gd name="T66" fmla="*/ 0 w 909"/>
                  <a:gd name="T67" fmla="*/ 258 h 533"/>
                  <a:gd name="T68" fmla="*/ 12 w 909"/>
                  <a:gd name="T69" fmla="*/ 311 h 533"/>
                  <a:gd name="T70" fmla="*/ 36 w 909"/>
                  <a:gd name="T71" fmla="*/ 365 h 533"/>
                  <a:gd name="T72" fmla="*/ 78 w 909"/>
                  <a:gd name="T73" fmla="*/ 413 h 533"/>
                  <a:gd name="T74" fmla="*/ 132 w 909"/>
                  <a:gd name="T75" fmla="*/ 449 h 533"/>
                  <a:gd name="T76" fmla="*/ 203 w 909"/>
                  <a:gd name="T77" fmla="*/ 485 h 533"/>
                  <a:gd name="T78" fmla="*/ 275 w 909"/>
                  <a:gd name="T79" fmla="*/ 509 h 533"/>
                  <a:gd name="T80" fmla="*/ 365 w 909"/>
                  <a:gd name="T81" fmla="*/ 527 h 533"/>
                  <a:gd name="T82" fmla="*/ 455 w 909"/>
                  <a:gd name="T83" fmla="*/ 533 h 533"/>
                  <a:gd name="T84" fmla="*/ 544 w 909"/>
                  <a:gd name="T85" fmla="*/ 527 h 533"/>
                  <a:gd name="T86" fmla="*/ 634 w 909"/>
                  <a:gd name="T87" fmla="*/ 509 h 533"/>
                  <a:gd name="T88" fmla="*/ 712 w 909"/>
                  <a:gd name="T89" fmla="*/ 485 h 533"/>
                  <a:gd name="T90" fmla="*/ 777 w 909"/>
                  <a:gd name="T91" fmla="*/ 449 h 533"/>
                  <a:gd name="T92" fmla="*/ 831 w 909"/>
                  <a:gd name="T93" fmla="*/ 413 h 533"/>
                  <a:gd name="T94" fmla="*/ 873 w 909"/>
                  <a:gd name="T95" fmla="*/ 365 h 533"/>
                  <a:gd name="T96" fmla="*/ 897 w 909"/>
                  <a:gd name="T97" fmla="*/ 311 h 533"/>
                  <a:gd name="T98" fmla="*/ 909 w 909"/>
                  <a:gd name="T99" fmla="*/ 258 h 533"/>
                  <a:gd name="T100" fmla="*/ 903 w 909"/>
                  <a:gd name="T101" fmla="*/ 216 h 533"/>
                  <a:gd name="T102" fmla="*/ 885 w 909"/>
                  <a:gd name="T103" fmla="*/ 174 h 533"/>
                  <a:gd name="T104" fmla="*/ 861 w 909"/>
                  <a:gd name="T105" fmla="*/ 132 h 533"/>
                  <a:gd name="T106" fmla="*/ 825 w 909"/>
                  <a:gd name="T107" fmla="*/ 102 h 533"/>
                  <a:gd name="T108" fmla="*/ 783 w 909"/>
                  <a:gd name="T109" fmla="*/ 66 h 533"/>
                  <a:gd name="T110" fmla="*/ 735 w 909"/>
                  <a:gd name="T111" fmla="*/ 42 h 533"/>
                  <a:gd name="T112" fmla="*/ 616 w 909"/>
                  <a:gd name="T113" fmla="*/ 0 h 533"/>
                  <a:gd name="T114" fmla="*/ 616 w 909"/>
                  <a:gd name="T115" fmla="*/ 0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86" name="Freeform 46"/>
              <p:cNvSpPr>
                <a:spLocks/>
              </p:cNvSpPr>
              <p:nvPr/>
            </p:nvSpPr>
            <p:spPr bwMode="hidden">
              <a:xfrm>
                <a:off x="4564" y="3492"/>
                <a:ext cx="365" cy="66"/>
              </a:xfrm>
              <a:custGeom>
                <a:avLst/>
                <a:gdLst>
                  <a:gd name="T0" fmla="*/ 240 w 365"/>
                  <a:gd name="T1" fmla="*/ 18 h 66"/>
                  <a:gd name="T2" fmla="*/ 299 w 365"/>
                  <a:gd name="T3" fmla="*/ 24 h 66"/>
                  <a:gd name="T4" fmla="*/ 359 w 365"/>
                  <a:gd name="T5" fmla="*/ 30 h 66"/>
                  <a:gd name="T6" fmla="*/ 365 w 365"/>
                  <a:gd name="T7" fmla="*/ 12 h 66"/>
                  <a:gd name="T8" fmla="*/ 305 w 365"/>
                  <a:gd name="T9" fmla="*/ 6 h 66"/>
                  <a:gd name="T10" fmla="*/ 240 w 365"/>
                  <a:gd name="T11" fmla="*/ 0 h 66"/>
                  <a:gd name="T12" fmla="*/ 174 w 365"/>
                  <a:gd name="T13" fmla="*/ 6 h 66"/>
                  <a:gd name="T14" fmla="*/ 114 w 365"/>
                  <a:gd name="T15" fmla="*/ 12 h 66"/>
                  <a:gd name="T16" fmla="*/ 0 w 365"/>
                  <a:gd name="T17" fmla="*/ 42 h 66"/>
                  <a:gd name="T18" fmla="*/ 0 w 365"/>
                  <a:gd name="T19" fmla="*/ 66 h 66"/>
                  <a:gd name="T20" fmla="*/ 54 w 365"/>
                  <a:gd name="T21" fmla="*/ 48 h 66"/>
                  <a:gd name="T22" fmla="*/ 114 w 365"/>
                  <a:gd name="T23" fmla="*/ 30 h 66"/>
                  <a:gd name="T24" fmla="*/ 174 w 365"/>
                  <a:gd name="T25" fmla="*/ 24 h 66"/>
                  <a:gd name="T26" fmla="*/ 240 w 365"/>
                  <a:gd name="T27" fmla="*/ 18 h 66"/>
                  <a:gd name="T28" fmla="*/ 240 w 365"/>
                  <a:gd name="T29" fmla="*/ 18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87" name="Freeform 47"/>
              <p:cNvSpPr>
                <a:spLocks/>
              </p:cNvSpPr>
              <p:nvPr/>
            </p:nvSpPr>
            <p:spPr bwMode="hidden">
              <a:xfrm>
                <a:off x="4463" y="3558"/>
                <a:ext cx="66" cy="48"/>
              </a:xfrm>
              <a:custGeom>
                <a:avLst/>
                <a:gdLst>
                  <a:gd name="T0" fmla="*/ 66 w 66"/>
                  <a:gd name="T1" fmla="*/ 18 h 48"/>
                  <a:gd name="T2" fmla="*/ 48 w 66"/>
                  <a:gd name="T3" fmla="*/ 0 h 48"/>
                  <a:gd name="T4" fmla="*/ 24 w 66"/>
                  <a:gd name="T5" fmla="*/ 12 h 48"/>
                  <a:gd name="T6" fmla="*/ 0 w 66"/>
                  <a:gd name="T7" fmla="*/ 30 h 48"/>
                  <a:gd name="T8" fmla="*/ 12 w 66"/>
                  <a:gd name="T9" fmla="*/ 48 h 48"/>
                  <a:gd name="T10" fmla="*/ 42 w 66"/>
                  <a:gd name="T11" fmla="*/ 30 h 48"/>
                  <a:gd name="T12" fmla="*/ 66 w 66"/>
                  <a:gd name="T13" fmla="*/ 18 h 48"/>
                  <a:gd name="T14" fmla="*/ 66 w 66"/>
                  <a:gd name="T15" fmla="*/ 18 h 4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88" name="Oval 48"/>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89" name="Oval 49"/>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90" name="Oval 50"/>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91" name="Oval 51"/>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92" name="Oval 52"/>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93" name="Oval 53"/>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grpSp>
        <p:grpSp>
          <p:nvGrpSpPr>
            <p:cNvPr id="2061" name="Group 54"/>
            <p:cNvGrpSpPr>
              <a:grpSpLocks/>
            </p:cNvGrpSpPr>
            <p:nvPr userDrawn="1"/>
          </p:nvGrpSpPr>
          <p:grpSpPr bwMode="auto">
            <a:xfrm>
              <a:off x="5280" y="3024"/>
              <a:ext cx="425" cy="258"/>
              <a:chOff x="5280" y="3024"/>
              <a:chExt cx="425" cy="258"/>
            </a:xfrm>
          </p:grpSpPr>
          <p:sp>
            <p:nvSpPr>
              <p:cNvPr id="2062" name="Freeform 55"/>
              <p:cNvSpPr>
                <a:spLocks/>
              </p:cNvSpPr>
              <p:nvPr/>
            </p:nvSpPr>
            <p:spPr bwMode="hidden">
              <a:xfrm>
                <a:off x="5280" y="3186"/>
                <a:ext cx="383" cy="96"/>
              </a:xfrm>
              <a:custGeom>
                <a:avLst/>
                <a:gdLst>
                  <a:gd name="T0" fmla="*/ 222 w 382"/>
                  <a:gd name="T1" fmla="*/ 96 h 96"/>
                  <a:gd name="T2" fmla="*/ 143 w 382"/>
                  <a:gd name="T3" fmla="*/ 90 h 96"/>
                  <a:gd name="T4" fmla="*/ 83 w 382"/>
                  <a:gd name="T5" fmla="*/ 66 h 96"/>
                  <a:gd name="T6" fmla="*/ 35 w 382"/>
                  <a:gd name="T7" fmla="*/ 36 h 96"/>
                  <a:gd name="T8" fmla="*/ 6 w 382"/>
                  <a:gd name="T9" fmla="*/ 0 h 96"/>
                  <a:gd name="T10" fmla="*/ 0 w 382"/>
                  <a:gd name="T11" fmla="*/ 6 h 96"/>
                  <a:gd name="T12" fmla="*/ 29 w 382"/>
                  <a:gd name="T13" fmla="*/ 42 h 96"/>
                  <a:gd name="T14" fmla="*/ 77 w 382"/>
                  <a:gd name="T15" fmla="*/ 72 h 96"/>
                  <a:gd name="T16" fmla="*/ 137 w 382"/>
                  <a:gd name="T17" fmla="*/ 90 h 96"/>
                  <a:gd name="T18" fmla="*/ 222 w 382"/>
                  <a:gd name="T19" fmla="*/ 96 h 96"/>
                  <a:gd name="T20" fmla="*/ 276 w 382"/>
                  <a:gd name="T21" fmla="*/ 90 h 96"/>
                  <a:gd name="T22" fmla="*/ 324 w 382"/>
                  <a:gd name="T23" fmla="*/ 84 h 96"/>
                  <a:gd name="T24" fmla="*/ 365 w 382"/>
                  <a:gd name="T25" fmla="*/ 66 h 96"/>
                  <a:gd name="T26" fmla="*/ 395 w 382"/>
                  <a:gd name="T27" fmla="*/ 42 h 96"/>
                  <a:gd name="T28" fmla="*/ 389 w 382"/>
                  <a:gd name="T29" fmla="*/ 42 h 96"/>
                  <a:gd name="T30" fmla="*/ 359 w 382"/>
                  <a:gd name="T31" fmla="*/ 66 h 96"/>
                  <a:gd name="T32" fmla="*/ 318 w 382"/>
                  <a:gd name="T33" fmla="*/ 78 h 96"/>
                  <a:gd name="T34" fmla="*/ 276 w 382"/>
                  <a:gd name="T35" fmla="*/ 90 h 96"/>
                  <a:gd name="T36" fmla="*/ 222 w 382"/>
                  <a:gd name="T37" fmla="*/ 96 h 96"/>
                  <a:gd name="T38" fmla="*/ 222 w 382"/>
                  <a:gd name="T39" fmla="*/ 96 h 9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63" name="Freeform 56"/>
              <p:cNvSpPr>
                <a:spLocks/>
              </p:cNvSpPr>
              <p:nvPr/>
            </p:nvSpPr>
            <p:spPr bwMode="hidden">
              <a:xfrm>
                <a:off x="5315" y="3024"/>
                <a:ext cx="258" cy="54"/>
              </a:xfrm>
              <a:custGeom>
                <a:avLst/>
                <a:gdLst>
                  <a:gd name="T0" fmla="*/ 174 w 258"/>
                  <a:gd name="T1" fmla="*/ 0 h 54"/>
                  <a:gd name="T2" fmla="*/ 216 w 258"/>
                  <a:gd name="T3" fmla="*/ 6 h 54"/>
                  <a:gd name="T4" fmla="*/ 258 w 258"/>
                  <a:gd name="T5" fmla="*/ 12 h 54"/>
                  <a:gd name="T6" fmla="*/ 252 w 258"/>
                  <a:gd name="T7" fmla="*/ 6 h 54"/>
                  <a:gd name="T8" fmla="*/ 216 w 258"/>
                  <a:gd name="T9" fmla="*/ 0 h 54"/>
                  <a:gd name="T10" fmla="*/ 174 w 258"/>
                  <a:gd name="T11" fmla="*/ 0 h 54"/>
                  <a:gd name="T12" fmla="*/ 120 w 258"/>
                  <a:gd name="T13" fmla="*/ 6 h 54"/>
                  <a:gd name="T14" fmla="*/ 78 w 258"/>
                  <a:gd name="T15" fmla="*/ 12 h 54"/>
                  <a:gd name="T16" fmla="*/ 36 w 258"/>
                  <a:gd name="T17" fmla="*/ 30 h 54"/>
                  <a:gd name="T18" fmla="*/ 0 w 258"/>
                  <a:gd name="T19" fmla="*/ 48 h 54"/>
                  <a:gd name="T20" fmla="*/ 6 w 258"/>
                  <a:gd name="T21" fmla="*/ 54 h 54"/>
                  <a:gd name="T22" fmla="*/ 36 w 258"/>
                  <a:gd name="T23" fmla="*/ 36 h 54"/>
                  <a:gd name="T24" fmla="*/ 78 w 258"/>
                  <a:gd name="T25" fmla="*/ 18 h 54"/>
                  <a:gd name="T26" fmla="*/ 120 w 258"/>
                  <a:gd name="T27" fmla="*/ 6 h 54"/>
                  <a:gd name="T28" fmla="*/ 174 w 258"/>
                  <a:gd name="T29" fmla="*/ 0 h 54"/>
                  <a:gd name="T30" fmla="*/ 174 w 258"/>
                  <a:gd name="T31" fmla="*/ 0 h 5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64" name="Freeform 57"/>
              <p:cNvSpPr>
                <a:spLocks/>
              </p:cNvSpPr>
              <p:nvPr/>
            </p:nvSpPr>
            <p:spPr bwMode="hidden">
              <a:xfrm>
                <a:off x="5645" y="3066"/>
                <a:ext cx="60" cy="156"/>
              </a:xfrm>
              <a:custGeom>
                <a:avLst/>
                <a:gdLst>
                  <a:gd name="T0" fmla="*/ 54 w 60"/>
                  <a:gd name="T1" fmla="*/ 90 h 156"/>
                  <a:gd name="T2" fmla="*/ 48 w 60"/>
                  <a:gd name="T3" fmla="*/ 126 h 156"/>
                  <a:gd name="T4" fmla="*/ 24 w 60"/>
                  <a:gd name="T5" fmla="*/ 156 h 156"/>
                  <a:gd name="T6" fmla="*/ 30 w 60"/>
                  <a:gd name="T7" fmla="*/ 156 h 156"/>
                  <a:gd name="T8" fmla="*/ 54 w 60"/>
                  <a:gd name="T9" fmla="*/ 126 h 156"/>
                  <a:gd name="T10" fmla="*/ 60 w 60"/>
                  <a:gd name="T11" fmla="*/ 90 h 156"/>
                  <a:gd name="T12" fmla="*/ 54 w 60"/>
                  <a:gd name="T13" fmla="*/ 66 h 156"/>
                  <a:gd name="T14" fmla="*/ 48 w 60"/>
                  <a:gd name="T15" fmla="*/ 42 h 156"/>
                  <a:gd name="T16" fmla="*/ 30 w 60"/>
                  <a:gd name="T17" fmla="*/ 18 h 156"/>
                  <a:gd name="T18" fmla="*/ 6 w 60"/>
                  <a:gd name="T19" fmla="*/ 0 h 156"/>
                  <a:gd name="T20" fmla="*/ 0 w 60"/>
                  <a:gd name="T21" fmla="*/ 6 h 156"/>
                  <a:gd name="T22" fmla="*/ 24 w 60"/>
                  <a:gd name="T23" fmla="*/ 24 h 156"/>
                  <a:gd name="T24" fmla="*/ 42 w 60"/>
                  <a:gd name="T25" fmla="*/ 42 h 156"/>
                  <a:gd name="T26" fmla="*/ 48 w 60"/>
                  <a:gd name="T27" fmla="*/ 66 h 156"/>
                  <a:gd name="T28" fmla="*/ 54 w 60"/>
                  <a:gd name="T29" fmla="*/ 90 h 156"/>
                  <a:gd name="T30" fmla="*/ 54 w 60"/>
                  <a:gd name="T31" fmla="*/ 90 h 15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65" name="Freeform 58"/>
              <p:cNvSpPr>
                <a:spLocks/>
              </p:cNvSpPr>
              <p:nvPr/>
            </p:nvSpPr>
            <p:spPr bwMode="hidden">
              <a:xfrm>
                <a:off x="5375" y="3246"/>
                <a:ext cx="192" cy="18"/>
              </a:xfrm>
              <a:custGeom>
                <a:avLst/>
                <a:gdLst>
                  <a:gd name="T0" fmla="*/ 114 w 192"/>
                  <a:gd name="T1" fmla="*/ 12 h 18"/>
                  <a:gd name="T2" fmla="*/ 72 w 192"/>
                  <a:gd name="T3" fmla="*/ 6 h 18"/>
                  <a:gd name="T4" fmla="*/ 30 w 192"/>
                  <a:gd name="T5" fmla="*/ 0 h 18"/>
                  <a:gd name="T6" fmla="*/ 0 w 192"/>
                  <a:gd name="T7" fmla="*/ 0 h 18"/>
                  <a:gd name="T8" fmla="*/ 54 w 192"/>
                  <a:gd name="T9" fmla="*/ 12 h 18"/>
                  <a:gd name="T10" fmla="*/ 114 w 192"/>
                  <a:gd name="T11" fmla="*/ 18 h 18"/>
                  <a:gd name="T12" fmla="*/ 156 w 192"/>
                  <a:gd name="T13" fmla="*/ 18 h 18"/>
                  <a:gd name="T14" fmla="*/ 192 w 192"/>
                  <a:gd name="T15" fmla="*/ 12 h 18"/>
                  <a:gd name="T16" fmla="*/ 186 w 192"/>
                  <a:gd name="T17" fmla="*/ 0 h 18"/>
                  <a:gd name="T18" fmla="*/ 150 w 192"/>
                  <a:gd name="T19" fmla="*/ 6 h 18"/>
                  <a:gd name="T20" fmla="*/ 114 w 192"/>
                  <a:gd name="T21" fmla="*/ 12 h 18"/>
                  <a:gd name="T22" fmla="*/ 114 w 192"/>
                  <a:gd name="T23" fmla="*/ 12 h 1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66" name="Freeform 59"/>
              <p:cNvSpPr>
                <a:spLocks/>
              </p:cNvSpPr>
              <p:nvPr/>
            </p:nvSpPr>
            <p:spPr bwMode="hidden">
              <a:xfrm>
                <a:off x="5304" y="3042"/>
                <a:ext cx="161" cy="186"/>
              </a:xfrm>
              <a:custGeom>
                <a:avLst/>
                <a:gdLst>
                  <a:gd name="T0" fmla="*/ 11 w 161"/>
                  <a:gd name="T1" fmla="*/ 114 h 186"/>
                  <a:gd name="T2" fmla="*/ 17 w 161"/>
                  <a:gd name="T3" fmla="*/ 96 h 186"/>
                  <a:gd name="T4" fmla="*/ 23 w 161"/>
                  <a:gd name="T5" fmla="*/ 78 h 186"/>
                  <a:gd name="T6" fmla="*/ 53 w 161"/>
                  <a:gd name="T7" fmla="*/ 42 h 186"/>
                  <a:gd name="T8" fmla="*/ 101 w 161"/>
                  <a:gd name="T9" fmla="*/ 18 h 186"/>
                  <a:gd name="T10" fmla="*/ 155 w 161"/>
                  <a:gd name="T11" fmla="*/ 6 h 186"/>
                  <a:gd name="T12" fmla="*/ 161 w 161"/>
                  <a:gd name="T13" fmla="*/ 0 h 186"/>
                  <a:gd name="T14" fmla="*/ 95 w 161"/>
                  <a:gd name="T15" fmla="*/ 12 h 186"/>
                  <a:gd name="T16" fmla="*/ 47 w 161"/>
                  <a:gd name="T17" fmla="*/ 36 h 186"/>
                  <a:gd name="T18" fmla="*/ 11 w 161"/>
                  <a:gd name="T19" fmla="*/ 72 h 186"/>
                  <a:gd name="T20" fmla="*/ 5 w 161"/>
                  <a:gd name="T21" fmla="*/ 90 h 186"/>
                  <a:gd name="T22" fmla="*/ 0 w 161"/>
                  <a:gd name="T23" fmla="*/ 114 h 186"/>
                  <a:gd name="T24" fmla="*/ 11 w 161"/>
                  <a:gd name="T25" fmla="*/ 150 h 186"/>
                  <a:gd name="T26" fmla="*/ 23 w 161"/>
                  <a:gd name="T27" fmla="*/ 168 h 186"/>
                  <a:gd name="T28" fmla="*/ 41 w 161"/>
                  <a:gd name="T29" fmla="*/ 186 h 186"/>
                  <a:gd name="T30" fmla="*/ 65 w 161"/>
                  <a:gd name="T31" fmla="*/ 186 h 186"/>
                  <a:gd name="T32" fmla="*/ 41 w 161"/>
                  <a:gd name="T33" fmla="*/ 168 h 186"/>
                  <a:gd name="T34" fmla="*/ 23 w 161"/>
                  <a:gd name="T35" fmla="*/ 150 h 186"/>
                  <a:gd name="T36" fmla="*/ 17 w 161"/>
                  <a:gd name="T37" fmla="*/ 132 h 186"/>
                  <a:gd name="T38" fmla="*/ 11 w 161"/>
                  <a:gd name="T39" fmla="*/ 114 h 186"/>
                  <a:gd name="T40" fmla="*/ 11 w 161"/>
                  <a:gd name="T41" fmla="*/ 114 h 18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67" name="Freeform 60"/>
              <p:cNvSpPr>
                <a:spLocks/>
              </p:cNvSpPr>
              <p:nvPr/>
            </p:nvSpPr>
            <p:spPr bwMode="hidden">
              <a:xfrm>
                <a:off x="5489" y="3042"/>
                <a:ext cx="186" cy="210"/>
              </a:xfrm>
              <a:custGeom>
                <a:avLst/>
                <a:gdLst>
                  <a:gd name="T0" fmla="*/ 0 w 185"/>
                  <a:gd name="T1" fmla="*/ 6 h 210"/>
                  <a:gd name="T2" fmla="*/ 66 w 185"/>
                  <a:gd name="T3" fmla="*/ 12 h 210"/>
                  <a:gd name="T4" fmla="*/ 132 w 185"/>
                  <a:gd name="T5" fmla="*/ 36 h 210"/>
                  <a:gd name="T6" fmla="*/ 168 w 185"/>
                  <a:gd name="T7" fmla="*/ 72 h 210"/>
                  <a:gd name="T8" fmla="*/ 174 w 185"/>
                  <a:gd name="T9" fmla="*/ 90 h 210"/>
                  <a:gd name="T10" fmla="*/ 180 w 185"/>
                  <a:gd name="T11" fmla="*/ 114 h 210"/>
                  <a:gd name="T12" fmla="*/ 174 w 185"/>
                  <a:gd name="T13" fmla="*/ 138 h 210"/>
                  <a:gd name="T14" fmla="*/ 162 w 185"/>
                  <a:gd name="T15" fmla="*/ 162 h 210"/>
                  <a:gd name="T16" fmla="*/ 132 w 185"/>
                  <a:gd name="T17" fmla="*/ 180 h 210"/>
                  <a:gd name="T18" fmla="*/ 90 w 185"/>
                  <a:gd name="T19" fmla="*/ 198 h 210"/>
                  <a:gd name="T20" fmla="*/ 109 w 185"/>
                  <a:gd name="T21" fmla="*/ 210 h 210"/>
                  <a:gd name="T22" fmla="*/ 144 w 185"/>
                  <a:gd name="T23" fmla="*/ 192 h 210"/>
                  <a:gd name="T24" fmla="*/ 174 w 185"/>
                  <a:gd name="T25" fmla="*/ 168 h 210"/>
                  <a:gd name="T26" fmla="*/ 192 w 185"/>
                  <a:gd name="T27" fmla="*/ 144 h 210"/>
                  <a:gd name="T28" fmla="*/ 198 w 185"/>
                  <a:gd name="T29" fmla="*/ 114 h 210"/>
                  <a:gd name="T30" fmla="*/ 192 w 185"/>
                  <a:gd name="T31" fmla="*/ 90 h 210"/>
                  <a:gd name="T32" fmla="*/ 186 w 185"/>
                  <a:gd name="T33" fmla="*/ 66 h 210"/>
                  <a:gd name="T34" fmla="*/ 168 w 185"/>
                  <a:gd name="T35" fmla="*/ 48 h 210"/>
                  <a:gd name="T36" fmla="*/ 144 w 185"/>
                  <a:gd name="T37" fmla="*/ 30 h 210"/>
                  <a:gd name="T38" fmla="*/ 72 w 185"/>
                  <a:gd name="T39" fmla="*/ 6 h 210"/>
                  <a:gd name="T40" fmla="*/ 0 w 185"/>
                  <a:gd name="T41" fmla="*/ 0 h 210"/>
                  <a:gd name="T42" fmla="*/ 0 w 185"/>
                  <a:gd name="T43" fmla="*/ 6 h 210"/>
                  <a:gd name="T44" fmla="*/ 0 w 185"/>
                  <a:gd name="T45" fmla="*/ 6 h 210"/>
                  <a:gd name="T46" fmla="*/ 0 w 185"/>
                  <a:gd name="T47" fmla="*/ 6 h 210"/>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68" name="Freeform 61"/>
              <p:cNvSpPr>
                <a:spLocks noEditPoints="1"/>
              </p:cNvSpPr>
              <p:nvPr/>
            </p:nvSpPr>
            <p:spPr bwMode="hidden">
              <a:xfrm>
                <a:off x="5345" y="3058"/>
                <a:ext cx="299" cy="186"/>
              </a:xfrm>
              <a:custGeom>
                <a:avLst/>
                <a:gdLst>
                  <a:gd name="T0" fmla="*/ 150 w 299"/>
                  <a:gd name="T1" fmla="*/ 0 h 186"/>
                  <a:gd name="T2" fmla="*/ 90 w 299"/>
                  <a:gd name="T3" fmla="*/ 6 h 186"/>
                  <a:gd name="T4" fmla="*/ 42 w 299"/>
                  <a:gd name="T5" fmla="*/ 30 h 186"/>
                  <a:gd name="T6" fmla="*/ 12 w 299"/>
                  <a:gd name="T7" fmla="*/ 54 h 186"/>
                  <a:gd name="T8" fmla="*/ 6 w 299"/>
                  <a:gd name="T9" fmla="*/ 72 h 186"/>
                  <a:gd name="T10" fmla="*/ 0 w 299"/>
                  <a:gd name="T11" fmla="*/ 90 h 186"/>
                  <a:gd name="T12" fmla="*/ 6 w 299"/>
                  <a:gd name="T13" fmla="*/ 108 h 186"/>
                  <a:gd name="T14" fmla="*/ 12 w 299"/>
                  <a:gd name="T15" fmla="*/ 126 h 186"/>
                  <a:gd name="T16" fmla="*/ 42 w 299"/>
                  <a:gd name="T17" fmla="*/ 156 h 186"/>
                  <a:gd name="T18" fmla="*/ 90 w 299"/>
                  <a:gd name="T19" fmla="*/ 180 h 186"/>
                  <a:gd name="T20" fmla="*/ 150 w 299"/>
                  <a:gd name="T21" fmla="*/ 186 h 186"/>
                  <a:gd name="T22" fmla="*/ 209 w 299"/>
                  <a:gd name="T23" fmla="*/ 180 h 186"/>
                  <a:gd name="T24" fmla="*/ 257 w 299"/>
                  <a:gd name="T25" fmla="*/ 156 h 186"/>
                  <a:gd name="T26" fmla="*/ 287 w 299"/>
                  <a:gd name="T27" fmla="*/ 126 h 186"/>
                  <a:gd name="T28" fmla="*/ 299 w 299"/>
                  <a:gd name="T29" fmla="*/ 108 h 186"/>
                  <a:gd name="T30" fmla="*/ 299 w 299"/>
                  <a:gd name="T31" fmla="*/ 90 h 186"/>
                  <a:gd name="T32" fmla="*/ 299 w 299"/>
                  <a:gd name="T33" fmla="*/ 72 h 186"/>
                  <a:gd name="T34" fmla="*/ 287 w 299"/>
                  <a:gd name="T35" fmla="*/ 54 h 186"/>
                  <a:gd name="T36" fmla="*/ 257 w 299"/>
                  <a:gd name="T37" fmla="*/ 30 h 186"/>
                  <a:gd name="T38" fmla="*/ 209 w 299"/>
                  <a:gd name="T39" fmla="*/ 6 h 186"/>
                  <a:gd name="T40" fmla="*/ 150 w 299"/>
                  <a:gd name="T41" fmla="*/ 0 h 186"/>
                  <a:gd name="T42" fmla="*/ 150 w 299"/>
                  <a:gd name="T43" fmla="*/ 0 h 186"/>
                  <a:gd name="T44" fmla="*/ 150 w 299"/>
                  <a:gd name="T45" fmla="*/ 180 h 186"/>
                  <a:gd name="T46" fmla="*/ 96 w 299"/>
                  <a:gd name="T47" fmla="*/ 174 h 186"/>
                  <a:gd name="T48" fmla="*/ 48 w 299"/>
                  <a:gd name="T49" fmla="*/ 156 h 186"/>
                  <a:gd name="T50" fmla="*/ 18 w 299"/>
                  <a:gd name="T51" fmla="*/ 126 h 186"/>
                  <a:gd name="T52" fmla="*/ 12 w 299"/>
                  <a:gd name="T53" fmla="*/ 108 h 186"/>
                  <a:gd name="T54" fmla="*/ 6 w 299"/>
                  <a:gd name="T55" fmla="*/ 90 h 186"/>
                  <a:gd name="T56" fmla="*/ 12 w 299"/>
                  <a:gd name="T57" fmla="*/ 72 h 186"/>
                  <a:gd name="T58" fmla="*/ 18 w 299"/>
                  <a:gd name="T59" fmla="*/ 54 h 186"/>
                  <a:gd name="T60" fmla="*/ 48 w 299"/>
                  <a:gd name="T61" fmla="*/ 30 h 186"/>
                  <a:gd name="T62" fmla="*/ 96 w 299"/>
                  <a:gd name="T63" fmla="*/ 12 h 186"/>
                  <a:gd name="T64" fmla="*/ 150 w 299"/>
                  <a:gd name="T65" fmla="*/ 6 h 186"/>
                  <a:gd name="T66" fmla="*/ 203 w 299"/>
                  <a:gd name="T67" fmla="*/ 12 h 186"/>
                  <a:gd name="T68" fmla="*/ 251 w 299"/>
                  <a:gd name="T69" fmla="*/ 30 h 186"/>
                  <a:gd name="T70" fmla="*/ 281 w 299"/>
                  <a:gd name="T71" fmla="*/ 54 h 186"/>
                  <a:gd name="T72" fmla="*/ 293 w 299"/>
                  <a:gd name="T73" fmla="*/ 72 h 186"/>
                  <a:gd name="T74" fmla="*/ 293 w 299"/>
                  <a:gd name="T75" fmla="*/ 90 h 186"/>
                  <a:gd name="T76" fmla="*/ 293 w 299"/>
                  <a:gd name="T77" fmla="*/ 108 h 186"/>
                  <a:gd name="T78" fmla="*/ 281 w 299"/>
                  <a:gd name="T79" fmla="*/ 126 h 186"/>
                  <a:gd name="T80" fmla="*/ 251 w 299"/>
                  <a:gd name="T81" fmla="*/ 156 h 186"/>
                  <a:gd name="T82" fmla="*/ 203 w 299"/>
                  <a:gd name="T83" fmla="*/ 174 h 186"/>
                  <a:gd name="T84" fmla="*/ 150 w 299"/>
                  <a:gd name="T85" fmla="*/ 180 h 186"/>
                  <a:gd name="T86" fmla="*/ 150 w 299"/>
                  <a:gd name="T87" fmla="*/ 180 h 18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2069" name="Group 62"/>
              <p:cNvGrpSpPr>
                <a:grpSpLocks/>
              </p:cNvGrpSpPr>
              <p:nvPr/>
            </p:nvGrpSpPr>
            <p:grpSpPr bwMode="auto">
              <a:xfrm>
                <a:off x="5381" y="3085"/>
                <a:ext cx="227" cy="132"/>
                <a:chOff x="5381" y="3085"/>
                <a:chExt cx="227" cy="132"/>
              </a:xfrm>
            </p:grpSpPr>
            <p:sp>
              <p:nvSpPr>
                <p:cNvPr id="2070" name="Oval 63"/>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solidFill>
                      <a:srgbClr val="FFFFFF"/>
                    </a:solidFill>
                    <a:latin typeface="Arial" charset="0"/>
                  </a:endParaRPr>
                </a:p>
              </p:txBody>
            </p:sp>
            <p:sp>
              <p:nvSpPr>
                <p:cNvPr id="2071" name="Oval 64"/>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solidFill>
                      <a:srgbClr val="FFFFFF"/>
                    </a:solidFill>
                    <a:latin typeface="Arial" charset="0"/>
                  </a:endParaRPr>
                </a:p>
              </p:txBody>
            </p:sp>
            <p:sp>
              <p:nvSpPr>
                <p:cNvPr id="2072" name="Oval 65"/>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solidFill>
                      <a:srgbClr val="FFFFFF"/>
                    </a:solidFill>
                    <a:latin typeface="Arial" charset="0"/>
                  </a:endParaRPr>
                </a:p>
              </p:txBody>
            </p:sp>
            <p:sp>
              <p:nvSpPr>
                <p:cNvPr id="2073" name="Oval 66"/>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solidFill>
                      <a:srgbClr val="FFFFFF"/>
                    </a:solidFill>
                    <a:latin typeface="Arial" charset="0"/>
                  </a:endParaRPr>
                </a:p>
              </p:txBody>
            </p:sp>
          </p:grpSp>
        </p:grpSp>
      </p:grpSp>
      <p:sp>
        <p:nvSpPr>
          <p:cNvPr id="61507" name="Rectangle 67"/>
          <p:cNvSpPr>
            <a:spLocks noGrp="1" noChangeArrowheads="1"/>
          </p:cNvSpPr>
          <p:nvPr>
            <p:ph type="title"/>
          </p:nvPr>
        </p:nvSpPr>
        <p:spPr bwMode="auto">
          <a:xfrm>
            <a:off x="457200" y="277813"/>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1" compatLnSpc="1">
            <a:prstTxWarp prst="textNoShape">
              <a:avLst/>
            </a:prstTxWarp>
          </a:bodyPr>
          <a:lstStyle/>
          <a:p>
            <a:pPr lvl="0"/>
            <a:r>
              <a:rPr lang="en-US" smtClean="0"/>
              <a:t>Click to edit Master title style</a:t>
            </a:r>
          </a:p>
        </p:txBody>
      </p:sp>
      <p:sp>
        <p:nvSpPr>
          <p:cNvPr id="61508" name="Rectangle 68"/>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1509" name="Rectangle 69"/>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400">
                <a:solidFill>
                  <a:srgbClr val="FFFFFF"/>
                </a:solidFill>
                <a:effectLst>
                  <a:outerShdw blurRad="38100" dist="38100" dir="2700000" algn="tl">
                    <a:srgbClr val="000000"/>
                  </a:outerShdw>
                </a:effectLst>
                <a:latin typeface="Arial" charset="0"/>
              </a:defRPr>
            </a:lvl1pPr>
          </a:lstStyle>
          <a:p>
            <a:pPr>
              <a:defRPr/>
            </a:pPr>
            <a:endParaRPr lang="en-US"/>
          </a:p>
        </p:txBody>
      </p:sp>
      <p:sp>
        <p:nvSpPr>
          <p:cNvPr id="61510" name="Rectangle 70"/>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400">
                <a:solidFill>
                  <a:srgbClr val="FFFFFF"/>
                </a:solidFill>
                <a:effectLst>
                  <a:outerShdw blurRad="38100" dist="38100" dir="2700000" algn="tl">
                    <a:srgbClr val="000000"/>
                  </a:outerShdw>
                </a:effectLst>
                <a:latin typeface="Arial" charset="0"/>
              </a:defRPr>
            </a:lvl1pPr>
          </a:lstStyle>
          <a:p>
            <a:pPr>
              <a:defRPr/>
            </a:pPr>
            <a:endParaRPr lang="en-US"/>
          </a:p>
        </p:txBody>
      </p:sp>
      <p:sp>
        <p:nvSpPr>
          <p:cNvPr id="61511" name="Rectangle 71"/>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400">
                <a:solidFill>
                  <a:srgbClr val="FFFFFF"/>
                </a:solidFill>
                <a:effectLst>
                  <a:outerShdw blurRad="38100" dist="38100" dir="2700000" algn="tl">
                    <a:srgbClr val="000000"/>
                  </a:outerShdw>
                </a:effectLst>
                <a:latin typeface="Arial" charset="0"/>
              </a:defRPr>
            </a:lvl1pPr>
          </a:lstStyle>
          <a:p>
            <a:pPr>
              <a:defRPr/>
            </a:pPr>
            <a:fld id="{3EB4B98D-A000-4FEE-9858-95DE41D77F31}"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882"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 id="2147483804" r:id="rId12"/>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Ø"/>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2"/>
        </a:buClr>
        <a:buSzPct val="50000"/>
        <a:buFont typeface="Wingdings" pitchFamily="2" charset="2"/>
        <a:buChar char="l"/>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accent2"/>
        </a:buClr>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SzPct val="50000"/>
        <a:buFont typeface="Wingdings" pitchFamily="2" charset="2"/>
        <a:buChar char="l"/>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42" name="Freeform 2"/>
          <p:cNvSpPr>
            <a:spLocks/>
          </p:cNvSpPr>
          <p:nvPr/>
        </p:nvSpPr>
        <p:spPr bwMode="hidden">
          <a:xfrm>
            <a:off x="6627813" y="6429375"/>
            <a:ext cx="285750" cy="209550"/>
          </a:xfrm>
          <a:custGeom>
            <a:avLst/>
            <a:gdLst>
              <a:gd name="T0" fmla="*/ 0 w 179"/>
              <a:gd name="T1" fmla="*/ 132 h 132"/>
              <a:gd name="T2" fmla="*/ 29 w 179"/>
              <a:gd name="T3" fmla="*/ 132 h 132"/>
              <a:gd name="T4" fmla="*/ 77 w 179"/>
              <a:gd name="T5" fmla="*/ 108 h 132"/>
              <a:gd name="T6" fmla="*/ 119 w 179"/>
              <a:gd name="T7" fmla="*/ 78 h 132"/>
              <a:gd name="T8" fmla="*/ 155 w 179"/>
              <a:gd name="T9" fmla="*/ 48 h 132"/>
              <a:gd name="T10" fmla="*/ 179 w 179"/>
              <a:gd name="T11" fmla="*/ 12 h 132"/>
              <a:gd name="T12" fmla="*/ 173 w 179"/>
              <a:gd name="T13" fmla="*/ 6 h 132"/>
              <a:gd name="T14" fmla="*/ 167 w 179"/>
              <a:gd name="T15" fmla="*/ 0 h 132"/>
              <a:gd name="T16" fmla="*/ 137 w 179"/>
              <a:gd name="T17" fmla="*/ 42 h 132"/>
              <a:gd name="T18" fmla="*/ 101 w 179"/>
              <a:gd name="T19" fmla="*/ 78 h 132"/>
              <a:gd name="T20" fmla="*/ 53 w 179"/>
              <a:gd name="T21" fmla="*/ 108 h 132"/>
              <a:gd name="T22" fmla="*/ 0 w 179"/>
              <a:gd name="T23" fmla="*/ 132 h 132"/>
              <a:gd name="T24" fmla="*/ 0 w 179"/>
              <a:gd name="T25" fmla="*/ 13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9" h="132">
                <a:moveTo>
                  <a:pt x="0" y="132"/>
                </a:moveTo>
                <a:lnTo>
                  <a:pt x="29" y="132"/>
                </a:lnTo>
                <a:lnTo>
                  <a:pt x="77" y="108"/>
                </a:lnTo>
                <a:lnTo>
                  <a:pt x="119" y="78"/>
                </a:lnTo>
                <a:lnTo>
                  <a:pt x="155" y="48"/>
                </a:lnTo>
                <a:lnTo>
                  <a:pt x="179" y="12"/>
                </a:lnTo>
                <a:lnTo>
                  <a:pt x="173" y="6"/>
                </a:lnTo>
                <a:lnTo>
                  <a:pt x="167" y="0"/>
                </a:lnTo>
                <a:lnTo>
                  <a:pt x="137" y="42"/>
                </a:lnTo>
                <a:lnTo>
                  <a:pt x="101" y="78"/>
                </a:lnTo>
                <a:lnTo>
                  <a:pt x="53" y="108"/>
                </a:lnTo>
                <a:lnTo>
                  <a:pt x="0" y="132"/>
                </a:lnTo>
                <a:lnTo>
                  <a:pt x="0" y="132"/>
                </a:lnTo>
                <a:close/>
              </a:path>
            </a:pathLst>
          </a:custGeom>
          <a:gradFill rotWithShape="0">
            <a:gsLst>
              <a:gs pos="0">
                <a:schemeClr val="accent2"/>
              </a:gs>
              <a:gs pos="100000">
                <a:schemeClr val="accent2">
                  <a:gamma/>
                  <a:shade val="87843"/>
                  <a:invGamma/>
                </a:schemeClr>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grpSp>
        <p:nvGrpSpPr>
          <p:cNvPr id="3075" name="Group 3"/>
          <p:cNvGrpSpPr>
            <a:grpSpLocks/>
          </p:cNvGrpSpPr>
          <p:nvPr/>
        </p:nvGrpSpPr>
        <p:grpSpPr bwMode="auto">
          <a:xfrm>
            <a:off x="3175" y="4267200"/>
            <a:ext cx="9140825" cy="2590800"/>
            <a:chOff x="2" y="2688"/>
            <a:chExt cx="5758" cy="1632"/>
          </a:xfrm>
        </p:grpSpPr>
        <p:sp>
          <p:nvSpPr>
            <p:cNvPr id="3081" name="Freeform 4"/>
            <p:cNvSpPr>
              <a:spLocks/>
            </p:cNvSpPr>
            <p:nvPr/>
          </p:nvSpPr>
          <p:spPr bwMode="hidden">
            <a:xfrm>
              <a:off x="2" y="2688"/>
              <a:ext cx="5758" cy="1632"/>
            </a:xfrm>
            <a:custGeom>
              <a:avLst/>
              <a:gdLst>
                <a:gd name="T0" fmla="*/ 5978 w 5740"/>
                <a:gd name="T1" fmla="*/ 0 h 4316"/>
                <a:gd name="T2" fmla="*/ 0 w 5740"/>
                <a:gd name="T3" fmla="*/ 0 h 4316"/>
                <a:gd name="T4" fmla="*/ 0 w 5740"/>
                <a:gd name="T5" fmla="*/ 0 h 4316"/>
                <a:gd name="T6" fmla="*/ 5978 w 5740"/>
                <a:gd name="T7" fmla="*/ 0 h 4316"/>
                <a:gd name="T8" fmla="*/ 5978 w 5740"/>
                <a:gd name="T9" fmla="*/ 0 h 4316"/>
                <a:gd name="T10" fmla="*/ 5978 w 5740"/>
                <a:gd name="T11" fmla="*/ 0 h 431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4316">
                  <a:moveTo>
                    <a:pt x="5740" y="4316"/>
                  </a:moveTo>
                  <a:lnTo>
                    <a:pt x="0" y="4316"/>
                  </a:lnTo>
                  <a:lnTo>
                    <a:pt x="0" y="0"/>
                  </a:lnTo>
                  <a:lnTo>
                    <a:pt x="5740" y="0"/>
                  </a:lnTo>
                  <a:lnTo>
                    <a:pt x="5740" y="431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3082" name="Group 5"/>
            <p:cNvGrpSpPr>
              <a:grpSpLocks/>
            </p:cNvGrpSpPr>
            <p:nvPr userDrawn="1"/>
          </p:nvGrpSpPr>
          <p:grpSpPr bwMode="auto">
            <a:xfrm>
              <a:off x="3528" y="3715"/>
              <a:ext cx="792" cy="521"/>
              <a:chOff x="3527" y="3715"/>
              <a:chExt cx="792" cy="521"/>
            </a:xfrm>
          </p:grpSpPr>
          <p:sp>
            <p:nvSpPr>
              <p:cNvPr id="61446" name="Oval 6"/>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47" name="Oval 7"/>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48" name="Oval 8"/>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49" name="Oval 9"/>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50" name="Oval 10"/>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51" name="Freeform 11"/>
              <p:cNvSpPr>
                <a:spLocks/>
              </p:cNvSpPr>
              <p:nvPr/>
            </p:nvSpPr>
            <p:spPr bwMode="hidden">
              <a:xfrm>
                <a:off x="3575" y="3715"/>
                <a:ext cx="383" cy="161"/>
              </a:xfrm>
              <a:custGeom>
                <a:avLst/>
                <a:gdLst>
                  <a:gd name="T0" fmla="*/ 376 w 382"/>
                  <a:gd name="T1" fmla="*/ 12 h 161"/>
                  <a:gd name="T2" fmla="*/ 257 w 382"/>
                  <a:gd name="T3" fmla="*/ 24 h 161"/>
                  <a:gd name="T4" fmla="*/ 149 w 382"/>
                  <a:gd name="T5" fmla="*/ 54 h 161"/>
                  <a:gd name="T6" fmla="*/ 101 w 382"/>
                  <a:gd name="T7" fmla="*/ 77 h 161"/>
                  <a:gd name="T8" fmla="*/ 59 w 382"/>
                  <a:gd name="T9" fmla="*/ 101 h 161"/>
                  <a:gd name="T10" fmla="*/ 24 w 382"/>
                  <a:gd name="T11" fmla="*/ 131 h 161"/>
                  <a:gd name="T12" fmla="*/ 0 w 382"/>
                  <a:gd name="T13" fmla="*/ 161 h 161"/>
                  <a:gd name="T14" fmla="*/ 0 w 382"/>
                  <a:gd name="T15" fmla="*/ 137 h 161"/>
                  <a:gd name="T16" fmla="*/ 29 w 382"/>
                  <a:gd name="T17" fmla="*/ 107 h 161"/>
                  <a:gd name="T18" fmla="*/ 65 w 382"/>
                  <a:gd name="T19" fmla="*/ 83 h 161"/>
                  <a:gd name="T20" fmla="*/ 155 w 382"/>
                  <a:gd name="T21" fmla="*/ 36 h 161"/>
                  <a:gd name="T22" fmla="*/ 257 w 382"/>
                  <a:gd name="T23" fmla="*/ 12 h 161"/>
                  <a:gd name="T24" fmla="*/ 376 w 382"/>
                  <a:gd name="T25" fmla="*/ 0 h 161"/>
                  <a:gd name="T26" fmla="*/ 376 w 382"/>
                  <a:gd name="T27" fmla="*/ 0 h 161"/>
                  <a:gd name="T28" fmla="*/ 382 w 382"/>
                  <a:gd name="T29" fmla="*/ 0 h 161"/>
                  <a:gd name="T30" fmla="*/ 382 w 382"/>
                  <a:gd name="T31" fmla="*/ 12 h 161"/>
                  <a:gd name="T32" fmla="*/ 376 w 382"/>
                  <a:gd name="T33" fmla="*/ 12 h 161"/>
                  <a:gd name="T34" fmla="*/ 376 w 382"/>
                  <a:gd name="T35" fmla="*/ 12 h 161"/>
                  <a:gd name="T36" fmla="*/ 376 w 382"/>
                  <a:gd name="T37" fmla="*/ 12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52" name="Freeform 12"/>
              <p:cNvSpPr>
                <a:spLocks/>
              </p:cNvSpPr>
              <p:nvPr/>
            </p:nvSpPr>
            <p:spPr bwMode="hidden">
              <a:xfrm>
                <a:off x="3695" y="4170"/>
                <a:ext cx="444" cy="66"/>
              </a:xfrm>
              <a:custGeom>
                <a:avLst/>
                <a:gdLst>
                  <a:gd name="T0" fmla="*/ 257 w 443"/>
                  <a:gd name="T1" fmla="*/ 54 h 66"/>
                  <a:gd name="T2" fmla="*/ 353 w 443"/>
                  <a:gd name="T3" fmla="*/ 48 h 66"/>
                  <a:gd name="T4" fmla="*/ 443 w 443"/>
                  <a:gd name="T5" fmla="*/ 24 h 66"/>
                  <a:gd name="T6" fmla="*/ 443 w 443"/>
                  <a:gd name="T7" fmla="*/ 36 h 66"/>
                  <a:gd name="T8" fmla="*/ 353 w 443"/>
                  <a:gd name="T9" fmla="*/ 60 h 66"/>
                  <a:gd name="T10" fmla="*/ 257 w 443"/>
                  <a:gd name="T11" fmla="*/ 66 h 66"/>
                  <a:gd name="T12" fmla="*/ 186 w 443"/>
                  <a:gd name="T13" fmla="*/ 60 h 66"/>
                  <a:gd name="T14" fmla="*/ 120 w 443"/>
                  <a:gd name="T15" fmla="*/ 48 h 66"/>
                  <a:gd name="T16" fmla="*/ 60 w 443"/>
                  <a:gd name="T17" fmla="*/ 36 h 66"/>
                  <a:gd name="T18" fmla="*/ 0 w 443"/>
                  <a:gd name="T19" fmla="*/ 12 h 66"/>
                  <a:gd name="T20" fmla="*/ 0 w 443"/>
                  <a:gd name="T21" fmla="*/ 0 h 66"/>
                  <a:gd name="T22" fmla="*/ 54 w 443"/>
                  <a:gd name="T23" fmla="*/ 24 h 66"/>
                  <a:gd name="T24" fmla="*/ 120 w 443"/>
                  <a:gd name="T25" fmla="*/ 36 h 66"/>
                  <a:gd name="T26" fmla="*/ 186 w 443"/>
                  <a:gd name="T27" fmla="*/ 48 h 66"/>
                  <a:gd name="T28" fmla="*/ 257 w 443"/>
                  <a:gd name="T29" fmla="*/ 54 h 66"/>
                  <a:gd name="T30" fmla="*/ 257 w 443"/>
                  <a:gd name="T31" fmla="*/ 54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53" name="Freeform 13"/>
              <p:cNvSpPr>
                <a:spLocks/>
              </p:cNvSpPr>
              <p:nvPr/>
            </p:nvSpPr>
            <p:spPr bwMode="hidden">
              <a:xfrm>
                <a:off x="3527" y="3906"/>
                <a:ext cx="89" cy="216"/>
              </a:xfrm>
              <a:custGeom>
                <a:avLst/>
                <a:gdLst>
                  <a:gd name="T0" fmla="*/ 12 w 89"/>
                  <a:gd name="T1" fmla="*/ 66 h 216"/>
                  <a:gd name="T2" fmla="*/ 18 w 89"/>
                  <a:gd name="T3" fmla="*/ 108 h 216"/>
                  <a:gd name="T4" fmla="*/ 36 w 89"/>
                  <a:gd name="T5" fmla="*/ 144 h 216"/>
                  <a:gd name="T6" fmla="*/ 60 w 89"/>
                  <a:gd name="T7" fmla="*/ 180 h 216"/>
                  <a:gd name="T8" fmla="*/ 89 w 89"/>
                  <a:gd name="T9" fmla="*/ 216 h 216"/>
                  <a:gd name="T10" fmla="*/ 72 w 89"/>
                  <a:gd name="T11" fmla="*/ 216 h 216"/>
                  <a:gd name="T12" fmla="*/ 42 w 89"/>
                  <a:gd name="T13" fmla="*/ 180 h 216"/>
                  <a:gd name="T14" fmla="*/ 18 w 89"/>
                  <a:gd name="T15" fmla="*/ 144 h 216"/>
                  <a:gd name="T16" fmla="*/ 6 w 89"/>
                  <a:gd name="T17" fmla="*/ 108 h 216"/>
                  <a:gd name="T18" fmla="*/ 0 w 89"/>
                  <a:gd name="T19" fmla="*/ 66 h 216"/>
                  <a:gd name="T20" fmla="*/ 0 w 89"/>
                  <a:gd name="T21" fmla="*/ 30 h 216"/>
                  <a:gd name="T22" fmla="*/ 12 w 89"/>
                  <a:gd name="T23" fmla="*/ 0 h 216"/>
                  <a:gd name="T24" fmla="*/ 30 w 89"/>
                  <a:gd name="T25" fmla="*/ 0 h 216"/>
                  <a:gd name="T26" fmla="*/ 18 w 89"/>
                  <a:gd name="T27" fmla="*/ 30 h 216"/>
                  <a:gd name="T28" fmla="*/ 12 w 89"/>
                  <a:gd name="T29" fmla="*/ 66 h 216"/>
                  <a:gd name="T30" fmla="*/ 12 w 89"/>
                  <a:gd name="T31" fmla="*/ 66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54" name="Freeform 14"/>
              <p:cNvSpPr>
                <a:spLocks/>
              </p:cNvSpPr>
              <p:nvPr/>
            </p:nvSpPr>
            <p:spPr bwMode="hidden">
              <a:xfrm>
                <a:off x="3569" y="3745"/>
                <a:ext cx="750" cy="461"/>
              </a:xfrm>
              <a:custGeom>
                <a:avLst/>
                <a:gdLst>
                  <a:gd name="T0" fmla="*/ 382 w 747"/>
                  <a:gd name="T1" fmla="*/ 443 h 461"/>
                  <a:gd name="T2" fmla="*/ 311 w 747"/>
                  <a:gd name="T3" fmla="*/ 437 h 461"/>
                  <a:gd name="T4" fmla="*/ 245 w 747"/>
                  <a:gd name="T5" fmla="*/ 425 h 461"/>
                  <a:gd name="T6" fmla="*/ 185 w 747"/>
                  <a:gd name="T7" fmla="*/ 407 h 461"/>
                  <a:gd name="T8" fmla="*/ 131 w 747"/>
                  <a:gd name="T9" fmla="*/ 383 h 461"/>
                  <a:gd name="T10" fmla="*/ 83 w 747"/>
                  <a:gd name="T11" fmla="*/ 347 h 461"/>
                  <a:gd name="T12" fmla="*/ 53 w 747"/>
                  <a:gd name="T13" fmla="*/ 311 h 461"/>
                  <a:gd name="T14" fmla="*/ 30 w 747"/>
                  <a:gd name="T15" fmla="*/ 269 h 461"/>
                  <a:gd name="T16" fmla="*/ 24 w 747"/>
                  <a:gd name="T17" fmla="*/ 227 h 461"/>
                  <a:gd name="T18" fmla="*/ 30 w 747"/>
                  <a:gd name="T19" fmla="*/ 185 h 461"/>
                  <a:gd name="T20" fmla="*/ 53 w 747"/>
                  <a:gd name="T21" fmla="*/ 143 h 461"/>
                  <a:gd name="T22" fmla="*/ 83 w 747"/>
                  <a:gd name="T23" fmla="*/ 107 h 461"/>
                  <a:gd name="T24" fmla="*/ 131 w 747"/>
                  <a:gd name="T25" fmla="*/ 77 h 461"/>
                  <a:gd name="T26" fmla="*/ 185 w 747"/>
                  <a:gd name="T27" fmla="*/ 47 h 461"/>
                  <a:gd name="T28" fmla="*/ 245 w 747"/>
                  <a:gd name="T29" fmla="*/ 30 h 461"/>
                  <a:gd name="T30" fmla="*/ 311 w 747"/>
                  <a:gd name="T31" fmla="*/ 18 h 461"/>
                  <a:gd name="T32" fmla="*/ 382 w 747"/>
                  <a:gd name="T33" fmla="*/ 12 h 461"/>
                  <a:gd name="T34" fmla="*/ 478 w 747"/>
                  <a:gd name="T35" fmla="*/ 18 h 461"/>
                  <a:gd name="T36" fmla="*/ 562 w 747"/>
                  <a:gd name="T37" fmla="*/ 41 h 461"/>
                  <a:gd name="T38" fmla="*/ 562 w 747"/>
                  <a:gd name="T39" fmla="*/ 36 h 461"/>
                  <a:gd name="T40" fmla="*/ 562 w 747"/>
                  <a:gd name="T41" fmla="*/ 30 h 461"/>
                  <a:gd name="T42" fmla="*/ 478 w 747"/>
                  <a:gd name="T43" fmla="*/ 6 h 461"/>
                  <a:gd name="T44" fmla="*/ 382 w 747"/>
                  <a:gd name="T45" fmla="*/ 0 h 461"/>
                  <a:gd name="T46" fmla="*/ 305 w 747"/>
                  <a:gd name="T47" fmla="*/ 6 h 461"/>
                  <a:gd name="T48" fmla="*/ 233 w 747"/>
                  <a:gd name="T49" fmla="*/ 18 h 461"/>
                  <a:gd name="T50" fmla="*/ 167 w 747"/>
                  <a:gd name="T51" fmla="*/ 41 h 461"/>
                  <a:gd name="T52" fmla="*/ 113 w 747"/>
                  <a:gd name="T53" fmla="*/ 65 h 461"/>
                  <a:gd name="T54" fmla="*/ 65 w 747"/>
                  <a:gd name="T55" fmla="*/ 101 h 461"/>
                  <a:gd name="T56" fmla="*/ 30 w 747"/>
                  <a:gd name="T57" fmla="*/ 137 h 461"/>
                  <a:gd name="T58" fmla="*/ 6 w 747"/>
                  <a:gd name="T59" fmla="*/ 179 h 461"/>
                  <a:gd name="T60" fmla="*/ 0 w 747"/>
                  <a:gd name="T61" fmla="*/ 227 h 461"/>
                  <a:gd name="T62" fmla="*/ 6 w 747"/>
                  <a:gd name="T63" fmla="*/ 275 h 461"/>
                  <a:gd name="T64" fmla="*/ 30 w 747"/>
                  <a:gd name="T65" fmla="*/ 317 h 461"/>
                  <a:gd name="T66" fmla="*/ 65 w 747"/>
                  <a:gd name="T67" fmla="*/ 359 h 461"/>
                  <a:gd name="T68" fmla="*/ 113 w 747"/>
                  <a:gd name="T69" fmla="*/ 395 h 461"/>
                  <a:gd name="T70" fmla="*/ 167 w 747"/>
                  <a:gd name="T71" fmla="*/ 419 h 461"/>
                  <a:gd name="T72" fmla="*/ 233 w 747"/>
                  <a:gd name="T73" fmla="*/ 443 h 461"/>
                  <a:gd name="T74" fmla="*/ 305 w 747"/>
                  <a:gd name="T75" fmla="*/ 455 h 461"/>
                  <a:gd name="T76" fmla="*/ 382 w 747"/>
                  <a:gd name="T77" fmla="*/ 461 h 461"/>
                  <a:gd name="T78" fmla="*/ 448 w 747"/>
                  <a:gd name="T79" fmla="*/ 455 h 461"/>
                  <a:gd name="T80" fmla="*/ 508 w 747"/>
                  <a:gd name="T81" fmla="*/ 449 h 461"/>
                  <a:gd name="T82" fmla="*/ 609 w 747"/>
                  <a:gd name="T83" fmla="*/ 413 h 461"/>
                  <a:gd name="T84" fmla="*/ 657 w 747"/>
                  <a:gd name="T85" fmla="*/ 389 h 461"/>
                  <a:gd name="T86" fmla="*/ 693 w 747"/>
                  <a:gd name="T87" fmla="*/ 359 h 461"/>
                  <a:gd name="T88" fmla="*/ 723 w 747"/>
                  <a:gd name="T89" fmla="*/ 329 h 461"/>
                  <a:gd name="T90" fmla="*/ 747 w 747"/>
                  <a:gd name="T91" fmla="*/ 293 h 461"/>
                  <a:gd name="T92" fmla="*/ 741 w 747"/>
                  <a:gd name="T93" fmla="*/ 287 h 461"/>
                  <a:gd name="T94" fmla="*/ 729 w 747"/>
                  <a:gd name="T95" fmla="*/ 281 h 461"/>
                  <a:gd name="T96" fmla="*/ 711 w 747"/>
                  <a:gd name="T97" fmla="*/ 317 h 461"/>
                  <a:gd name="T98" fmla="*/ 681 w 747"/>
                  <a:gd name="T99" fmla="*/ 347 h 461"/>
                  <a:gd name="T100" fmla="*/ 645 w 747"/>
                  <a:gd name="T101" fmla="*/ 377 h 461"/>
                  <a:gd name="T102" fmla="*/ 604 w 747"/>
                  <a:gd name="T103" fmla="*/ 401 h 461"/>
                  <a:gd name="T104" fmla="*/ 502 w 747"/>
                  <a:gd name="T105" fmla="*/ 431 h 461"/>
                  <a:gd name="T106" fmla="*/ 442 w 747"/>
                  <a:gd name="T107" fmla="*/ 443 h 461"/>
                  <a:gd name="T108" fmla="*/ 382 w 747"/>
                  <a:gd name="T109" fmla="*/ 443 h 461"/>
                  <a:gd name="T110" fmla="*/ 382 w 747"/>
                  <a:gd name="T111" fmla="*/ 443 h 4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55" name="Freeform 15"/>
              <p:cNvSpPr>
                <a:spLocks/>
              </p:cNvSpPr>
              <p:nvPr/>
            </p:nvSpPr>
            <p:spPr bwMode="hidden">
              <a:xfrm>
                <a:off x="4037" y="3721"/>
                <a:ext cx="96" cy="30"/>
              </a:xfrm>
              <a:custGeom>
                <a:avLst/>
                <a:gdLst>
                  <a:gd name="T0" fmla="*/ 0 w 96"/>
                  <a:gd name="T1" fmla="*/ 0 h 30"/>
                  <a:gd name="T2" fmla="*/ 0 w 96"/>
                  <a:gd name="T3" fmla="*/ 12 h 30"/>
                  <a:gd name="T4" fmla="*/ 48 w 96"/>
                  <a:gd name="T5" fmla="*/ 18 h 30"/>
                  <a:gd name="T6" fmla="*/ 96 w 96"/>
                  <a:gd name="T7" fmla="*/ 30 h 30"/>
                  <a:gd name="T8" fmla="*/ 96 w 96"/>
                  <a:gd name="T9" fmla="*/ 24 h 30"/>
                  <a:gd name="T10" fmla="*/ 96 w 96"/>
                  <a:gd name="T11" fmla="*/ 18 h 30"/>
                  <a:gd name="T12" fmla="*/ 48 w 96"/>
                  <a:gd name="T13" fmla="*/ 12 h 30"/>
                  <a:gd name="T14" fmla="*/ 0 w 96"/>
                  <a:gd name="T15" fmla="*/ 0 h 30"/>
                  <a:gd name="T16" fmla="*/ 0 w 96"/>
                  <a:gd name="T17"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56" name="Oval 16"/>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grpSp>
        <p:grpSp>
          <p:nvGrpSpPr>
            <p:cNvPr id="3083" name="Group 17"/>
            <p:cNvGrpSpPr>
              <a:grpSpLocks/>
            </p:cNvGrpSpPr>
            <p:nvPr userDrawn="1"/>
          </p:nvGrpSpPr>
          <p:grpSpPr bwMode="auto">
            <a:xfrm>
              <a:off x="1776" y="3631"/>
              <a:ext cx="1626" cy="683"/>
              <a:chOff x="1776" y="3631"/>
              <a:chExt cx="1626" cy="683"/>
            </a:xfrm>
          </p:grpSpPr>
          <p:sp>
            <p:nvSpPr>
              <p:cNvPr id="61458" name="Oval 18"/>
              <p:cNvSpPr>
                <a:spLocks noChangeArrowheads="1"/>
              </p:cNvSpPr>
              <p:nvPr/>
            </p:nvSpPr>
            <p:spPr bwMode="hidden">
              <a:xfrm>
                <a:off x="2268" y="3934"/>
                <a:ext cx="638" cy="377"/>
              </a:xfrm>
              <a:prstGeom prst="ellipse">
                <a:avLst/>
              </a:prstGeom>
              <a:gradFill rotWithShape="0">
                <a:gsLst>
                  <a:gs pos="0">
                    <a:schemeClr val="accent2">
                      <a:gamma/>
                      <a:shade val="87843"/>
                      <a:invGamma/>
                    </a:schemeClr>
                  </a:gs>
                  <a:gs pos="100000">
                    <a:schemeClr val="accent2"/>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59" name="Oval 19"/>
              <p:cNvSpPr>
                <a:spLocks noChangeArrowheads="1"/>
              </p:cNvSpPr>
              <p:nvPr/>
            </p:nvSpPr>
            <p:spPr bwMode="hidden">
              <a:xfrm>
                <a:off x="2314" y="3958"/>
                <a:ext cx="543" cy="332"/>
              </a:xfrm>
              <a:prstGeom prst="ellipse">
                <a:avLst/>
              </a:prstGeom>
              <a:gradFill rotWithShape="0">
                <a:gsLst>
                  <a:gs pos="0">
                    <a:schemeClr val="accent2"/>
                  </a:gs>
                  <a:gs pos="100000">
                    <a:schemeClr val="accent2">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60" name="Oval 20"/>
              <p:cNvSpPr>
                <a:spLocks noChangeArrowheads="1"/>
              </p:cNvSpPr>
              <p:nvPr/>
            </p:nvSpPr>
            <p:spPr bwMode="hidden">
              <a:xfrm>
                <a:off x="2341" y="3979"/>
                <a:ext cx="501" cy="299"/>
              </a:xfrm>
              <a:prstGeom prst="ellipse">
                <a:avLst/>
              </a:prstGeom>
              <a:gradFill rotWithShape="0">
                <a:gsLst>
                  <a:gs pos="0">
                    <a:schemeClr val="accent2">
                      <a:gamma/>
                      <a:shade val="90980"/>
                      <a:invGamma/>
                    </a:schemeClr>
                  </a:gs>
                  <a:gs pos="100000">
                    <a:schemeClr val="accent2"/>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61" name="Oval 21"/>
              <p:cNvSpPr>
                <a:spLocks noChangeArrowheads="1"/>
              </p:cNvSpPr>
              <p:nvPr/>
            </p:nvSpPr>
            <p:spPr bwMode="hidden">
              <a:xfrm>
                <a:off x="2368" y="3997"/>
                <a:ext cx="444" cy="258"/>
              </a:xfrm>
              <a:prstGeom prst="ellipse">
                <a:avLst/>
              </a:prstGeom>
              <a:gradFill rotWithShape="0">
                <a:gsLst>
                  <a:gs pos="0">
                    <a:schemeClr val="accent2">
                      <a:gamma/>
                      <a:shade val="8784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62" name="Oval 22"/>
              <p:cNvSpPr>
                <a:spLocks noChangeArrowheads="1"/>
              </p:cNvSpPr>
              <p:nvPr/>
            </p:nvSpPr>
            <p:spPr bwMode="hidden">
              <a:xfrm>
                <a:off x="2385" y="4005"/>
                <a:ext cx="413" cy="240"/>
              </a:xfrm>
              <a:prstGeom prst="ellipse">
                <a:avLst/>
              </a:prstGeom>
              <a:gradFill rotWithShape="0">
                <a:gsLst>
                  <a:gs pos="0">
                    <a:schemeClr val="accent2">
                      <a:gamma/>
                      <a:shade val="94118"/>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63" name="Oval 23"/>
              <p:cNvSpPr>
                <a:spLocks noChangeArrowheads="1"/>
              </p:cNvSpPr>
              <p:nvPr/>
            </p:nvSpPr>
            <p:spPr bwMode="hidden">
              <a:xfrm>
                <a:off x="2437" y="4026"/>
                <a:ext cx="306" cy="192"/>
              </a:xfrm>
              <a:prstGeom prst="ellipse">
                <a:avLst/>
              </a:prstGeom>
              <a:gradFill rotWithShape="0">
                <a:gsLst>
                  <a:gs pos="0">
                    <a:schemeClr val="accent2">
                      <a:gamma/>
                      <a:shade val="8784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64" name="Oval 24"/>
              <p:cNvSpPr>
                <a:spLocks noChangeArrowheads="1"/>
              </p:cNvSpPr>
              <p:nvPr/>
            </p:nvSpPr>
            <p:spPr bwMode="hidden">
              <a:xfrm>
                <a:off x="2476" y="4056"/>
                <a:ext cx="227" cy="135"/>
              </a:xfrm>
              <a:prstGeom prst="ellipse">
                <a:avLst/>
              </a:prstGeom>
              <a:gradFill rotWithShape="0">
                <a:gsLst>
                  <a:gs pos="0">
                    <a:schemeClr val="accent2"/>
                  </a:gs>
                  <a:gs pos="100000">
                    <a:schemeClr val="accent2">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65" name="Oval 25"/>
              <p:cNvSpPr>
                <a:spLocks noChangeArrowheads="1"/>
              </p:cNvSpPr>
              <p:nvPr/>
            </p:nvSpPr>
            <p:spPr bwMode="hidden">
              <a:xfrm>
                <a:off x="2542" y="4097"/>
                <a:ext cx="90" cy="60"/>
              </a:xfrm>
              <a:prstGeom prst="ellipse">
                <a:avLst/>
              </a:prstGeom>
              <a:gradFill rotWithShape="0">
                <a:gsLst>
                  <a:gs pos="0">
                    <a:schemeClr val="accent2"/>
                  </a:gs>
                  <a:gs pos="100000">
                    <a:schemeClr val="accent2">
                      <a:gamma/>
                      <a:shade val="90980"/>
                      <a:invGamma/>
                    </a:schemeClr>
                  </a:gs>
                </a:gsLst>
                <a:lin ang="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66" name="Freeform 26"/>
              <p:cNvSpPr>
                <a:spLocks/>
              </p:cNvSpPr>
              <p:nvPr/>
            </p:nvSpPr>
            <p:spPr bwMode="hidden">
              <a:xfrm>
                <a:off x="2585" y="3822"/>
                <a:ext cx="449" cy="186"/>
              </a:xfrm>
              <a:custGeom>
                <a:avLst/>
                <a:gdLst>
                  <a:gd name="T0" fmla="*/ 6 w 448"/>
                  <a:gd name="T1" fmla="*/ 6 h 186"/>
                  <a:gd name="T2" fmla="*/ 78 w 448"/>
                  <a:gd name="T3" fmla="*/ 12 h 186"/>
                  <a:gd name="T4" fmla="*/ 150 w 448"/>
                  <a:gd name="T5" fmla="*/ 18 h 186"/>
                  <a:gd name="T6" fmla="*/ 215 w 448"/>
                  <a:gd name="T7" fmla="*/ 36 h 186"/>
                  <a:gd name="T8" fmla="*/ 275 w 448"/>
                  <a:gd name="T9" fmla="*/ 60 h 186"/>
                  <a:gd name="T10" fmla="*/ 329 w 448"/>
                  <a:gd name="T11" fmla="*/ 84 h 186"/>
                  <a:gd name="T12" fmla="*/ 377 w 448"/>
                  <a:gd name="T13" fmla="*/ 114 h 186"/>
                  <a:gd name="T14" fmla="*/ 419 w 448"/>
                  <a:gd name="T15" fmla="*/ 150 h 186"/>
                  <a:gd name="T16" fmla="*/ 448 w 448"/>
                  <a:gd name="T17" fmla="*/ 186 h 186"/>
                  <a:gd name="T18" fmla="*/ 448 w 448"/>
                  <a:gd name="T19" fmla="*/ 162 h 186"/>
                  <a:gd name="T20" fmla="*/ 413 w 448"/>
                  <a:gd name="T21" fmla="*/ 126 h 186"/>
                  <a:gd name="T22" fmla="*/ 371 w 448"/>
                  <a:gd name="T23" fmla="*/ 96 h 186"/>
                  <a:gd name="T24" fmla="*/ 323 w 448"/>
                  <a:gd name="T25" fmla="*/ 66 h 186"/>
                  <a:gd name="T26" fmla="*/ 269 w 448"/>
                  <a:gd name="T27" fmla="*/ 48 h 186"/>
                  <a:gd name="T28" fmla="*/ 144 w 448"/>
                  <a:gd name="T29" fmla="*/ 12 h 186"/>
                  <a:gd name="T30" fmla="*/ 78 w 448"/>
                  <a:gd name="T31" fmla="*/ 6 h 186"/>
                  <a:gd name="T32" fmla="*/ 6 w 448"/>
                  <a:gd name="T33" fmla="*/ 0 h 186"/>
                  <a:gd name="T34" fmla="*/ 0 w 448"/>
                  <a:gd name="T35" fmla="*/ 0 h 186"/>
                  <a:gd name="T36" fmla="*/ 0 w 448"/>
                  <a:gd name="T37" fmla="*/ 0 h 186"/>
                  <a:gd name="T38" fmla="*/ 0 w 448"/>
                  <a:gd name="T39" fmla="*/ 6 h 186"/>
                  <a:gd name="T40" fmla="*/ 0 w 448"/>
                  <a:gd name="T41" fmla="*/ 6 h 186"/>
                  <a:gd name="T42" fmla="*/ 6 w 448"/>
                  <a:gd name="T43" fmla="*/ 6 h 186"/>
                  <a:gd name="T44" fmla="*/ 6 w 448"/>
                  <a:gd name="T45" fmla="*/ 6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67" name="Freeform 27"/>
              <p:cNvSpPr>
                <a:spLocks/>
              </p:cNvSpPr>
              <p:nvPr/>
            </p:nvSpPr>
            <p:spPr bwMode="hidden">
              <a:xfrm>
                <a:off x="2142" y="3852"/>
                <a:ext cx="892" cy="462"/>
              </a:xfrm>
              <a:custGeom>
                <a:avLst/>
                <a:gdLst>
                  <a:gd name="T0" fmla="*/ 23 w 890"/>
                  <a:gd name="T1" fmla="*/ 276 h 462"/>
                  <a:gd name="T2" fmla="*/ 29 w 890"/>
                  <a:gd name="T3" fmla="*/ 222 h 462"/>
                  <a:gd name="T4" fmla="*/ 59 w 890"/>
                  <a:gd name="T5" fmla="*/ 174 h 462"/>
                  <a:gd name="T6" fmla="*/ 95 w 890"/>
                  <a:gd name="T7" fmla="*/ 132 h 462"/>
                  <a:gd name="T8" fmla="*/ 149 w 890"/>
                  <a:gd name="T9" fmla="*/ 96 h 462"/>
                  <a:gd name="T10" fmla="*/ 209 w 890"/>
                  <a:gd name="T11" fmla="*/ 60 h 462"/>
                  <a:gd name="T12" fmla="*/ 281 w 890"/>
                  <a:gd name="T13" fmla="*/ 36 h 462"/>
                  <a:gd name="T14" fmla="*/ 364 w 890"/>
                  <a:gd name="T15" fmla="*/ 24 h 462"/>
                  <a:gd name="T16" fmla="*/ 448 w 890"/>
                  <a:gd name="T17" fmla="*/ 18 h 462"/>
                  <a:gd name="T18" fmla="*/ 532 w 890"/>
                  <a:gd name="T19" fmla="*/ 24 h 462"/>
                  <a:gd name="T20" fmla="*/ 609 w 890"/>
                  <a:gd name="T21" fmla="*/ 36 h 462"/>
                  <a:gd name="T22" fmla="*/ 681 w 890"/>
                  <a:gd name="T23" fmla="*/ 60 h 462"/>
                  <a:gd name="T24" fmla="*/ 741 w 890"/>
                  <a:gd name="T25" fmla="*/ 96 h 462"/>
                  <a:gd name="T26" fmla="*/ 795 w 890"/>
                  <a:gd name="T27" fmla="*/ 132 h 462"/>
                  <a:gd name="T28" fmla="*/ 831 w 890"/>
                  <a:gd name="T29" fmla="*/ 174 h 462"/>
                  <a:gd name="T30" fmla="*/ 861 w 890"/>
                  <a:gd name="T31" fmla="*/ 222 h 462"/>
                  <a:gd name="T32" fmla="*/ 867 w 890"/>
                  <a:gd name="T33" fmla="*/ 276 h 462"/>
                  <a:gd name="T34" fmla="*/ 855 w 890"/>
                  <a:gd name="T35" fmla="*/ 330 h 462"/>
                  <a:gd name="T36" fmla="*/ 831 w 890"/>
                  <a:gd name="T37" fmla="*/ 378 h 462"/>
                  <a:gd name="T38" fmla="*/ 783 w 890"/>
                  <a:gd name="T39" fmla="*/ 426 h 462"/>
                  <a:gd name="T40" fmla="*/ 723 w 890"/>
                  <a:gd name="T41" fmla="*/ 462 h 462"/>
                  <a:gd name="T42" fmla="*/ 765 w 890"/>
                  <a:gd name="T43" fmla="*/ 462 h 462"/>
                  <a:gd name="T44" fmla="*/ 819 w 890"/>
                  <a:gd name="T45" fmla="*/ 426 h 462"/>
                  <a:gd name="T46" fmla="*/ 855 w 890"/>
                  <a:gd name="T47" fmla="*/ 378 h 462"/>
                  <a:gd name="T48" fmla="*/ 884 w 890"/>
                  <a:gd name="T49" fmla="*/ 330 h 462"/>
                  <a:gd name="T50" fmla="*/ 890 w 890"/>
                  <a:gd name="T51" fmla="*/ 276 h 462"/>
                  <a:gd name="T52" fmla="*/ 884 w 890"/>
                  <a:gd name="T53" fmla="*/ 222 h 462"/>
                  <a:gd name="T54" fmla="*/ 855 w 890"/>
                  <a:gd name="T55" fmla="*/ 168 h 462"/>
                  <a:gd name="T56" fmla="*/ 813 w 890"/>
                  <a:gd name="T57" fmla="*/ 120 h 462"/>
                  <a:gd name="T58" fmla="*/ 759 w 890"/>
                  <a:gd name="T59" fmla="*/ 84 h 462"/>
                  <a:gd name="T60" fmla="*/ 693 w 890"/>
                  <a:gd name="T61" fmla="*/ 48 h 462"/>
                  <a:gd name="T62" fmla="*/ 621 w 890"/>
                  <a:gd name="T63" fmla="*/ 24 h 462"/>
                  <a:gd name="T64" fmla="*/ 538 w 890"/>
                  <a:gd name="T65" fmla="*/ 6 h 462"/>
                  <a:gd name="T66" fmla="*/ 448 w 890"/>
                  <a:gd name="T67" fmla="*/ 0 h 462"/>
                  <a:gd name="T68" fmla="*/ 358 w 890"/>
                  <a:gd name="T69" fmla="*/ 6 h 462"/>
                  <a:gd name="T70" fmla="*/ 275 w 890"/>
                  <a:gd name="T71" fmla="*/ 24 h 462"/>
                  <a:gd name="T72" fmla="*/ 197 w 890"/>
                  <a:gd name="T73" fmla="*/ 48 h 462"/>
                  <a:gd name="T74" fmla="*/ 131 w 890"/>
                  <a:gd name="T75" fmla="*/ 84 h 462"/>
                  <a:gd name="T76" fmla="*/ 77 w 890"/>
                  <a:gd name="T77" fmla="*/ 120 h 462"/>
                  <a:gd name="T78" fmla="*/ 35 w 890"/>
                  <a:gd name="T79" fmla="*/ 168 h 462"/>
                  <a:gd name="T80" fmla="*/ 12 w 890"/>
                  <a:gd name="T81" fmla="*/ 222 h 462"/>
                  <a:gd name="T82" fmla="*/ 0 w 890"/>
                  <a:gd name="T83" fmla="*/ 276 h 462"/>
                  <a:gd name="T84" fmla="*/ 6 w 890"/>
                  <a:gd name="T85" fmla="*/ 330 h 462"/>
                  <a:gd name="T86" fmla="*/ 35 w 890"/>
                  <a:gd name="T87" fmla="*/ 378 h 462"/>
                  <a:gd name="T88" fmla="*/ 71 w 890"/>
                  <a:gd name="T89" fmla="*/ 426 h 462"/>
                  <a:gd name="T90" fmla="*/ 125 w 890"/>
                  <a:gd name="T91" fmla="*/ 462 h 462"/>
                  <a:gd name="T92" fmla="*/ 167 w 890"/>
                  <a:gd name="T93" fmla="*/ 462 h 462"/>
                  <a:gd name="T94" fmla="*/ 107 w 890"/>
                  <a:gd name="T95" fmla="*/ 426 h 462"/>
                  <a:gd name="T96" fmla="*/ 59 w 890"/>
                  <a:gd name="T97" fmla="*/ 378 h 462"/>
                  <a:gd name="T98" fmla="*/ 35 w 890"/>
                  <a:gd name="T99" fmla="*/ 330 h 462"/>
                  <a:gd name="T100" fmla="*/ 23 w 890"/>
                  <a:gd name="T101" fmla="*/ 276 h 462"/>
                  <a:gd name="T102" fmla="*/ 23 w 890"/>
                  <a:gd name="T103" fmla="*/ 276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68" name="Freeform 28"/>
              <p:cNvSpPr>
                <a:spLocks/>
              </p:cNvSpPr>
              <p:nvPr/>
            </p:nvSpPr>
            <p:spPr bwMode="hidden">
              <a:xfrm>
                <a:off x="2082" y="3828"/>
                <a:ext cx="407" cy="486"/>
              </a:xfrm>
              <a:custGeom>
                <a:avLst/>
                <a:gdLst>
                  <a:gd name="T0" fmla="*/ 18 w 406"/>
                  <a:gd name="T1" fmla="*/ 300 h 486"/>
                  <a:gd name="T2" fmla="*/ 24 w 406"/>
                  <a:gd name="T3" fmla="*/ 246 h 486"/>
                  <a:gd name="T4" fmla="*/ 48 w 406"/>
                  <a:gd name="T5" fmla="*/ 198 h 486"/>
                  <a:gd name="T6" fmla="*/ 83 w 406"/>
                  <a:gd name="T7" fmla="*/ 150 h 486"/>
                  <a:gd name="T8" fmla="*/ 131 w 406"/>
                  <a:gd name="T9" fmla="*/ 108 h 486"/>
                  <a:gd name="T10" fmla="*/ 185 w 406"/>
                  <a:gd name="T11" fmla="*/ 72 h 486"/>
                  <a:gd name="T12" fmla="*/ 251 w 406"/>
                  <a:gd name="T13" fmla="*/ 42 h 486"/>
                  <a:gd name="T14" fmla="*/ 329 w 406"/>
                  <a:gd name="T15" fmla="*/ 24 h 486"/>
                  <a:gd name="T16" fmla="*/ 406 w 406"/>
                  <a:gd name="T17" fmla="*/ 6 h 486"/>
                  <a:gd name="T18" fmla="*/ 406 w 406"/>
                  <a:gd name="T19" fmla="*/ 0 h 486"/>
                  <a:gd name="T20" fmla="*/ 323 w 406"/>
                  <a:gd name="T21" fmla="*/ 12 h 486"/>
                  <a:gd name="T22" fmla="*/ 245 w 406"/>
                  <a:gd name="T23" fmla="*/ 36 h 486"/>
                  <a:gd name="T24" fmla="*/ 179 w 406"/>
                  <a:gd name="T25" fmla="*/ 66 h 486"/>
                  <a:gd name="T26" fmla="*/ 119 w 406"/>
                  <a:gd name="T27" fmla="*/ 102 h 486"/>
                  <a:gd name="T28" fmla="*/ 72 w 406"/>
                  <a:gd name="T29" fmla="*/ 144 h 486"/>
                  <a:gd name="T30" fmla="*/ 30 w 406"/>
                  <a:gd name="T31" fmla="*/ 192 h 486"/>
                  <a:gd name="T32" fmla="*/ 6 w 406"/>
                  <a:gd name="T33" fmla="*/ 246 h 486"/>
                  <a:gd name="T34" fmla="*/ 0 w 406"/>
                  <a:gd name="T35" fmla="*/ 300 h 486"/>
                  <a:gd name="T36" fmla="*/ 6 w 406"/>
                  <a:gd name="T37" fmla="*/ 348 h 486"/>
                  <a:gd name="T38" fmla="*/ 30 w 406"/>
                  <a:gd name="T39" fmla="*/ 396 h 486"/>
                  <a:gd name="T40" fmla="*/ 66 w 406"/>
                  <a:gd name="T41" fmla="*/ 444 h 486"/>
                  <a:gd name="T42" fmla="*/ 107 w 406"/>
                  <a:gd name="T43" fmla="*/ 486 h 486"/>
                  <a:gd name="T44" fmla="*/ 131 w 406"/>
                  <a:gd name="T45" fmla="*/ 486 h 486"/>
                  <a:gd name="T46" fmla="*/ 83 w 406"/>
                  <a:gd name="T47" fmla="*/ 450 h 486"/>
                  <a:gd name="T48" fmla="*/ 48 w 406"/>
                  <a:gd name="T49" fmla="*/ 402 h 486"/>
                  <a:gd name="T50" fmla="*/ 24 w 406"/>
                  <a:gd name="T51" fmla="*/ 354 h 486"/>
                  <a:gd name="T52" fmla="*/ 18 w 406"/>
                  <a:gd name="T53" fmla="*/ 300 h 486"/>
                  <a:gd name="T54" fmla="*/ 18 w 406"/>
                  <a:gd name="T55" fmla="*/ 300 h 4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69" name="Freeform 29"/>
              <p:cNvSpPr>
                <a:spLocks/>
              </p:cNvSpPr>
              <p:nvPr/>
            </p:nvSpPr>
            <p:spPr bwMode="hidden">
              <a:xfrm>
                <a:off x="2987" y="4044"/>
                <a:ext cx="108" cy="252"/>
              </a:xfrm>
              <a:custGeom>
                <a:avLst/>
                <a:gdLst>
                  <a:gd name="T0" fmla="*/ 89 w 107"/>
                  <a:gd name="T1" fmla="*/ 84 h 252"/>
                  <a:gd name="T2" fmla="*/ 83 w 107"/>
                  <a:gd name="T3" fmla="*/ 132 h 252"/>
                  <a:gd name="T4" fmla="*/ 65 w 107"/>
                  <a:gd name="T5" fmla="*/ 174 h 252"/>
                  <a:gd name="T6" fmla="*/ 36 w 107"/>
                  <a:gd name="T7" fmla="*/ 216 h 252"/>
                  <a:gd name="T8" fmla="*/ 0 w 107"/>
                  <a:gd name="T9" fmla="*/ 252 h 252"/>
                  <a:gd name="T10" fmla="*/ 18 w 107"/>
                  <a:gd name="T11" fmla="*/ 252 h 252"/>
                  <a:gd name="T12" fmla="*/ 53 w 107"/>
                  <a:gd name="T13" fmla="*/ 216 h 252"/>
                  <a:gd name="T14" fmla="*/ 83 w 107"/>
                  <a:gd name="T15" fmla="*/ 174 h 252"/>
                  <a:gd name="T16" fmla="*/ 101 w 107"/>
                  <a:gd name="T17" fmla="*/ 132 h 252"/>
                  <a:gd name="T18" fmla="*/ 107 w 107"/>
                  <a:gd name="T19" fmla="*/ 84 h 252"/>
                  <a:gd name="T20" fmla="*/ 101 w 107"/>
                  <a:gd name="T21" fmla="*/ 42 h 252"/>
                  <a:gd name="T22" fmla="*/ 89 w 107"/>
                  <a:gd name="T23" fmla="*/ 0 h 252"/>
                  <a:gd name="T24" fmla="*/ 65 w 107"/>
                  <a:gd name="T25" fmla="*/ 0 h 252"/>
                  <a:gd name="T26" fmla="*/ 83 w 107"/>
                  <a:gd name="T27" fmla="*/ 42 h 252"/>
                  <a:gd name="T28" fmla="*/ 89 w 107"/>
                  <a:gd name="T29" fmla="*/ 84 h 252"/>
                  <a:gd name="T30" fmla="*/ 89 w 107"/>
                  <a:gd name="T31" fmla="*/ 84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3127" name="Freeform 30"/>
              <p:cNvSpPr>
                <a:spLocks/>
              </p:cNvSpPr>
              <p:nvPr/>
            </p:nvSpPr>
            <p:spPr bwMode="hidden">
              <a:xfrm>
                <a:off x="2068" y="3685"/>
                <a:ext cx="835" cy="150"/>
              </a:xfrm>
              <a:custGeom>
                <a:avLst/>
                <a:gdLst>
                  <a:gd name="T0" fmla="*/ 518 w 835"/>
                  <a:gd name="T1" fmla="*/ 18 h 150"/>
                  <a:gd name="T2" fmla="*/ 597 w 835"/>
                  <a:gd name="T3" fmla="*/ 24 h 150"/>
                  <a:gd name="T4" fmla="*/ 682 w 835"/>
                  <a:gd name="T5" fmla="*/ 30 h 150"/>
                  <a:gd name="T6" fmla="*/ 755 w 835"/>
                  <a:gd name="T7" fmla="*/ 42 h 150"/>
                  <a:gd name="T8" fmla="*/ 828 w 835"/>
                  <a:gd name="T9" fmla="*/ 60 h 150"/>
                  <a:gd name="T10" fmla="*/ 835 w 835"/>
                  <a:gd name="T11" fmla="*/ 42 h 150"/>
                  <a:gd name="T12" fmla="*/ 761 w 835"/>
                  <a:gd name="T13" fmla="*/ 24 h 150"/>
                  <a:gd name="T14" fmla="*/ 688 w 835"/>
                  <a:gd name="T15" fmla="*/ 12 h 150"/>
                  <a:gd name="T16" fmla="*/ 603 w 835"/>
                  <a:gd name="T17" fmla="*/ 6 h 150"/>
                  <a:gd name="T18" fmla="*/ 518 w 835"/>
                  <a:gd name="T19" fmla="*/ 0 h 150"/>
                  <a:gd name="T20" fmla="*/ 372 w 835"/>
                  <a:gd name="T21" fmla="*/ 12 h 150"/>
                  <a:gd name="T22" fmla="*/ 232 w 835"/>
                  <a:gd name="T23" fmla="*/ 36 h 150"/>
                  <a:gd name="T24" fmla="*/ 110 w 835"/>
                  <a:gd name="T25" fmla="*/ 78 h 150"/>
                  <a:gd name="T26" fmla="*/ 0 w 835"/>
                  <a:gd name="T27" fmla="*/ 132 h 150"/>
                  <a:gd name="T28" fmla="*/ 19 w 835"/>
                  <a:gd name="T29" fmla="*/ 150 h 150"/>
                  <a:gd name="T30" fmla="*/ 122 w 835"/>
                  <a:gd name="T31" fmla="*/ 96 h 150"/>
                  <a:gd name="T32" fmla="*/ 244 w 835"/>
                  <a:gd name="T33" fmla="*/ 54 h 150"/>
                  <a:gd name="T34" fmla="*/ 378 w 835"/>
                  <a:gd name="T35" fmla="*/ 30 h 150"/>
                  <a:gd name="T36" fmla="*/ 518 w 835"/>
                  <a:gd name="T37" fmla="*/ 18 h 150"/>
                  <a:gd name="T38" fmla="*/ 518 w 835"/>
                  <a:gd name="T39" fmla="*/ 18 h 15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28" name="Freeform 31"/>
              <p:cNvSpPr>
                <a:spLocks/>
              </p:cNvSpPr>
              <p:nvPr/>
            </p:nvSpPr>
            <p:spPr bwMode="hidden">
              <a:xfrm>
                <a:off x="1867" y="3853"/>
                <a:ext cx="171" cy="461"/>
              </a:xfrm>
              <a:custGeom>
                <a:avLst/>
                <a:gdLst>
                  <a:gd name="T0" fmla="*/ 31 w 171"/>
                  <a:gd name="T1" fmla="*/ 263 h 461"/>
                  <a:gd name="T2" fmla="*/ 43 w 171"/>
                  <a:gd name="T3" fmla="*/ 191 h 461"/>
                  <a:gd name="T4" fmla="*/ 67 w 171"/>
                  <a:gd name="T5" fmla="*/ 131 h 461"/>
                  <a:gd name="T6" fmla="*/ 116 w 171"/>
                  <a:gd name="T7" fmla="*/ 72 h 461"/>
                  <a:gd name="T8" fmla="*/ 171 w 171"/>
                  <a:gd name="T9" fmla="*/ 18 h 461"/>
                  <a:gd name="T10" fmla="*/ 153 w 171"/>
                  <a:gd name="T11" fmla="*/ 0 h 461"/>
                  <a:gd name="T12" fmla="*/ 86 w 171"/>
                  <a:gd name="T13" fmla="*/ 60 h 461"/>
                  <a:gd name="T14" fmla="*/ 43 w 171"/>
                  <a:gd name="T15" fmla="*/ 120 h 461"/>
                  <a:gd name="T16" fmla="*/ 13 w 171"/>
                  <a:gd name="T17" fmla="*/ 191 h 461"/>
                  <a:gd name="T18" fmla="*/ 0 w 171"/>
                  <a:gd name="T19" fmla="*/ 263 h 461"/>
                  <a:gd name="T20" fmla="*/ 6 w 171"/>
                  <a:gd name="T21" fmla="*/ 317 h 461"/>
                  <a:gd name="T22" fmla="*/ 25 w 171"/>
                  <a:gd name="T23" fmla="*/ 365 h 461"/>
                  <a:gd name="T24" fmla="*/ 49 w 171"/>
                  <a:gd name="T25" fmla="*/ 413 h 461"/>
                  <a:gd name="T26" fmla="*/ 86 w 171"/>
                  <a:gd name="T27" fmla="*/ 461 h 461"/>
                  <a:gd name="T28" fmla="*/ 122 w 171"/>
                  <a:gd name="T29" fmla="*/ 461 h 461"/>
                  <a:gd name="T30" fmla="*/ 86 w 171"/>
                  <a:gd name="T31" fmla="*/ 413 h 461"/>
                  <a:gd name="T32" fmla="*/ 55 w 171"/>
                  <a:gd name="T33" fmla="*/ 365 h 461"/>
                  <a:gd name="T34" fmla="*/ 37 w 171"/>
                  <a:gd name="T35" fmla="*/ 317 h 461"/>
                  <a:gd name="T36" fmla="*/ 31 w 171"/>
                  <a:gd name="T37" fmla="*/ 263 h 461"/>
                  <a:gd name="T38" fmla="*/ 31 w 171"/>
                  <a:gd name="T39" fmla="*/ 263 h 46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472" name="Freeform 32"/>
              <p:cNvSpPr>
                <a:spLocks/>
              </p:cNvSpPr>
              <p:nvPr/>
            </p:nvSpPr>
            <p:spPr bwMode="hidden">
              <a:xfrm>
                <a:off x="2951" y="3751"/>
                <a:ext cx="360" cy="563"/>
              </a:xfrm>
              <a:custGeom>
                <a:avLst/>
                <a:gdLst>
                  <a:gd name="T0" fmla="*/ 360 w 360"/>
                  <a:gd name="T1" fmla="*/ 365 h 563"/>
                  <a:gd name="T2" fmla="*/ 353 w 360"/>
                  <a:gd name="T3" fmla="*/ 305 h 563"/>
                  <a:gd name="T4" fmla="*/ 335 w 360"/>
                  <a:gd name="T5" fmla="*/ 251 h 563"/>
                  <a:gd name="T6" fmla="*/ 305 w 360"/>
                  <a:gd name="T7" fmla="*/ 204 h 563"/>
                  <a:gd name="T8" fmla="*/ 262 w 360"/>
                  <a:gd name="T9" fmla="*/ 156 h 563"/>
                  <a:gd name="T10" fmla="*/ 213 w 360"/>
                  <a:gd name="T11" fmla="*/ 108 h 563"/>
                  <a:gd name="T12" fmla="*/ 159 w 360"/>
                  <a:gd name="T13" fmla="*/ 66 h 563"/>
                  <a:gd name="T14" fmla="*/ 92 w 360"/>
                  <a:gd name="T15" fmla="*/ 30 h 563"/>
                  <a:gd name="T16" fmla="*/ 19 w 360"/>
                  <a:gd name="T17" fmla="*/ 0 h 563"/>
                  <a:gd name="T18" fmla="*/ 0 w 360"/>
                  <a:gd name="T19" fmla="*/ 12 h 563"/>
                  <a:gd name="T20" fmla="*/ 67 w 360"/>
                  <a:gd name="T21" fmla="*/ 42 h 563"/>
                  <a:gd name="T22" fmla="*/ 134 w 360"/>
                  <a:gd name="T23" fmla="*/ 78 h 563"/>
                  <a:gd name="T24" fmla="*/ 189 w 360"/>
                  <a:gd name="T25" fmla="*/ 114 h 563"/>
                  <a:gd name="T26" fmla="*/ 238 w 360"/>
                  <a:gd name="T27" fmla="*/ 162 h 563"/>
                  <a:gd name="T28" fmla="*/ 274 w 360"/>
                  <a:gd name="T29" fmla="*/ 210 h 563"/>
                  <a:gd name="T30" fmla="*/ 299 w 360"/>
                  <a:gd name="T31" fmla="*/ 257 h 563"/>
                  <a:gd name="T32" fmla="*/ 317 w 360"/>
                  <a:gd name="T33" fmla="*/ 311 h 563"/>
                  <a:gd name="T34" fmla="*/ 323 w 360"/>
                  <a:gd name="T35" fmla="*/ 365 h 563"/>
                  <a:gd name="T36" fmla="*/ 317 w 360"/>
                  <a:gd name="T37" fmla="*/ 419 h 563"/>
                  <a:gd name="T38" fmla="*/ 299 w 360"/>
                  <a:gd name="T39" fmla="*/ 467 h 563"/>
                  <a:gd name="T40" fmla="*/ 274 w 360"/>
                  <a:gd name="T41" fmla="*/ 515 h 563"/>
                  <a:gd name="T42" fmla="*/ 238 w 360"/>
                  <a:gd name="T43" fmla="*/ 563 h 563"/>
                  <a:gd name="T44" fmla="*/ 268 w 360"/>
                  <a:gd name="T45" fmla="*/ 563 h 563"/>
                  <a:gd name="T46" fmla="*/ 311 w 360"/>
                  <a:gd name="T47" fmla="*/ 515 h 563"/>
                  <a:gd name="T48" fmla="*/ 335 w 360"/>
                  <a:gd name="T49" fmla="*/ 467 h 563"/>
                  <a:gd name="T50" fmla="*/ 353 w 360"/>
                  <a:gd name="T51" fmla="*/ 419 h 563"/>
                  <a:gd name="T52" fmla="*/ 360 w 360"/>
                  <a:gd name="T53" fmla="*/ 365 h 563"/>
                  <a:gd name="T54" fmla="*/ 360 w 360"/>
                  <a:gd name="T55" fmla="*/ 365 h 5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73" name="Freeform 33"/>
              <p:cNvSpPr>
                <a:spLocks/>
              </p:cNvSpPr>
              <p:nvPr/>
            </p:nvSpPr>
            <p:spPr bwMode="hidden">
              <a:xfrm>
                <a:off x="2318" y="3631"/>
                <a:ext cx="1078" cy="425"/>
              </a:xfrm>
              <a:custGeom>
                <a:avLst/>
                <a:gdLst>
                  <a:gd name="T0" fmla="*/ 1053 w 1078"/>
                  <a:gd name="T1" fmla="*/ 425 h 425"/>
                  <a:gd name="T2" fmla="*/ 1078 w 1078"/>
                  <a:gd name="T3" fmla="*/ 419 h 425"/>
                  <a:gd name="T4" fmla="*/ 1066 w 1078"/>
                  <a:gd name="T5" fmla="*/ 377 h 425"/>
                  <a:gd name="T6" fmla="*/ 1047 w 1078"/>
                  <a:gd name="T7" fmla="*/ 336 h 425"/>
                  <a:gd name="T8" fmla="*/ 986 w 1078"/>
                  <a:gd name="T9" fmla="*/ 252 h 425"/>
                  <a:gd name="T10" fmla="*/ 907 w 1078"/>
                  <a:gd name="T11" fmla="*/ 180 h 425"/>
                  <a:gd name="T12" fmla="*/ 810 w 1078"/>
                  <a:gd name="T13" fmla="*/ 120 h 425"/>
                  <a:gd name="T14" fmla="*/ 694 w 1078"/>
                  <a:gd name="T15" fmla="*/ 72 h 425"/>
                  <a:gd name="T16" fmla="*/ 560 w 1078"/>
                  <a:gd name="T17" fmla="*/ 30 h 425"/>
                  <a:gd name="T18" fmla="*/ 420 w 1078"/>
                  <a:gd name="T19" fmla="*/ 6 h 425"/>
                  <a:gd name="T20" fmla="*/ 268 w 1078"/>
                  <a:gd name="T21" fmla="*/ 0 h 425"/>
                  <a:gd name="T22" fmla="*/ 134 w 1078"/>
                  <a:gd name="T23" fmla="*/ 6 h 425"/>
                  <a:gd name="T24" fmla="*/ 0 w 1078"/>
                  <a:gd name="T25" fmla="*/ 24 h 425"/>
                  <a:gd name="T26" fmla="*/ 12 w 1078"/>
                  <a:gd name="T27" fmla="*/ 36 h 425"/>
                  <a:gd name="T28" fmla="*/ 134 w 1078"/>
                  <a:gd name="T29" fmla="*/ 18 h 425"/>
                  <a:gd name="T30" fmla="*/ 268 w 1078"/>
                  <a:gd name="T31" fmla="*/ 12 h 425"/>
                  <a:gd name="T32" fmla="*/ 420 w 1078"/>
                  <a:gd name="T33" fmla="*/ 18 h 425"/>
                  <a:gd name="T34" fmla="*/ 554 w 1078"/>
                  <a:gd name="T35" fmla="*/ 42 h 425"/>
                  <a:gd name="T36" fmla="*/ 682 w 1078"/>
                  <a:gd name="T37" fmla="*/ 84 h 425"/>
                  <a:gd name="T38" fmla="*/ 798 w 1078"/>
                  <a:gd name="T39" fmla="*/ 132 h 425"/>
                  <a:gd name="T40" fmla="*/ 895 w 1078"/>
                  <a:gd name="T41" fmla="*/ 192 h 425"/>
                  <a:gd name="T42" fmla="*/ 968 w 1078"/>
                  <a:gd name="T43" fmla="*/ 264 h 425"/>
                  <a:gd name="T44" fmla="*/ 999 w 1078"/>
                  <a:gd name="T45" fmla="*/ 300 h 425"/>
                  <a:gd name="T46" fmla="*/ 1023 w 1078"/>
                  <a:gd name="T47" fmla="*/ 342 h 425"/>
                  <a:gd name="T48" fmla="*/ 1041 w 1078"/>
                  <a:gd name="T49" fmla="*/ 383 h 425"/>
                  <a:gd name="T50" fmla="*/ 1053 w 1078"/>
                  <a:gd name="T51" fmla="*/ 425 h 425"/>
                  <a:gd name="T52" fmla="*/ 1053 w 1078"/>
                  <a:gd name="T53" fmla="*/ 425 h 4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74" name="Freeform 34"/>
              <p:cNvSpPr>
                <a:spLocks/>
              </p:cNvSpPr>
              <p:nvPr/>
            </p:nvSpPr>
            <p:spPr bwMode="hidden">
              <a:xfrm>
                <a:off x="3304" y="4080"/>
                <a:ext cx="98" cy="234"/>
              </a:xfrm>
              <a:custGeom>
                <a:avLst/>
                <a:gdLst>
                  <a:gd name="T0" fmla="*/ 0 w 98"/>
                  <a:gd name="T1" fmla="*/ 234 h 234"/>
                  <a:gd name="T2" fmla="*/ 25 w 98"/>
                  <a:gd name="T3" fmla="*/ 234 h 234"/>
                  <a:gd name="T4" fmla="*/ 55 w 98"/>
                  <a:gd name="T5" fmla="*/ 186 h 234"/>
                  <a:gd name="T6" fmla="*/ 80 w 98"/>
                  <a:gd name="T7" fmla="*/ 138 h 234"/>
                  <a:gd name="T8" fmla="*/ 92 w 98"/>
                  <a:gd name="T9" fmla="*/ 90 h 234"/>
                  <a:gd name="T10" fmla="*/ 98 w 98"/>
                  <a:gd name="T11" fmla="*/ 36 h 234"/>
                  <a:gd name="T12" fmla="*/ 98 w 98"/>
                  <a:gd name="T13" fmla="*/ 0 h 234"/>
                  <a:gd name="T14" fmla="*/ 74 w 98"/>
                  <a:gd name="T15" fmla="*/ 0 h 234"/>
                  <a:gd name="T16" fmla="*/ 74 w 98"/>
                  <a:gd name="T17" fmla="*/ 36 h 234"/>
                  <a:gd name="T18" fmla="*/ 67 w 98"/>
                  <a:gd name="T19" fmla="*/ 90 h 234"/>
                  <a:gd name="T20" fmla="*/ 55 w 98"/>
                  <a:gd name="T21" fmla="*/ 138 h 234"/>
                  <a:gd name="T22" fmla="*/ 31 w 98"/>
                  <a:gd name="T23" fmla="*/ 186 h 234"/>
                  <a:gd name="T24" fmla="*/ 0 w 98"/>
                  <a:gd name="T25" fmla="*/ 234 h 234"/>
                  <a:gd name="T26" fmla="*/ 0 w 98"/>
                  <a:gd name="T27" fmla="*/ 2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3132" name="Freeform 35"/>
              <p:cNvSpPr>
                <a:spLocks/>
              </p:cNvSpPr>
              <p:nvPr/>
            </p:nvSpPr>
            <p:spPr bwMode="hidden">
              <a:xfrm>
                <a:off x="1776" y="3673"/>
                <a:ext cx="481" cy="641"/>
              </a:xfrm>
              <a:custGeom>
                <a:avLst/>
                <a:gdLst>
                  <a:gd name="T0" fmla="*/ 18 w 481"/>
                  <a:gd name="T1" fmla="*/ 443 h 641"/>
                  <a:gd name="T2" fmla="*/ 24 w 481"/>
                  <a:gd name="T3" fmla="*/ 371 h 641"/>
                  <a:gd name="T4" fmla="*/ 55 w 481"/>
                  <a:gd name="T5" fmla="*/ 305 h 641"/>
                  <a:gd name="T6" fmla="*/ 91 w 481"/>
                  <a:gd name="T7" fmla="*/ 246 h 641"/>
                  <a:gd name="T8" fmla="*/ 146 w 481"/>
                  <a:gd name="T9" fmla="*/ 186 h 641"/>
                  <a:gd name="T10" fmla="*/ 213 w 481"/>
                  <a:gd name="T11" fmla="*/ 132 h 641"/>
                  <a:gd name="T12" fmla="*/ 292 w 481"/>
                  <a:gd name="T13" fmla="*/ 84 h 641"/>
                  <a:gd name="T14" fmla="*/ 384 w 481"/>
                  <a:gd name="T15" fmla="*/ 48 h 641"/>
                  <a:gd name="T16" fmla="*/ 481 w 481"/>
                  <a:gd name="T17" fmla="*/ 12 h 641"/>
                  <a:gd name="T18" fmla="*/ 457 w 481"/>
                  <a:gd name="T19" fmla="*/ 0 h 641"/>
                  <a:gd name="T20" fmla="*/ 359 w 481"/>
                  <a:gd name="T21" fmla="*/ 36 h 641"/>
                  <a:gd name="T22" fmla="*/ 274 w 481"/>
                  <a:gd name="T23" fmla="*/ 78 h 641"/>
                  <a:gd name="T24" fmla="*/ 195 w 481"/>
                  <a:gd name="T25" fmla="*/ 126 h 641"/>
                  <a:gd name="T26" fmla="*/ 128 w 481"/>
                  <a:gd name="T27" fmla="*/ 180 h 641"/>
                  <a:gd name="T28" fmla="*/ 73 w 481"/>
                  <a:gd name="T29" fmla="*/ 240 h 641"/>
                  <a:gd name="T30" fmla="*/ 37 w 481"/>
                  <a:gd name="T31" fmla="*/ 305 h 641"/>
                  <a:gd name="T32" fmla="*/ 6 w 481"/>
                  <a:gd name="T33" fmla="*/ 371 h 641"/>
                  <a:gd name="T34" fmla="*/ 0 w 481"/>
                  <a:gd name="T35" fmla="*/ 443 h 641"/>
                  <a:gd name="T36" fmla="*/ 6 w 481"/>
                  <a:gd name="T37" fmla="*/ 497 h 641"/>
                  <a:gd name="T38" fmla="*/ 18 w 481"/>
                  <a:gd name="T39" fmla="*/ 545 h 641"/>
                  <a:gd name="T40" fmla="*/ 43 w 481"/>
                  <a:gd name="T41" fmla="*/ 593 h 641"/>
                  <a:gd name="T42" fmla="*/ 73 w 481"/>
                  <a:gd name="T43" fmla="*/ 641 h 641"/>
                  <a:gd name="T44" fmla="*/ 97 w 481"/>
                  <a:gd name="T45" fmla="*/ 641 h 641"/>
                  <a:gd name="T46" fmla="*/ 67 w 481"/>
                  <a:gd name="T47" fmla="*/ 593 h 641"/>
                  <a:gd name="T48" fmla="*/ 43 w 481"/>
                  <a:gd name="T49" fmla="*/ 545 h 641"/>
                  <a:gd name="T50" fmla="*/ 24 w 481"/>
                  <a:gd name="T51" fmla="*/ 497 h 641"/>
                  <a:gd name="T52" fmla="*/ 18 w 481"/>
                  <a:gd name="T53" fmla="*/ 443 h 641"/>
                  <a:gd name="T54" fmla="*/ 18 w 481"/>
                  <a:gd name="T55" fmla="*/ 443 h 641"/>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3084" name="Group 36"/>
            <p:cNvGrpSpPr>
              <a:grpSpLocks/>
            </p:cNvGrpSpPr>
            <p:nvPr userDrawn="1"/>
          </p:nvGrpSpPr>
          <p:grpSpPr bwMode="auto">
            <a:xfrm>
              <a:off x="4128" y="3360"/>
              <a:ext cx="1351" cy="821"/>
              <a:chOff x="4128" y="3360"/>
              <a:chExt cx="1351" cy="821"/>
            </a:xfrm>
          </p:grpSpPr>
          <p:sp>
            <p:nvSpPr>
              <p:cNvPr id="61477" name="Freeform 37"/>
              <p:cNvSpPr>
                <a:spLocks noEditPoints="1"/>
              </p:cNvSpPr>
              <p:nvPr/>
            </p:nvSpPr>
            <p:spPr bwMode="hidden">
              <a:xfrm>
                <a:off x="4200" y="3402"/>
                <a:ext cx="1201" cy="731"/>
              </a:xfrm>
              <a:custGeom>
                <a:avLst/>
                <a:gdLst>
                  <a:gd name="T0" fmla="*/ 484 w 1201"/>
                  <a:gd name="T1" fmla="*/ 6 h 731"/>
                  <a:gd name="T2" fmla="*/ 263 w 1201"/>
                  <a:gd name="T3" fmla="*/ 60 h 731"/>
                  <a:gd name="T4" fmla="*/ 101 w 1201"/>
                  <a:gd name="T5" fmla="*/ 162 h 731"/>
                  <a:gd name="T6" fmla="*/ 12 w 1201"/>
                  <a:gd name="T7" fmla="*/ 294 h 731"/>
                  <a:gd name="T8" fmla="*/ 0 w 1201"/>
                  <a:gd name="T9" fmla="*/ 366 h 731"/>
                  <a:gd name="T10" fmla="*/ 12 w 1201"/>
                  <a:gd name="T11" fmla="*/ 437 h 731"/>
                  <a:gd name="T12" fmla="*/ 101 w 1201"/>
                  <a:gd name="T13" fmla="*/ 569 h 731"/>
                  <a:gd name="T14" fmla="*/ 263 w 1201"/>
                  <a:gd name="T15" fmla="*/ 671 h 731"/>
                  <a:gd name="T16" fmla="*/ 484 w 1201"/>
                  <a:gd name="T17" fmla="*/ 725 h 731"/>
                  <a:gd name="T18" fmla="*/ 723 w 1201"/>
                  <a:gd name="T19" fmla="*/ 725 h 731"/>
                  <a:gd name="T20" fmla="*/ 938 w 1201"/>
                  <a:gd name="T21" fmla="*/ 671 h 731"/>
                  <a:gd name="T22" fmla="*/ 1100 w 1201"/>
                  <a:gd name="T23" fmla="*/ 569 h 731"/>
                  <a:gd name="T24" fmla="*/ 1189 w 1201"/>
                  <a:gd name="T25" fmla="*/ 437 h 731"/>
                  <a:gd name="T26" fmla="*/ 1201 w 1201"/>
                  <a:gd name="T27" fmla="*/ 366 h 731"/>
                  <a:gd name="T28" fmla="*/ 1189 w 1201"/>
                  <a:gd name="T29" fmla="*/ 294 h 731"/>
                  <a:gd name="T30" fmla="*/ 1100 w 1201"/>
                  <a:gd name="T31" fmla="*/ 162 h 731"/>
                  <a:gd name="T32" fmla="*/ 938 w 1201"/>
                  <a:gd name="T33" fmla="*/ 60 h 731"/>
                  <a:gd name="T34" fmla="*/ 723 w 1201"/>
                  <a:gd name="T35" fmla="*/ 6 h 731"/>
                  <a:gd name="T36" fmla="*/ 604 w 1201"/>
                  <a:gd name="T37" fmla="*/ 0 h 731"/>
                  <a:gd name="T38" fmla="*/ 490 w 1201"/>
                  <a:gd name="T39" fmla="*/ 701 h 731"/>
                  <a:gd name="T40" fmla="*/ 287 w 1201"/>
                  <a:gd name="T41" fmla="*/ 647 h 731"/>
                  <a:gd name="T42" fmla="*/ 131 w 1201"/>
                  <a:gd name="T43" fmla="*/ 557 h 731"/>
                  <a:gd name="T44" fmla="*/ 48 w 1201"/>
                  <a:gd name="T45" fmla="*/ 437 h 731"/>
                  <a:gd name="T46" fmla="*/ 36 w 1201"/>
                  <a:gd name="T47" fmla="*/ 366 h 731"/>
                  <a:gd name="T48" fmla="*/ 48 w 1201"/>
                  <a:gd name="T49" fmla="*/ 300 h 731"/>
                  <a:gd name="T50" fmla="*/ 131 w 1201"/>
                  <a:gd name="T51" fmla="*/ 174 h 731"/>
                  <a:gd name="T52" fmla="*/ 287 w 1201"/>
                  <a:gd name="T53" fmla="*/ 84 h 731"/>
                  <a:gd name="T54" fmla="*/ 490 w 1201"/>
                  <a:gd name="T55" fmla="*/ 30 h 731"/>
                  <a:gd name="T56" fmla="*/ 717 w 1201"/>
                  <a:gd name="T57" fmla="*/ 30 h 731"/>
                  <a:gd name="T58" fmla="*/ 920 w 1201"/>
                  <a:gd name="T59" fmla="*/ 84 h 731"/>
                  <a:gd name="T60" fmla="*/ 1070 w 1201"/>
                  <a:gd name="T61" fmla="*/ 174 h 731"/>
                  <a:gd name="T62" fmla="*/ 1153 w 1201"/>
                  <a:gd name="T63" fmla="*/ 300 h 731"/>
                  <a:gd name="T64" fmla="*/ 1153 w 1201"/>
                  <a:gd name="T65" fmla="*/ 437 h 731"/>
                  <a:gd name="T66" fmla="*/ 1070 w 1201"/>
                  <a:gd name="T67" fmla="*/ 557 h 731"/>
                  <a:gd name="T68" fmla="*/ 920 w 1201"/>
                  <a:gd name="T69" fmla="*/ 647 h 731"/>
                  <a:gd name="T70" fmla="*/ 717 w 1201"/>
                  <a:gd name="T71" fmla="*/ 701 h 731"/>
                  <a:gd name="T72" fmla="*/ 604 w 1201"/>
                  <a:gd name="T73" fmla="*/ 707 h 7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78" name="Freeform 38"/>
              <p:cNvSpPr>
                <a:spLocks/>
              </p:cNvSpPr>
              <p:nvPr/>
            </p:nvSpPr>
            <p:spPr bwMode="hidden">
              <a:xfrm>
                <a:off x="4128" y="3366"/>
                <a:ext cx="544" cy="737"/>
              </a:xfrm>
              <a:custGeom>
                <a:avLst/>
                <a:gdLst>
                  <a:gd name="T0" fmla="*/ 24 w 544"/>
                  <a:gd name="T1" fmla="*/ 402 h 737"/>
                  <a:gd name="T2" fmla="*/ 36 w 544"/>
                  <a:gd name="T3" fmla="*/ 330 h 737"/>
                  <a:gd name="T4" fmla="*/ 66 w 544"/>
                  <a:gd name="T5" fmla="*/ 264 h 737"/>
                  <a:gd name="T6" fmla="*/ 108 w 544"/>
                  <a:gd name="T7" fmla="*/ 204 h 737"/>
                  <a:gd name="T8" fmla="*/ 173 w 544"/>
                  <a:gd name="T9" fmla="*/ 150 h 737"/>
                  <a:gd name="T10" fmla="*/ 251 w 544"/>
                  <a:gd name="T11" fmla="*/ 102 h 737"/>
                  <a:gd name="T12" fmla="*/ 335 w 544"/>
                  <a:gd name="T13" fmla="*/ 60 h 737"/>
                  <a:gd name="T14" fmla="*/ 436 w 544"/>
                  <a:gd name="T15" fmla="*/ 30 h 737"/>
                  <a:gd name="T16" fmla="*/ 544 w 544"/>
                  <a:gd name="T17" fmla="*/ 12 h 737"/>
                  <a:gd name="T18" fmla="*/ 544 w 544"/>
                  <a:gd name="T19" fmla="*/ 0 h 737"/>
                  <a:gd name="T20" fmla="*/ 430 w 544"/>
                  <a:gd name="T21" fmla="*/ 18 h 737"/>
                  <a:gd name="T22" fmla="*/ 329 w 544"/>
                  <a:gd name="T23" fmla="*/ 48 h 737"/>
                  <a:gd name="T24" fmla="*/ 233 w 544"/>
                  <a:gd name="T25" fmla="*/ 90 h 737"/>
                  <a:gd name="T26" fmla="*/ 155 w 544"/>
                  <a:gd name="T27" fmla="*/ 138 h 737"/>
                  <a:gd name="T28" fmla="*/ 90 w 544"/>
                  <a:gd name="T29" fmla="*/ 198 h 737"/>
                  <a:gd name="T30" fmla="*/ 42 w 544"/>
                  <a:gd name="T31" fmla="*/ 258 h 737"/>
                  <a:gd name="T32" fmla="*/ 12 w 544"/>
                  <a:gd name="T33" fmla="*/ 330 h 737"/>
                  <a:gd name="T34" fmla="*/ 0 w 544"/>
                  <a:gd name="T35" fmla="*/ 402 h 737"/>
                  <a:gd name="T36" fmla="*/ 6 w 544"/>
                  <a:gd name="T37" fmla="*/ 455 h 737"/>
                  <a:gd name="T38" fmla="*/ 18 w 544"/>
                  <a:gd name="T39" fmla="*/ 503 h 737"/>
                  <a:gd name="T40" fmla="*/ 42 w 544"/>
                  <a:gd name="T41" fmla="*/ 545 h 737"/>
                  <a:gd name="T42" fmla="*/ 78 w 544"/>
                  <a:gd name="T43" fmla="*/ 593 h 737"/>
                  <a:gd name="T44" fmla="*/ 114 w 544"/>
                  <a:gd name="T45" fmla="*/ 635 h 737"/>
                  <a:gd name="T46" fmla="*/ 161 w 544"/>
                  <a:gd name="T47" fmla="*/ 671 h 737"/>
                  <a:gd name="T48" fmla="*/ 221 w 544"/>
                  <a:gd name="T49" fmla="*/ 707 h 737"/>
                  <a:gd name="T50" fmla="*/ 281 w 544"/>
                  <a:gd name="T51" fmla="*/ 737 h 737"/>
                  <a:gd name="T52" fmla="*/ 323 w 544"/>
                  <a:gd name="T53" fmla="*/ 737 h 737"/>
                  <a:gd name="T54" fmla="*/ 257 w 544"/>
                  <a:gd name="T55" fmla="*/ 707 h 737"/>
                  <a:gd name="T56" fmla="*/ 203 w 544"/>
                  <a:gd name="T57" fmla="*/ 671 h 737"/>
                  <a:gd name="T58" fmla="*/ 149 w 544"/>
                  <a:gd name="T59" fmla="*/ 635 h 737"/>
                  <a:gd name="T60" fmla="*/ 108 w 544"/>
                  <a:gd name="T61" fmla="*/ 593 h 737"/>
                  <a:gd name="T62" fmla="*/ 72 w 544"/>
                  <a:gd name="T63" fmla="*/ 551 h 737"/>
                  <a:gd name="T64" fmla="*/ 48 w 544"/>
                  <a:gd name="T65" fmla="*/ 503 h 737"/>
                  <a:gd name="T66" fmla="*/ 30 w 544"/>
                  <a:gd name="T67" fmla="*/ 455 h 737"/>
                  <a:gd name="T68" fmla="*/ 24 w 544"/>
                  <a:gd name="T69" fmla="*/ 402 h 737"/>
                  <a:gd name="T70" fmla="*/ 24 w 544"/>
                  <a:gd name="T71" fmla="*/ 402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79" name="Freeform 39"/>
              <p:cNvSpPr>
                <a:spLocks/>
              </p:cNvSpPr>
              <p:nvPr/>
            </p:nvSpPr>
            <p:spPr bwMode="hidden">
              <a:xfrm>
                <a:off x="4792" y="3360"/>
                <a:ext cx="609" cy="252"/>
              </a:xfrm>
              <a:custGeom>
                <a:avLst/>
                <a:gdLst>
                  <a:gd name="T0" fmla="*/ 12 w 609"/>
                  <a:gd name="T1" fmla="*/ 12 h 252"/>
                  <a:gd name="T2" fmla="*/ 113 w 609"/>
                  <a:gd name="T3" fmla="*/ 18 h 252"/>
                  <a:gd name="T4" fmla="*/ 203 w 609"/>
                  <a:gd name="T5" fmla="*/ 30 h 252"/>
                  <a:gd name="T6" fmla="*/ 292 w 609"/>
                  <a:gd name="T7" fmla="*/ 48 h 252"/>
                  <a:gd name="T8" fmla="*/ 376 w 609"/>
                  <a:gd name="T9" fmla="*/ 78 h 252"/>
                  <a:gd name="T10" fmla="*/ 448 w 609"/>
                  <a:gd name="T11" fmla="*/ 114 h 252"/>
                  <a:gd name="T12" fmla="*/ 514 w 609"/>
                  <a:gd name="T13" fmla="*/ 156 h 252"/>
                  <a:gd name="T14" fmla="*/ 567 w 609"/>
                  <a:gd name="T15" fmla="*/ 198 h 252"/>
                  <a:gd name="T16" fmla="*/ 609 w 609"/>
                  <a:gd name="T17" fmla="*/ 252 h 252"/>
                  <a:gd name="T18" fmla="*/ 609 w 609"/>
                  <a:gd name="T19" fmla="*/ 216 h 252"/>
                  <a:gd name="T20" fmla="*/ 561 w 609"/>
                  <a:gd name="T21" fmla="*/ 168 h 252"/>
                  <a:gd name="T22" fmla="*/ 502 w 609"/>
                  <a:gd name="T23" fmla="*/ 126 h 252"/>
                  <a:gd name="T24" fmla="*/ 436 w 609"/>
                  <a:gd name="T25" fmla="*/ 90 h 252"/>
                  <a:gd name="T26" fmla="*/ 364 w 609"/>
                  <a:gd name="T27" fmla="*/ 60 h 252"/>
                  <a:gd name="T28" fmla="*/ 286 w 609"/>
                  <a:gd name="T29" fmla="*/ 36 h 252"/>
                  <a:gd name="T30" fmla="*/ 197 w 609"/>
                  <a:gd name="T31" fmla="*/ 18 h 252"/>
                  <a:gd name="T32" fmla="*/ 107 w 609"/>
                  <a:gd name="T33" fmla="*/ 6 h 252"/>
                  <a:gd name="T34" fmla="*/ 12 w 609"/>
                  <a:gd name="T35" fmla="*/ 0 h 252"/>
                  <a:gd name="T36" fmla="*/ 6 w 609"/>
                  <a:gd name="T37" fmla="*/ 0 h 252"/>
                  <a:gd name="T38" fmla="*/ 0 w 609"/>
                  <a:gd name="T39" fmla="*/ 0 h 252"/>
                  <a:gd name="T40" fmla="*/ 0 w 609"/>
                  <a:gd name="T41" fmla="*/ 12 h 252"/>
                  <a:gd name="T42" fmla="*/ 6 w 609"/>
                  <a:gd name="T43" fmla="*/ 12 h 252"/>
                  <a:gd name="T44" fmla="*/ 12 w 609"/>
                  <a:gd name="T45" fmla="*/ 12 h 252"/>
                  <a:gd name="T46" fmla="*/ 12 w 609"/>
                  <a:gd name="T47" fmla="*/ 12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80" name="Freeform 40"/>
              <p:cNvSpPr>
                <a:spLocks/>
              </p:cNvSpPr>
              <p:nvPr/>
            </p:nvSpPr>
            <p:spPr bwMode="hidden">
              <a:xfrm>
                <a:off x="5246" y="4007"/>
                <a:ext cx="72" cy="54"/>
              </a:xfrm>
              <a:custGeom>
                <a:avLst/>
                <a:gdLst>
                  <a:gd name="T0" fmla="*/ 72 w 72"/>
                  <a:gd name="T1" fmla="*/ 0 h 54"/>
                  <a:gd name="T2" fmla="*/ 36 w 72"/>
                  <a:gd name="T3" fmla="*/ 30 h 54"/>
                  <a:gd name="T4" fmla="*/ 0 w 72"/>
                  <a:gd name="T5" fmla="*/ 54 h 54"/>
                  <a:gd name="T6" fmla="*/ 36 w 72"/>
                  <a:gd name="T7" fmla="*/ 54 h 54"/>
                  <a:gd name="T8" fmla="*/ 54 w 72"/>
                  <a:gd name="T9" fmla="*/ 42 h 54"/>
                  <a:gd name="T10" fmla="*/ 72 w 72"/>
                  <a:gd name="T11" fmla="*/ 24 h 54"/>
                  <a:gd name="T12" fmla="*/ 72 w 72"/>
                  <a:gd name="T13" fmla="*/ 24 h 54"/>
                  <a:gd name="T14" fmla="*/ 72 w 72"/>
                  <a:gd name="T15" fmla="*/ 0 h 54"/>
                  <a:gd name="T16" fmla="*/ 72 w 72"/>
                  <a:gd name="T17" fmla="*/ 0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81" name="Freeform 41"/>
              <p:cNvSpPr>
                <a:spLocks/>
              </p:cNvSpPr>
              <p:nvPr/>
            </p:nvSpPr>
            <p:spPr bwMode="hidden">
              <a:xfrm>
                <a:off x="4505" y="4073"/>
                <a:ext cx="705" cy="108"/>
              </a:xfrm>
              <a:custGeom>
                <a:avLst/>
                <a:gdLst>
                  <a:gd name="T0" fmla="*/ 299 w 705"/>
                  <a:gd name="T1" fmla="*/ 90 h 108"/>
                  <a:gd name="T2" fmla="*/ 221 w 705"/>
                  <a:gd name="T3" fmla="*/ 90 h 108"/>
                  <a:gd name="T4" fmla="*/ 143 w 705"/>
                  <a:gd name="T5" fmla="*/ 78 h 108"/>
                  <a:gd name="T6" fmla="*/ 0 w 705"/>
                  <a:gd name="T7" fmla="*/ 48 h 108"/>
                  <a:gd name="T8" fmla="*/ 0 w 705"/>
                  <a:gd name="T9" fmla="*/ 66 h 108"/>
                  <a:gd name="T10" fmla="*/ 143 w 705"/>
                  <a:gd name="T11" fmla="*/ 96 h 108"/>
                  <a:gd name="T12" fmla="*/ 221 w 705"/>
                  <a:gd name="T13" fmla="*/ 108 h 108"/>
                  <a:gd name="T14" fmla="*/ 299 w 705"/>
                  <a:gd name="T15" fmla="*/ 108 h 108"/>
                  <a:gd name="T16" fmla="*/ 412 w 705"/>
                  <a:gd name="T17" fmla="*/ 102 h 108"/>
                  <a:gd name="T18" fmla="*/ 520 w 705"/>
                  <a:gd name="T19" fmla="*/ 84 h 108"/>
                  <a:gd name="T20" fmla="*/ 615 w 705"/>
                  <a:gd name="T21" fmla="*/ 60 h 108"/>
                  <a:gd name="T22" fmla="*/ 705 w 705"/>
                  <a:gd name="T23" fmla="*/ 24 h 108"/>
                  <a:gd name="T24" fmla="*/ 705 w 705"/>
                  <a:gd name="T25" fmla="*/ 0 h 108"/>
                  <a:gd name="T26" fmla="*/ 615 w 705"/>
                  <a:gd name="T27" fmla="*/ 42 h 108"/>
                  <a:gd name="T28" fmla="*/ 520 w 705"/>
                  <a:gd name="T29" fmla="*/ 66 h 108"/>
                  <a:gd name="T30" fmla="*/ 412 w 705"/>
                  <a:gd name="T31" fmla="*/ 84 h 108"/>
                  <a:gd name="T32" fmla="*/ 299 w 705"/>
                  <a:gd name="T33" fmla="*/ 90 h 108"/>
                  <a:gd name="T34" fmla="*/ 299 w 705"/>
                  <a:gd name="T35" fmla="*/ 90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82" name="Freeform 42"/>
              <p:cNvSpPr>
                <a:spLocks/>
              </p:cNvSpPr>
              <p:nvPr/>
            </p:nvSpPr>
            <p:spPr bwMode="hidden">
              <a:xfrm>
                <a:off x="5336" y="3654"/>
                <a:ext cx="143" cy="341"/>
              </a:xfrm>
              <a:custGeom>
                <a:avLst/>
                <a:gdLst>
                  <a:gd name="T0" fmla="*/ 119 w 143"/>
                  <a:gd name="T1" fmla="*/ 114 h 341"/>
                  <a:gd name="T2" fmla="*/ 113 w 143"/>
                  <a:gd name="T3" fmla="*/ 173 h 341"/>
                  <a:gd name="T4" fmla="*/ 89 w 143"/>
                  <a:gd name="T5" fmla="*/ 239 h 341"/>
                  <a:gd name="T6" fmla="*/ 47 w 143"/>
                  <a:gd name="T7" fmla="*/ 293 h 341"/>
                  <a:gd name="T8" fmla="*/ 0 w 143"/>
                  <a:gd name="T9" fmla="*/ 341 h 341"/>
                  <a:gd name="T10" fmla="*/ 29 w 143"/>
                  <a:gd name="T11" fmla="*/ 341 h 341"/>
                  <a:gd name="T12" fmla="*/ 77 w 143"/>
                  <a:gd name="T13" fmla="*/ 287 h 341"/>
                  <a:gd name="T14" fmla="*/ 113 w 143"/>
                  <a:gd name="T15" fmla="*/ 233 h 341"/>
                  <a:gd name="T16" fmla="*/ 137 w 143"/>
                  <a:gd name="T17" fmla="*/ 173 h 341"/>
                  <a:gd name="T18" fmla="*/ 143 w 143"/>
                  <a:gd name="T19" fmla="*/ 114 h 341"/>
                  <a:gd name="T20" fmla="*/ 137 w 143"/>
                  <a:gd name="T21" fmla="*/ 60 h 341"/>
                  <a:gd name="T22" fmla="*/ 119 w 143"/>
                  <a:gd name="T23" fmla="*/ 0 h 341"/>
                  <a:gd name="T24" fmla="*/ 89 w 143"/>
                  <a:gd name="T25" fmla="*/ 0 h 341"/>
                  <a:gd name="T26" fmla="*/ 113 w 143"/>
                  <a:gd name="T27" fmla="*/ 60 h 341"/>
                  <a:gd name="T28" fmla="*/ 119 w 143"/>
                  <a:gd name="T29" fmla="*/ 114 h 341"/>
                  <a:gd name="T30" fmla="*/ 119 w 143"/>
                  <a:gd name="T31" fmla="*/ 114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83" name="Freeform 43"/>
              <p:cNvSpPr>
                <a:spLocks/>
              </p:cNvSpPr>
              <p:nvPr/>
            </p:nvSpPr>
            <p:spPr bwMode="hidden">
              <a:xfrm>
                <a:off x="5061" y="3624"/>
                <a:ext cx="83" cy="90"/>
              </a:xfrm>
              <a:custGeom>
                <a:avLst/>
                <a:gdLst>
                  <a:gd name="T0" fmla="*/ 59 w 83"/>
                  <a:gd name="T1" fmla="*/ 90 h 90"/>
                  <a:gd name="T2" fmla="*/ 83 w 83"/>
                  <a:gd name="T3" fmla="*/ 84 h 90"/>
                  <a:gd name="T4" fmla="*/ 71 w 83"/>
                  <a:gd name="T5" fmla="*/ 60 h 90"/>
                  <a:gd name="T6" fmla="*/ 53 w 83"/>
                  <a:gd name="T7" fmla="*/ 42 h 90"/>
                  <a:gd name="T8" fmla="*/ 6 w 83"/>
                  <a:gd name="T9" fmla="*/ 0 h 90"/>
                  <a:gd name="T10" fmla="*/ 0 w 83"/>
                  <a:gd name="T11" fmla="*/ 18 h 90"/>
                  <a:gd name="T12" fmla="*/ 35 w 83"/>
                  <a:gd name="T13" fmla="*/ 48 h 90"/>
                  <a:gd name="T14" fmla="*/ 59 w 83"/>
                  <a:gd name="T15" fmla="*/ 90 h 90"/>
                  <a:gd name="T16" fmla="*/ 59 w 83"/>
                  <a:gd name="T17" fmla="*/ 9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3105" name="Freeform 44"/>
              <p:cNvSpPr>
                <a:spLocks/>
              </p:cNvSpPr>
              <p:nvPr/>
            </p:nvSpPr>
            <p:spPr bwMode="hidden">
              <a:xfrm>
                <a:off x="4445" y="3552"/>
                <a:ext cx="717" cy="431"/>
              </a:xfrm>
              <a:custGeom>
                <a:avLst/>
                <a:gdLst>
                  <a:gd name="T0" fmla="*/ 693 w 717"/>
                  <a:gd name="T1" fmla="*/ 216 h 431"/>
                  <a:gd name="T2" fmla="*/ 687 w 717"/>
                  <a:gd name="T3" fmla="*/ 257 h 431"/>
                  <a:gd name="T4" fmla="*/ 669 w 717"/>
                  <a:gd name="T5" fmla="*/ 293 h 431"/>
                  <a:gd name="T6" fmla="*/ 633 w 717"/>
                  <a:gd name="T7" fmla="*/ 329 h 431"/>
                  <a:gd name="T8" fmla="*/ 598 w 717"/>
                  <a:gd name="T9" fmla="*/ 359 h 431"/>
                  <a:gd name="T10" fmla="*/ 544 w 717"/>
                  <a:gd name="T11" fmla="*/ 383 h 431"/>
                  <a:gd name="T12" fmla="*/ 490 w 717"/>
                  <a:gd name="T13" fmla="*/ 401 h 431"/>
                  <a:gd name="T14" fmla="*/ 424 w 717"/>
                  <a:gd name="T15" fmla="*/ 413 h 431"/>
                  <a:gd name="T16" fmla="*/ 359 w 717"/>
                  <a:gd name="T17" fmla="*/ 419 h 431"/>
                  <a:gd name="T18" fmla="*/ 293 w 717"/>
                  <a:gd name="T19" fmla="*/ 413 h 431"/>
                  <a:gd name="T20" fmla="*/ 227 w 717"/>
                  <a:gd name="T21" fmla="*/ 401 h 431"/>
                  <a:gd name="T22" fmla="*/ 173 w 717"/>
                  <a:gd name="T23" fmla="*/ 383 h 431"/>
                  <a:gd name="T24" fmla="*/ 119 w 717"/>
                  <a:gd name="T25" fmla="*/ 359 h 431"/>
                  <a:gd name="T26" fmla="*/ 84 w 717"/>
                  <a:gd name="T27" fmla="*/ 329 h 431"/>
                  <a:gd name="T28" fmla="*/ 48 w 717"/>
                  <a:gd name="T29" fmla="*/ 293 h 431"/>
                  <a:gd name="T30" fmla="*/ 30 w 717"/>
                  <a:gd name="T31" fmla="*/ 257 h 431"/>
                  <a:gd name="T32" fmla="*/ 24 w 717"/>
                  <a:gd name="T33" fmla="*/ 216 h 431"/>
                  <a:gd name="T34" fmla="*/ 30 w 717"/>
                  <a:gd name="T35" fmla="*/ 174 h 431"/>
                  <a:gd name="T36" fmla="*/ 48 w 717"/>
                  <a:gd name="T37" fmla="*/ 138 h 431"/>
                  <a:gd name="T38" fmla="*/ 84 w 717"/>
                  <a:gd name="T39" fmla="*/ 102 h 431"/>
                  <a:gd name="T40" fmla="*/ 119 w 717"/>
                  <a:gd name="T41" fmla="*/ 72 h 431"/>
                  <a:gd name="T42" fmla="*/ 173 w 717"/>
                  <a:gd name="T43" fmla="*/ 48 h 431"/>
                  <a:gd name="T44" fmla="*/ 227 w 717"/>
                  <a:gd name="T45" fmla="*/ 30 h 431"/>
                  <a:gd name="T46" fmla="*/ 293 w 717"/>
                  <a:gd name="T47" fmla="*/ 18 h 431"/>
                  <a:gd name="T48" fmla="*/ 359 w 717"/>
                  <a:gd name="T49" fmla="*/ 12 h 431"/>
                  <a:gd name="T50" fmla="*/ 418 w 717"/>
                  <a:gd name="T51" fmla="*/ 18 h 431"/>
                  <a:gd name="T52" fmla="*/ 478 w 717"/>
                  <a:gd name="T53" fmla="*/ 30 h 431"/>
                  <a:gd name="T54" fmla="*/ 532 w 717"/>
                  <a:gd name="T55" fmla="*/ 48 h 431"/>
                  <a:gd name="T56" fmla="*/ 580 w 717"/>
                  <a:gd name="T57" fmla="*/ 66 h 431"/>
                  <a:gd name="T58" fmla="*/ 586 w 717"/>
                  <a:gd name="T59" fmla="*/ 48 h 431"/>
                  <a:gd name="T60" fmla="*/ 478 w 717"/>
                  <a:gd name="T61" fmla="*/ 12 h 431"/>
                  <a:gd name="T62" fmla="*/ 418 w 717"/>
                  <a:gd name="T63" fmla="*/ 6 h 431"/>
                  <a:gd name="T64" fmla="*/ 359 w 717"/>
                  <a:gd name="T65" fmla="*/ 0 h 431"/>
                  <a:gd name="T66" fmla="*/ 287 w 717"/>
                  <a:gd name="T67" fmla="*/ 6 h 431"/>
                  <a:gd name="T68" fmla="*/ 221 w 717"/>
                  <a:gd name="T69" fmla="*/ 18 h 431"/>
                  <a:gd name="T70" fmla="*/ 161 w 717"/>
                  <a:gd name="T71" fmla="*/ 36 h 431"/>
                  <a:gd name="T72" fmla="*/ 107 w 717"/>
                  <a:gd name="T73" fmla="*/ 66 h 431"/>
                  <a:gd name="T74" fmla="*/ 60 w 717"/>
                  <a:gd name="T75" fmla="*/ 96 h 431"/>
                  <a:gd name="T76" fmla="*/ 30 w 717"/>
                  <a:gd name="T77" fmla="*/ 132 h 431"/>
                  <a:gd name="T78" fmla="*/ 6 w 717"/>
                  <a:gd name="T79" fmla="*/ 174 h 431"/>
                  <a:gd name="T80" fmla="*/ 0 w 717"/>
                  <a:gd name="T81" fmla="*/ 216 h 431"/>
                  <a:gd name="T82" fmla="*/ 6 w 717"/>
                  <a:gd name="T83" fmla="*/ 257 h 431"/>
                  <a:gd name="T84" fmla="*/ 30 w 717"/>
                  <a:gd name="T85" fmla="*/ 299 h 431"/>
                  <a:gd name="T86" fmla="*/ 60 w 717"/>
                  <a:gd name="T87" fmla="*/ 335 h 431"/>
                  <a:gd name="T88" fmla="*/ 107 w 717"/>
                  <a:gd name="T89" fmla="*/ 371 h 431"/>
                  <a:gd name="T90" fmla="*/ 161 w 717"/>
                  <a:gd name="T91" fmla="*/ 395 h 431"/>
                  <a:gd name="T92" fmla="*/ 221 w 717"/>
                  <a:gd name="T93" fmla="*/ 413 h 431"/>
                  <a:gd name="T94" fmla="*/ 287 w 717"/>
                  <a:gd name="T95" fmla="*/ 425 h 431"/>
                  <a:gd name="T96" fmla="*/ 359 w 717"/>
                  <a:gd name="T97" fmla="*/ 431 h 431"/>
                  <a:gd name="T98" fmla="*/ 430 w 717"/>
                  <a:gd name="T99" fmla="*/ 425 h 431"/>
                  <a:gd name="T100" fmla="*/ 496 w 717"/>
                  <a:gd name="T101" fmla="*/ 413 h 431"/>
                  <a:gd name="T102" fmla="*/ 562 w 717"/>
                  <a:gd name="T103" fmla="*/ 395 h 431"/>
                  <a:gd name="T104" fmla="*/ 610 w 717"/>
                  <a:gd name="T105" fmla="*/ 371 h 431"/>
                  <a:gd name="T106" fmla="*/ 657 w 717"/>
                  <a:gd name="T107" fmla="*/ 335 h 431"/>
                  <a:gd name="T108" fmla="*/ 687 w 717"/>
                  <a:gd name="T109" fmla="*/ 299 h 431"/>
                  <a:gd name="T110" fmla="*/ 711 w 717"/>
                  <a:gd name="T111" fmla="*/ 257 h 431"/>
                  <a:gd name="T112" fmla="*/ 717 w 717"/>
                  <a:gd name="T113" fmla="*/ 216 h 431"/>
                  <a:gd name="T114" fmla="*/ 717 w 717"/>
                  <a:gd name="T115" fmla="*/ 204 h 431"/>
                  <a:gd name="T116" fmla="*/ 711 w 717"/>
                  <a:gd name="T117" fmla="*/ 192 h 431"/>
                  <a:gd name="T118" fmla="*/ 687 w 717"/>
                  <a:gd name="T119" fmla="*/ 198 h 431"/>
                  <a:gd name="T120" fmla="*/ 693 w 717"/>
                  <a:gd name="T121" fmla="*/ 210 h 431"/>
                  <a:gd name="T122" fmla="*/ 693 w 717"/>
                  <a:gd name="T123" fmla="*/ 216 h 431"/>
                  <a:gd name="T124" fmla="*/ 693 w 717"/>
                  <a:gd name="T125" fmla="*/ 216 h 43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485" name="Freeform 45"/>
              <p:cNvSpPr>
                <a:spLocks/>
              </p:cNvSpPr>
              <p:nvPr/>
            </p:nvSpPr>
            <p:spPr bwMode="hidden">
              <a:xfrm>
                <a:off x="4349" y="3510"/>
                <a:ext cx="909" cy="533"/>
              </a:xfrm>
              <a:custGeom>
                <a:avLst/>
                <a:gdLst>
                  <a:gd name="T0" fmla="*/ 616 w 909"/>
                  <a:gd name="T1" fmla="*/ 0 h 533"/>
                  <a:gd name="T2" fmla="*/ 616 w 909"/>
                  <a:gd name="T3" fmla="*/ 18 h 533"/>
                  <a:gd name="T4" fmla="*/ 724 w 909"/>
                  <a:gd name="T5" fmla="*/ 60 h 533"/>
                  <a:gd name="T6" fmla="*/ 765 w 909"/>
                  <a:gd name="T7" fmla="*/ 84 h 533"/>
                  <a:gd name="T8" fmla="*/ 807 w 909"/>
                  <a:gd name="T9" fmla="*/ 114 h 533"/>
                  <a:gd name="T10" fmla="*/ 837 w 909"/>
                  <a:gd name="T11" fmla="*/ 144 h 533"/>
                  <a:gd name="T12" fmla="*/ 861 w 909"/>
                  <a:gd name="T13" fmla="*/ 180 h 533"/>
                  <a:gd name="T14" fmla="*/ 873 w 909"/>
                  <a:gd name="T15" fmla="*/ 216 h 533"/>
                  <a:gd name="T16" fmla="*/ 879 w 909"/>
                  <a:gd name="T17" fmla="*/ 258 h 533"/>
                  <a:gd name="T18" fmla="*/ 873 w 909"/>
                  <a:gd name="T19" fmla="*/ 311 h 533"/>
                  <a:gd name="T20" fmla="*/ 843 w 909"/>
                  <a:gd name="T21" fmla="*/ 359 h 533"/>
                  <a:gd name="T22" fmla="*/ 807 w 909"/>
                  <a:gd name="T23" fmla="*/ 401 h 533"/>
                  <a:gd name="T24" fmla="*/ 753 w 909"/>
                  <a:gd name="T25" fmla="*/ 443 h 533"/>
                  <a:gd name="T26" fmla="*/ 694 w 909"/>
                  <a:gd name="T27" fmla="*/ 473 h 533"/>
                  <a:gd name="T28" fmla="*/ 622 w 909"/>
                  <a:gd name="T29" fmla="*/ 497 h 533"/>
                  <a:gd name="T30" fmla="*/ 538 w 909"/>
                  <a:gd name="T31" fmla="*/ 509 h 533"/>
                  <a:gd name="T32" fmla="*/ 455 w 909"/>
                  <a:gd name="T33" fmla="*/ 515 h 533"/>
                  <a:gd name="T34" fmla="*/ 371 w 909"/>
                  <a:gd name="T35" fmla="*/ 509 h 533"/>
                  <a:gd name="T36" fmla="*/ 287 w 909"/>
                  <a:gd name="T37" fmla="*/ 497 h 533"/>
                  <a:gd name="T38" fmla="*/ 215 w 909"/>
                  <a:gd name="T39" fmla="*/ 473 h 533"/>
                  <a:gd name="T40" fmla="*/ 156 w 909"/>
                  <a:gd name="T41" fmla="*/ 443 h 533"/>
                  <a:gd name="T42" fmla="*/ 102 w 909"/>
                  <a:gd name="T43" fmla="*/ 401 h 533"/>
                  <a:gd name="T44" fmla="*/ 66 w 909"/>
                  <a:gd name="T45" fmla="*/ 359 h 533"/>
                  <a:gd name="T46" fmla="*/ 36 w 909"/>
                  <a:gd name="T47" fmla="*/ 311 h 533"/>
                  <a:gd name="T48" fmla="*/ 30 w 909"/>
                  <a:gd name="T49" fmla="*/ 258 h 533"/>
                  <a:gd name="T50" fmla="*/ 36 w 909"/>
                  <a:gd name="T51" fmla="*/ 222 h 533"/>
                  <a:gd name="T52" fmla="*/ 48 w 909"/>
                  <a:gd name="T53" fmla="*/ 186 h 533"/>
                  <a:gd name="T54" fmla="*/ 66 w 909"/>
                  <a:gd name="T55" fmla="*/ 156 h 533"/>
                  <a:gd name="T56" fmla="*/ 90 w 909"/>
                  <a:gd name="T57" fmla="*/ 126 h 533"/>
                  <a:gd name="T58" fmla="*/ 66 w 909"/>
                  <a:gd name="T59" fmla="*/ 114 h 533"/>
                  <a:gd name="T60" fmla="*/ 36 w 909"/>
                  <a:gd name="T61" fmla="*/ 144 h 533"/>
                  <a:gd name="T62" fmla="*/ 18 w 909"/>
                  <a:gd name="T63" fmla="*/ 180 h 533"/>
                  <a:gd name="T64" fmla="*/ 6 w 909"/>
                  <a:gd name="T65" fmla="*/ 216 h 533"/>
                  <a:gd name="T66" fmla="*/ 0 w 909"/>
                  <a:gd name="T67" fmla="*/ 258 h 533"/>
                  <a:gd name="T68" fmla="*/ 12 w 909"/>
                  <a:gd name="T69" fmla="*/ 311 h 533"/>
                  <a:gd name="T70" fmla="*/ 36 w 909"/>
                  <a:gd name="T71" fmla="*/ 365 h 533"/>
                  <a:gd name="T72" fmla="*/ 78 w 909"/>
                  <a:gd name="T73" fmla="*/ 413 h 533"/>
                  <a:gd name="T74" fmla="*/ 132 w 909"/>
                  <a:gd name="T75" fmla="*/ 449 h 533"/>
                  <a:gd name="T76" fmla="*/ 203 w 909"/>
                  <a:gd name="T77" fmla="*/ 485 h 533"/>
                  <a:gd name="T78" fmla="*/ 275 w 909"/>
                  <a:gd name="T79" fmla="*/ 509 h 533"/>
                  <a:gd name="T80" fmla="*/ 365 w 909"/>
                  <a:gd name="T81" fmla="*/ 527 h 533"/>
                  <a:gd name="T82" fmla="*/ 455 w 909"/>
                  <a:gd name="T83" fmla="*/ 533 h 533"/>
                  <a:gd name="T84" fmla="*/ 544 w 909"/>
                  <a:gd name="T85" fmla="*/ 527 h 533"/>
                  <a:gd name="T86" fmla="*/ 634 w 909"/>
                  <a:gd name="T87" fmla="*/ 509 h 533"/>
                  <a:gd name="T88" fmla="*/ 712 w 909"/>
                  <a:gd name="T89" fmla="*/ 485 h 533"/>
                  <a:gd name="T90" fmla="*/ 777 w 909"/>
                  <a:gd name="T91" fmla="*/ 449 h 533"/>
                  <a:gd name="T92" fmla="*/ 831 w 909"/>
                  <a:gd name="T93" fmla="*/ 413 h 533"/>
                  <a:gd name="T94" fmla="*/ 873 w 909"/>
                  <a:gd name="T95" fmla="*/ 365 h 533"/>
                  <a:gd name="T96" fmla="*/ 897 w 909"/>
                  <a:gd name="T97" fmla="*/ 311 h 533"/>
                  <a:gd name="T98" fmla="*/ 909 w 909"/>
                  <a:gd name="T99" fmla="*/ 258 h 533"/>
                  <a:gd name="T100" fmla="*/ 903 w 909"/>
                  <a:gd name="T101" fmla="*/ 216 h 533"/>
                  <a:gd name="T102" fmla="*/ 885 w 909"/>
                  <a:gd name="T103" fmla="*/ 174 h 533"/>
                  <a:gd name="T104" fmla="*/ 861 w 909"/>
                  <a:gd name="T105" fmla="*/ 132 h 533"/>
                  <a:gd name="T106" fmla="*/ 825 w 909"/>
                  <a:gd name="T107" fmla="*/ 102 h 533"/>
                  <a:gd name="T108" fmla="*/ 783 w 909"/>
                  <a:gd name="T109" fmla="*/ 66 h 533"/>
                  <a:gd name="T110" fmla="*/ 735 w 909"/>
                  <a:gd name="T111" fmla="*/ 42 h 533"/>
                  <a:gd name="T112" fmla="*/ 616 w 909"/>
                  <a:gd name="T113" fmla="*/ 0 h 533"/>
                  <a:gd name="T114" fmla="*/ 616 w 909"/>
                  <a:gd name="T115" fmla="*/ 0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86" name="Freeform 46"/>
              <p:cNvSpPr>
                <a:spLocks/>
              </p:cNvSpPr>
              <p:nvPr/>
            </p:nvSpPr>
            <p:spPr bwMode="hidden">
              <a:xfrm>
                <a:off x="4564" y="3492"/>
                <a:ext cx="365" cy="66"/>
              </a:xfrm>
              <a:custGeom>
                <a:avLst/>
                <a:gdLst>
                  <a:gd name="T0" fmla="*/ 240 w 365"/>
                  <a:gd name="T1" fmla="*/ 18 h 66"/>
                  <a:gd name="T2" fmla="*/ 299 w 365"/>
                  <a:gd name="T3" fmla="*/ 24 h 66"/>
                  <a:gd name="T4" fmla="*/ 359 w 365"/>
                  <a:gd name="T5" fmla="*/ 30 h 66"/>
                  <a:gd name="T6" fmla="*/ 365 w 365"/>
                  <a:gd name="T7" fmla="*/ 12 h 66"/>
                  <a:gd name="T8" fmla="*/ 305 w 365"/>
                  <a:gd name="T9" fmla="*/ 6 h 66"/>
                  <a:gd name="T10" fmla="*/ 240 w 365"/>
                  <a:gd name="T11" fmla="*/ 0 h 66"/>
                  <a:gd name="T12" fmla="*/ 174 w 365"/>
                  <a:gd name="T13" fmla="*/ 6 h 66"/>
                  <a:gd name="T14" fmla="*/ 114 w 365"/>
                  <a:gd name="T15" fmla="*/ 12 h 66"/>
                  <a:gd name="T16" fmla="*/ 0 w 365"/>
                  <a:gd name="T17" fmla="*/ 42 h 66"/>
                  <a:gd name="T18" fmla="*/ 0 w 365"/>
                  <a:gd name="T19" fmla="*/ 66 h 66"/>
                  <a:gd name="T20" fmla="*/ 54 w 365"/>
                  <a:gd name="T21" fmla="*/ 48 h 66"/>
                  <a:gd name="T22" fmla="*/ 114 w 365"/>
                  <a:gd name="T23" fmla="*/ 30 h 66"/>
                  <a:gd name="T24" fmla="*/ 174 w 365"/>
                  <a:gd name="T25" fmla="*/ 24 h 66"/>
                  <a:gd name="T26" fmla="*/ 240 w 365"/>
                  <a:gd name="T27" fmla="*/ 18 h 66"/>
                  <a:gd name="T28" fmla="*/ 240 w 365"/>
                  <a:gd name="T29" fmla="*/ 18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87" name="Freeform 47"/>
              <p:cNvSpPr>
                <a:spLocks/>
              </p:cNvSpPr>
              <p:nvPr/>
            </p:nvSpPr>
            <p:spPr bwMode="hidden">
              <a:xfrm>
                <a:off x="4463" y="3558"/>
                <a:ext cx="66" cy="48"/>
              </a:xfrm>
              <a:custGeom>
                <a:avLst/>
                <a:gdLst>
                  <a:gd name="T0" fmla="*/ 66 w 66"/>
                  <a:gd name="T1" fmla="*/ 18 h 48"/>
                  <a:gd name="T2" fmla="*/ 48 w 66"/>
                  <a:gd name="T3" fmla="*/ 0 h 48"/>
                  <a:gd name="T4" fmla="*/ 24 w 66"/>
                  <a:gd name="T5" fmla="*/ 12 h 48"/>
                  <a:gd name="T6" fmla="*/ 0 w 66"/>
                  <a:gd name="T7" fmla="*/ 30 h 48"/>
                  <a:gd name="T8" fmla="*/ 12 w 66"/>
                  <a:gd name="T9" fmla="*/ 48 h 48"/>
                  <a:gd name="T10" fmla="*/ 42 w 66"/>
                  <a:gd name="T11" fmla="*/ 30 h 48"/>
                  <a:gd name="T12" fmla="*/ 66 w 66"/>
                  <a:gd name="T13" fmla="*/ 18 h 48"/>
                  <a:gd name="T14" fmla="*/ 66 w 66"/>
                  <a:gd name="T15" fmla="*/ 18 h 4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88" name="Oval 48"/>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89" name="Oval 49"/>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90" name="Oval 50"/>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91" name="Oval 51"/>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92" name="Oval 52"/>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93" name="Oval 53"/>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grpSp>
        <p:grpSp>
          <p:nvGrpSpPr>
            <p:cNvPr id="3085" name="Group 54"/>
            <p:cNvGrpSpPr>
              <a:grpSpLocks/>
            </p:cNvGrpSpPr>
            <p:nvPr userDrawn="1"/>
          </p:nvGrpSpPr>
          <p:grpSpPr bwMode="auto">
            <a:xfrm>
              <a:off x="5280" y="3024"/>
              <a:ext cx="425" cy="258"/>
              <a:chOff x="5280" y="3024"/>
              <a:chExt cx="425" cy="258"/>
            </a:xfrm>
          </p:grpSpPr>
          <p:sp>
            <p:nvSpPr>
              <p:cNvPr id="3086" name="Freeform 55"/>
              <p:cNvSpPr>
                <a:spLocks/>
              </p:cNvSpPr>
              <p:nvPr/>
            </p:nvSpPr>
            <p:spPr bwMode="hidden">
              <a:xfrm>
                <a:off x="5280" y="3186"/>
                <a:ext cx="383" cy="96"/>
              </a:xfrm>
              <a:custGeom>
                <a:avLst/>
                <a:gdLst>
                  <a:gd name="T0" fmla="*/ 222 w 382"/>
                  <a:gd name="T1" fmla="*/ 96 h 96"/>
                  <a:gd name="T2" fmla="*/ 143 w 382"/>
                  <a:gd name="T3" fmla="*/ 90 h 96"/>
                  <a:gd name="T4" fmla="*/ 83 w 382"/>
                  <a:gd name="T5" fmla="*/ 66 h 96"/>
                  <a:gd name="T6" fmla="*/ 35 w 382"/>
                  <a:gd name="T7" fmla="*/ 36 h 96"/>
                  <a:gd name="T8" fmla="*/ 6 w 382"/>
                  <a:gd name="T9" fmla="*/ 0 h 96"/>
                  <a:gd name="T10" fmla="*/ 0 w 382"/>
                  <a:gd name="T11" fmla="*/ 6 h 96"/>
                  <a:gd name="T12" fmla="*/ 29 w 382"/>
                  <a:gd name="T13" fmla="*/ 42 h 96"/>
                  <a:gd name="T14" fmla="*/ 77 w 382"/>
                  <a:gd name="T15" fmla="*/ 72 h 96"/>
                  <a:gd name="T16" fmla="*/ 137 w 382"/>
                  <a:gd name="T17" fmla="*/ 90 h 96"/>
                  <a:gd name="T18" fmla="*/ 222 w 382"/>
                  <a:gd name="T19" fmla="*/ 96 h 96"/>
                  <a:gd name="T20" fmla="*/ 276 w 382"/>
                  <a:gd name="T21" fmla="*/ 90 h 96"/>
                  <a:gd name="T22" fmla="*/ 324 w 382"/>
                  <a:gd name="T23" fmla="*/ 84 h 96"/>
                  <a:gd name="T24" fmla="*/ 365 w 382"/>
                  <a:gd name="T25" fmla="*/ 66 h 96"/>
                  <a:gd name="T26" fmla="*/ 395 w 382"/>
                  <a:gd name="T27" fmla="*/ 42 h 96"/>
                  <a:gd name="T28" fmla="*/ 389 w 382"/>
                  <a:gd name="T29" fmla="*/ 42 h 96"/>
                  <a:gd name="T30" fmla="*/ 359 w 382"/>
                  <a:gd name="T31" fmla="*/ 66 h 96"/>
                  <a:gd name="T32" fmla="*/ 318 w 382"/>
                  <a:gd name="T33" fmla="*/ 78 h 96"/>
                  <a:gd name="T34" fmla="*/ 276 w 382"/>
                  <a:gd name="T35" fmla="*/ 90 h 96"/>
                  <a:gd name="T36" fmla="*/ 222 w 382"/>
                  <a:gd name="T37" fmla="*/ 96 h 96"/>
                  <a:gd name="T38" fmla="*/ 222 w 382"/>
                  <a:gd name="T39" fmla="*/ 96 h 9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87" name="Freeform 56"/>
              <p:cNvSpPr>
                <a:spLocks/>
              </p:cNvSpPr>
              <p:nvPr/>
            </p:nvSpPr>
            <p:spPr bwMode="hidden">
              <a:xfrm>
                <a:off x="5315" y="3024"/>
                <a:ext cx="258" cy="54"/>
              </a:xfrm>
              <a:custGeom>
                <a:avLst/>
                <a:gdLst>
                  <a:gd name="T0" fmla="*/ 174 w 258"/>
                  <a:gd name="T1" fmla="*/ 0 h 54"/>
                  <a:gd name="T2" fmla="*/ 216 w 258"/>
                  <a:gd name="T3" fmla="*/ 6 h 54"/>
                  <a:gd name="T4" fmla="*/ 258 w 258"/>
                  <a:gd name="T5" fmla="*/ 12 h 54"/>
                  <a:gd name="T6" fmla="*/ 252 w 258"/>
                  <a:gd name="T7" fmla="*/ 6 h 54"/>
                  <a:gd name="T8" fmla="*/ 216 w 258"/>
                  <a:gd name="T9" fmla="*/ 0 h 54"/>
                  <a:gd name="T10" fmla="*/ 174 w 258"/>
                  <a:gd name="T11" fmla="*/ 0 h 54"/>
                  <a:gd name="T12" fmla="*/ 120 w 258"/>
                  <a:gd name="T13" fmla="*/ 6 h 54"/>
                  <a:gd name="T14" fmla="*/ 78 w 258"/>
                  <a:gd name="T15" fmla="*/ 12 h 54"/>
                  <a:gd name="T16" fmla="*/ 36 w 258"/>
                  <a:gd name="T17" fmla="*/ 30 h 54"/>
                  <a:gd name="T18" fmla="*/ 0 w 258"/>
                  <a:gd name="T19" fmla="*/ 48 h 54"/>
                  <a:gd name="T20" fmla="*/ 6 w 258"/>
                  <a:gd name="T21" fmla="*/ 54 h 54"/>
                  <a:gd name="T22" fmla="*/ 36 w 258"/>
                  <a:gd name="T23" fmla="*/ 36 h 54"/>
                  <a:gd name="T24" fmla="*/ 78 w 258"/>
                  <a:gd name="T25" fmla="*/ 18 h 54"/>
                  <a:gd name="T26" fmla="*/ 120 w 258"/>
                  <a:gd name="T27" fmla="*/ 6 h 54"/>
                  <a:gd name="T28" fmla="*/ 174 w 258"/>
                  <a:gd name="T29" fmla="*/ 0 h 54"/>
                  <a:gd name="T30" fmla="*/ 174 w 258"/>
                  <a:gd name="T31" fmla="*/ 0 h 5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88" name="Freeform 57"/>
              <p:cNvSpPr>
                <a:spLocks/>
              </p:cNvSpPr>
              <p:nvPr/>
            </p:nvSpPr>
            <p:spPr bwMode="hidden">
              <a:xfrm>
                <a:off x="5645" y="3066"/>
                <a:ext cx="60" cy="156"/>
              </a:xfrm>
              <a:custGeom>
                <a:avLst/>
                <a:gdLst>
                  <a:gd name="T0" fmla="*/ 54 w 60"/>
                  <a:gd name="T1" fmla="*/ 90 h 156"/>
                  <a:gd name="T2" fmla="*/ 48 w 60"/>
                  <a:gd name="T3" fmla="*/ 126 h 156"/>
                  <a:gd name="T4" fmla="*/ 24 w 60"/>
                  <a:gd name="T5" fmla="*/ 156 h 156"/>
                  <a:gd name="T6" fmla="*/ 30 w 60"/>
                  <a:gd name="T7" fmla="*/ 156 h 156"/>
                  <a:gd name="T8" fmla="*/ 54 w 60"/>
                  <a:gd name="T9" fmla="*/ 126 h 156"/>
                  <a:gd name="T10" fmla="*/ 60 w 60"/>
                  <a:gd name="T11" fmla="*/ 90 h 156"/>
                  <a:gd name="T12" fmla="*/ 54 w 60"/>
                  <a:gd name="T13" fmla="*/ 66 h 156"/>
                  <a:gd name="T14" fmla="*/ 48 w 60"/>
                  <a:gd name="T15" fmla="*/ 42 h 156"/>
                  <a:gd name="T16" fmla="*/ 30 w 60"/>
                  <a:gd name="T17" fmla="*/ 18 h 156"/>
                  <a:gd name="T18" fmla="*/ 6 w 60"/>
                  <a:gd name="T19" fmla="*/ 0 h 156"/>
                  <a:gd name="T20" fmla="*/ 0 w 60"/>
                  <a:gd name="T21" fmla="*/ 6 h 156"/>
                  <a:gd name="T22" fmla="*/ 24 w 60"/>
                  <a:gd name="T23" fmla="*/ 24 h 156"/>
                  <a:gd name="T24" fmla="*/ 42 w 60"/>
                  <a:gd name="T25" fmla="*/ 42 h 156"/>
                  <a:gd name="T26" fmla="*/ 48 w 60"/>
                  <a:gd name="T27" fmla="*/ 66 h 156"/>
                  <a:gd name="T28" fmla="*/ 54 w 60"/>
                  <a:gd name="T29" fmla="*/ 90 h 156"/>
                  <a:gd name="T30" fmla="*/ 54 w 60"/>
                  <a:gd name="T31" fmla="*/ 90 h 15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89" name="Freeform 58"/>
              <p:cNvSpPr>
                <a:spLocks/>
              </p:cNvSpPr>
              <p:nvPr/>
            </p:nvSpPr>
            <p:spPr bwMode="hidden">
              <a:xfrm>
                <a:off x="5375" y="3246"/>
                <a:ext cx="192" cy="18"/>
              </a:xfrm>
              <a:custGeom>
                <a:avLst/>
                <a:gdLst>
                  <a:gd name="T0" fmla="*/ 114 w 192"/>
                  <a:gd name="T1" fmla="*/ 12 h 18"/>
                  <a:gd name="T2" fmla="*/ 72 w 192"/>
                  <a:gd name="T3" fmla="*/ 6 h 18"/>
                  <a:gd name="T4" fmla="*/ 30 w 192"/>
                  <a:gd name="T5" fmla="*/ 0 h 18"/>
                  <a:gd name="T6" fmla="*/ 0 w 192"/>
                  <a:gd name="T7" fmla="*/ 0 h 18"/>
                  <a:gd name="T8" fmla="*/ 54 w 192"/>
                  <a:gd name="T9" fmla="*/ 12 h 18"/>
                  <a:gd name="T10" fmla="*/ 114 w 192"/>
                  <a:gd name="T11" fmla="*/ 18 h 18"/>
                  <a:gd name="T12" fmla="*/ 156 w 192"/>
                  <a:gd name="T13" fmla="*/ 18 h 18"/>
                  <a:gd name="T14" fmla="*/ 192 w 192"/>
                  <a:gd name="T15" fmla="*/ 12 h 18"/>
                  <a:gd name="T16" fmla="*/ 186 w 192"/>
                  <a:gd name="T17" fmla="*/ 0 h 18"/>
                  <a:gd name="T18" fmla="*/ 150 w 192"/>
                  <a:gd name="T19" fmla="*/ 6 h 18"/>
                  <a:gd name="T20" fmla="*/ 114 w 192"/>
                  <a:gd name="T21" fmla="*/ 12 h 18"/>
                  <a:gd name="T22" fmla="*/ 114 w 192"/>
                  <a:gd name="T23" fmla="*/ 12 h 1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90" name="Freeform 59"/>
              <p:cNvSpPr>
                <a:spLocks/>
              </p:cNvSpPr>
              <p:nvPr/>
            </p:nvSpPr>
            <p:spPr bwMode="hidden">
              <a:xfrm>
                <a:off x="5304" y="3042"/>
                <a:ext cx="161" cy="186"/>
              </a:xfrm>
              <a:custGeom>
                <a:avLst/>
                <a:gdLst>
                  <a:gd name="T0" fmla="*/ 11 w 161"/>
                  <a:gd name="T1" fmla="*/ 114 h 186"/>
                  <a:gd name="T2" fmla="*/ 17 w 161"/>
                  <a:gd name="T3" fmla="*/ 96 h 186"/>
                  <a:gd name="T4" fmla="*/ 23 w 161"/>
                  <a:gd name="T5" fmla="*/ 78 h 186"/>
                  <a:gd name="T6" fmla="*/ 53 w 161"/>
                  <a:gd name="T7" fmla="*/ 42 h 186"/>
                  <a:gd name="T8" fmla="*/ 101 w 161"/>
                  <a:gd name="T9" fmla="*/ 18 h 186"/>
                  <a:gd name="T10" fmla="*/ 155 w 161"/>
                  <a:gd name="T11" fmla="*/ 6 h 186"/>
                  <a:gd name="T12" fmla="*/ 161 w 161"/>
                  <a:gd name="T13" fmla="*/ 0 h 186"/>
                  <a:gd name="T14" fmla="*/ 95 w 161"/>
                  <a:gd name="T15" fmla="*/ 12 h 186"/>
                  <a:gd name="T16" fmla="*/ 47 w 161"/>
                  <a:gd name="T17" fmla="*/ 36 h 186"/>
                  <a:gd name="T18" fmla="*/ 11 w 161"/>
                  <a:gd name="T19" fmla="*/ 72 h 186"/>
                  <a:gd name="T20" fmla="*/ 5 w 161"/>
                  <a:gd name="T21" fmla="*/ 90 h 186"/>
                  <a:gd name="T22" fmla="*/ 0 w 161"/>
                  <a:gd name="T23" fmla="*/ 114 h 186"/>
                  <a:gd name="T24" fmla="*/ 11 w 161"/>
                  <a:gd name="T25" fmla="*/ 150 h 186"/>
                  <a:gd name="T26" fmla="*/ 23 w 161"/>
                  <a:gd name="T27" fmla="*/ 168 h 186"/>
                  <a:gd name="T28" fmla="*/ 41 w 161"/>
                  <a:gd name="T29" fmla="*/ 186 h 186"/>
                  <a:gd name="T30" fmla="*/ 65 w 161"/>
                  <a:gd name="T31" fmla="*/ 186 h 186"/>
                  <a:gd name="T32" fmla="*/ 41 w 161"/>
                  <a:gd name="T33" fmla="*/ 168 h 186"/>
                  <a:gd name="T34" fmla="*/ 23 w 161"/>
                  <a:gd name="T35" fmla="*/ 150 h 186"/>
                  <a:gd name="T36" fmla="*/ 17 w 161"/>
                  <a:gd name="T37" fmla="*/ 132 h 186"/>
                  <a:gd name="T38" fmla="*/ 11 w 161"/>
                  <a:gd name="T39" fmla="*/ 114 h 186"/>
                  <a:gd name="T40" fmla="*/ 11 w 161"/>
                  <a:gd name="T41" fmla="*/ 114 h 18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91" name="Freeform 60"/>
              <p:cNvSpPr>
                <a:spLocks/>
              </p:cNvSpPr>
              <p:nvPr/>
            </p:nvSpPr>
            <p:spPr bwMode="hidden">
              <a:xfrm>
                <a:off x="5489" y="3042"/>
                <a:ext cx="186" cy="210"/>
              </a:xfrm>
              <a:custGeom>
                <a:avLst/>
                <a:gdLst>
                  <a:gd name="T0" fmla="*/ 0 w 185"/>
                  <a:gd name="T1" fmla="*/ 6 h 210"/>
                  <a:gd name="T2" fmla="*/ 66 w 185"/>
                  <a:gd name="T3" fmla="*/ 12 h 210"/>
                  <a:gd name="T4" fmla="*/ 132 w 185"/>
                  <a:gd name="T5" fmla="*/ 36 h 210"/>
                  <a:gd name="T6" fmla="*/ 168 w 185"/>
                  <a:gd name="T7" fmla="*/ 72 h 210"/>
                  <a:gd name="T8" fmla="*/ 174 w 185"/>
                  <a:gd name="T9" fmla="*/ 90 h 210"/>
                  <a:gd name="T10" fmla="*/ 180 w 185"/>
                  <a:gd name="T11" fmla="*/ 114 h 210"/>
                  <a:gd name="T12" fmla="*/ 174 w 185"/>
                  <a:gd name="T13" fmla="*/ 138 h 210"/>
                  <a:gd name="T14" fmla="*/ 162 w 185"/>
                  <a:gd name="T15" fmla="*/ 162 h 210"/>
                  <a:gd name="T16" fmla="*/ 132 w 185"/>
                  <a:gd name="T17" fmla="*/ 180 h 210"/>
                  <a:gd name="T18" fmla="*/ 90 w 185"/>
                  <a:gd name="T19" fmla="*/ 198 h 210"/>
                  <a:gd name="T20" fmla="*/ 109 w 185"/>
                  <a:gd name="T21" fmla="*/ 210 h 210"/>
                  <a:gd name="T22" fmla="*/ 144 w 185"/>
                  <a:gd name="T23" fmla="*/ 192 h 210"/>
                  <a:gd name="T24" fmla="*/ 174 w 185"/>
                  <a:gd name="T25" fmla="*/ 168 h 210"/>
                  <a:gd name="T26" fmla="*/ 192 w 185"/>
                  <a:gd name="T27" fmla="*/ 144 h 210"/>
                  <a:gd name="T28" fmla="*/ 198 w 185"/>
                  <a:gd name="T29" fmla="*/ 114 h 210"/>
                  <a:gd name="T30" fmla="*/ 192 w 185"/>
                  <a:gd name="T31" fmla="*/ 90 h 210"/>
                  <a:gd name="T32" fmla="*/ 186 w 185"/>
                  <a:gd name="T33" fmla="*/ 66 h 210"/>
                  <a:gd name="T34" fmla="*/ 168 w 185"/>
                  <a:gd name="T35" fmla="*/ 48 h 210"/>
                  <a:gd name="T36" fmla="*/ 144 w 185"/>
                  <a:gd name="T37" fmla="*/ 30 h 210"/>
                  <a:gd name="T38" fmla="*/ 72 w 185"/>
                  <a:gd name="T39" fmla="*/ 6 h 210"/>
                  <a:gd name="T40" fmla="*/ 0 w 185"/>
                  <a:gd name="T41" fmla="*/ 0 h 210"/>
                  <a:gd name="T42" fmla="*/ 0 w 185"/>
                  <a:gd name="T43" fmla="*/ 6 h 210"/>
                  <a:gd name="T44" fmla="*/ 0 w 185"/>
                  <a:gd name="T45" fmla="*/ 6 h 210"/>
                  <a:gd name="T46" fmla="*/ 0 w 185"/>
                  <a:gd name="T47" fmla="*/ 6 h 210"/>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92" name="Freeform 61"/>
              <p:cNvSpPr>
                <a:spLocks noEditPoints="1"/>
              </p:cNvSpPr>
              <p:nvPr/>
            </p:nvSpPr>
            <p:spPr bwMode="hidden">
              <a:xfrm>
                <a:off x="5345" y="3058"/>
                <a:ext cx="299" cy="186"/>
              </a:xfrm>
              <a:custGeom>
                <a:avLst/>
                <a:gdLst>
                  <a:gd name="T0" fmla="*/ 150 w 299"/>
                  <a:gd name="T1" fmla="*/ 0 h 186"/>
                  <a:gd name="T2" fmla="*/ 90 w 299"/>
                  <a:gd name="T3" fmla="*/ 6 h 186"/>
                  <a:gd name="T4" fmla="*/ 42 w 299"/>
                  <a:gd name="T5" fmla="*/ 30 h 186"/>
                  <a:gd name="T6" fmla="*/ 12 w 299"/>
                  <a:gd name="T7" fmla="*/ 54 h 186"/>
                  <a:gd name="T8" fmla="*/ 6 w 299"/>
                  <a:gd name="T9" fmla="*/ 72 h 186"/>
                  <a:gd name="T10" fmla="*/ 0 w 299"/>
                  <a:gd name="T11" fmla="*/ 90 h 186"/>
                  <a:gd name="T12" fmla="*/ 6 w 299"/>
                  <a:gd name="T13" fmla="*/ 108 h 186"/>
                  <a:gd name="T14" fmla="*/ 12 w 299"/>
                  <a:gd name="T15" fmla="*/ 126 h 186"/>
                  <a:gd name="T16" fmla="*/ 42 w 299"/>
                  <a:gd name="T17" fmla="*/ 156 h 186"/>
                  <a:gd name="T18" fmla="*/ 90 w 299"/>
                  <a:gd name="T19" fmla="*/ 180 h 186"/>
                  <a:gd name="T20" fmla="*/ 150 w 299"/>
                  <a:gd name="T21" fmla="*/ 186 h 186"/>
                  <a:gd name="T22" fmla="*/ 209 w 299"/>
                  <a:gd name="T23" fmla="*/ 180 h 186"/>
                  <a:gd name="T24" fmla="*/ 257 w 299"/>
                  <a:gd name="T25" fmla="*/ 156 h 186"/>
                  <a:gd name="T26" fmla="*/ 287 w 299"/>
                  <a:gd name="T27" fmla="*/ 126 h 186"/>
                  <a:gd name="T28" fmla="*/ 299 w 299"/>
                  <a:gd name="T29" fmla="*/ 108 h 186"/>
                  <a:gd name="T30" fmla="*/ 299 w 299"/>
                  <a:gd name="T31" fmla="*/ 90 h 186"/>
                  <a:gd name="T32" fmla="*/ 299 w 299"/>
                  <a:gd name="T33" fmla="*/ 72 h 186"/>
                  <a:gd name="T34" fmla="*/ 287 w 299"/>
                  <a:gd name="T35" fmla="*/ 54 h 186"/>
                  <a:gd name="T36" fmla="*/ 257 w 299"/>
                  <a:gd name="T37" fmla="*/ 30 h 186"/>
                  <a:gd name="T38" fmla="*/ 209 w 299"/>
                  <a:gd name="T39" fmla="*/ 6 h 186"/>
                  <a:gd name="T40" fmla="*/ 150 w 299"/>
                  <a:gd name="T41" fmla="*/ 0 h 186"/>
                  <a:gd name="T42" fmla="*/ 150 w 299"/>
                  <a:gd name="T43" fmla="*/ 0 h 186"/>
                  <a:gd name="T44" fmla="*/ 150 w 299"/>
                  <a:gd name="T45" fmla="*/ 180 h 186"/>
                  <a:gd name="T46" fmla="*/ 96 w 299"/>
                  <a:gd name="T47" fmla="*/ 174 h 186"/>
                  <a:gd name="T48" fmla="*/ 48 w 299"/>
                  <a:gd name="T49" fmla="*/ 156 h 186"/>
                  <a:gd name="T50" fmla="*/ 18 w 299"/>
                  <a:gd name="T51" fmla="*/ 126 h 186"/>
                  <a:gd name="T52" fmla="*/ 12 w 299"/>
                  <a:gd name="T53" fmla="*/ 108 h 186"/>
                  <a:gd name="T54" fmla="*/ 6 w 299"/>
                  <a:gd name="T55" fmla="*/ 90 h 186"/>
                  <a:gd name="T56" fmla="*/ 12 w 299"/>
                  <a:gd name="T57" fmla="*/ 72 h 186"/>
                  <a:gd name="T58" fmla="*/ 18 w 299"/>
                  <a:gd name="T59" fmla="*/ 54 h 186"/>
                  <a:gd name="T60" fmla="*/ 48 w 299"/>
                  <a:gd name="T61" fmla="*/ 30 h 186"/>
                  <a:gd name="T62" fmla="*/ 96 w 299"/>
                  <a:gd name="T63" fmla="*/ 12 h 186"/>
                  <a:gd name="T64" fmla="*/ 150 w 299"/>
                  <a:gd name="T65" fmla="*/ 6 h 186"/>
                  <a:gd name="T66" fmla="*/ 203 w 299"/>
                  <a:gd name="T67" fmla="*/ 12 h 186"/>
                  <a:gd name="T68" fmla="*/ 251 w 299"/>
                  <a:gd name="T69" fmla="*/ 30 h 186"/>
                  <a:gd name="T70" fmla="*/ 281 w 299"/>
                  <a:gd name="T71" fmla="*/ 54 h 186"/>
                  <a:gd name="T72" fmla="*/ 293 w 299"/>
                  <a:gd name="T73" fmla="*/ 72 h 186"/>
                  <a:gd name="T74" fmla="*/ 293 w 299"/>
                  <a:gd name="T75" fmla="*/ 90 h 186"/>
                  <a:gd name="T76" fmla="*/ 293 w 299"/>
                  <a:gd name="T77" fmla="*/ 108 h 186"/>
                  <a:gd name="T78" fmla="*/ 281 w 299"/>
                  <a:gd name="T79" fmla="*/ 126 h 186"/>
                  <a:gd name="T80" fmla="*/ 251 w 299"/>
                  <a:gd name="T81" fmla="*/ 156 h 186"/>
                  <a:gd name="T82" fmla="*/ 203 w 299"/>
                  <a:gd name="T83" fmla="*/ 174 h 186"/>
                  <a:gd name="T84" fmla="*/ 150 w 299"/>
                  <a:gd name="T85" fmla="*/ 180 h 186"/>
                  <a:gd name="T86" fmla="*/ 150 w 299"/>
                  <a:gd name="T87" fmla="*/ 180 h 18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3093" name="Group 62"/>
              <p:cNvGrpSpPr>
                <a:grpSpLocks/>
              </p:cNvGrpSpPr>
              <p:nvPr/>
            </p:nvGrpSpPr>
            <p:grpSpPr bwMode="auto">
              <a:xfrm>
                <a:off x="5381" y="3085"/>
                <a:ext cx="227" cy="132"/>
                <a:chOff x="5381" y="3085"/>
                <a:chExt cx="227" cy="132"/>
              </a:xfrm>
            </p:grpSpPr>
            <p:sp>
              <p:nvSpPr>
                <p:cNvPr id="3094" name="Oval 63"/>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solidFill>
                      <a:srgbClr val="FFFFFF"/>
                    </a:solidFill>
                    <a:latin typeface="Arial" charset="0"/>
                  </a:endParaRPr>
                </a:p>
              </p:txBody>
            </p:sp>
            <p:sp>
              <p:nvSpPr>
                <p:cNvPr id="3095" name="Oval 64"/>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solidFill>
                      <a:srgbClr val="FFFFFF"/>
                    </a:solidFill>
                    <a:latin typeface="Arial" charset="0"/>
                  </a:endParaRPr>
                </a:p>
              </p:txBody>
            </p:sp>
            <p:sp>
              <p:nvSpPr>
                <p:cNvPr id="3096" name="Oval 65"/>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solidFill>
                      <a:srgbClr val="FFFFFF"/>
                    </a:solidFill>
                    <a:latin typeface="Arial" charset="0"/>
                  </a:endParaRPr>
                </a:p>
              </p:txBody>
            </p:sp>
            <p:sp>
              <p:nvSpPr>
                <p:cNvPr id="3097" name="Oval 66"/>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solidFill>
                      <a:srgbClr val="FFFFFF"/>
                    </a:solidFill>
                    <a:latin typeface="Arial" charset="0"/>
                  </a:endParaRPr>
                </a:p>
              </p:txBody>
            </p:sp>
          </p:grpSp>
        </p:grpSp>
      </p:grpSp>
      <p:sp>
        <p:nvSpPr>
          <p:cNvPr id="61507" name="Rectangle 67"/>
          <p:cNvSpPr>
            <a:spLocks noGrp="1" noChangeArrowheads="1"/>
          </p:cNvSpPr>
          <p:nvPr>
            <p:ph type="title"/>
          </p:nvPr>
        </p:nvSpPr>
        <p:spPr bwMode="auto">
          <a:xfrm>
            <a:off x="457200" y="277813"/>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1" compatLnSpc="1">
            <a:prstTxWarp prst="textNoShape">
              <a:avLst/>
            </a:prstTxWarp>
          </a:bodyPr>
          <a:lstStyle/>
          <a:p>
            <a:pPr lvl="0"/>
            <a:r>
              <a:rPr lang="en-US" smtClean="0"/>
              <a:t>Click to edit Master title style</a:t>
            </a:r>
          </a:p>
        </p:txBody>
      </p:sp>
      <p:sp>
        <p:nvSpPr>
          <p:cNvPr id="61508" name="Rectangle 68"/>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1509" name="Rectangle 69"/>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400">
                <a:solidFill>
                  <a:srgbClr val="FFFFFF"/>
                </a:solidFill>
                <a:effectLst>
                  <a:outerShdw blurRad="38100" dist="38100" dir="2700000" algn="tl">
                    <a:srgbClr val="000000"/>
                  </a:outerShdw>
                </a:effectLst>
                <a:latin typeface="Arial" charset="0"/>
              </a:defRPr>
            </a:lvl1pPr>
          </a:lstStyle>
          <a:p>
            <a:pPr>
              <a:defRPr/>
            </a:pPr>
            <a:endParaRPr lang="en-US"/>
          </a:p>
        </p:txBody>
      </p:sp>
      <p:sp>
        <p:nvSpPr>
          <p:cNvPr id="61510" name="Rectangle 70"/>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400">
                <a:solidFill>
                  <a:srgbClr val="FFFFFF"/>
                </a:solidFill>
                <a:effectLst>
                  <a:outerShdw blurRad="38100" dist="38100" dir="2700000" algn="tl">
                    <a:srgbClr val="000000"/>
                  </a:outerShdw>
                </a:effectLst>
                <a:latin typeface="Arial" charset="0"/>
              </a:defRPr>
            </a:lvl1pPr>
          </a:lstStyle>
          <a:p>
            <a:pPr>
              <a:defRPr/>
            </a:pPr>
            <a:endParaRPr lang="en-US"/>
          </a:p>
        </p:txBody>
      </p:sp>
      <p:sp>
        <p:nvSpPr>
          <p:cNvPr id="61511" name="Rectangle 71"/>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400">
                <a:solidFill>
                  <a:srgbClr val="FFFFFF"/>
                </a:solidFill>
                <a:effectLst>
                  <a:outerShdw blurRad="38100" dist="38100" dir="2700000" algn="tl">
                    <a:srgbClr val="000000"/>
                  </a:outerShdw>
                </a:effectLst>
                <a:latin typeface="Arial" charset="0"/>
              </a:defRPr>
            </a:lvl1pPr>
          </a:lstStyle>
          <a:p>
            <a:pPr>
              <a:defRPr/>
            </a:pPr>
            <a:fld id="{4C7EC9E2-1266-4359-BC08-DFE2E29CE66A}"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883"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 id="2147483815" r:id="rId12"/>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Ø"/>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2"/>
        </a:buClr>
        <a:buSzPct val="50000"/>
        <a:buFont typeface="Wingdings" pitchFamily="2" charset="2"/>
        <a:buChar char="l"/>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accent2"/>
        </a:buClr>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SzPct val="50000"/>
        <a:buFont typeface="Wingdings" pitchFamily="2" charset="2"/>
        <a:buChar char="l"/>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42" name="Freeform 2"/>
          <p:cNvSpPr>
            <a:spLocks/>
          </p:cNvSpPr>
          <p:nvPr/>
        </p:nvSpPr>
        <p:spPr bwMode="hidden">
          <a:xfrm>
            <a:off x="6627813" y="6429375"/>
            <a:ext cx="285750" cy="209550"/>
          </a:xfrm>
          <a:custGeom>
            <a:avLst/>
            <a:gdLst>
              <a:gd name="T0" fmla="*/ 0 w 179"/>
              <a:gd name="T1" fmla="*/ 132 h 132"/>
              <a:gd name="T2" fmla="*/ 29 w 179"/>
              <a:gd name="T3" fmla="*/ 132 h 132"/>
              <a:gd name="T4" fmla="*/ 77 w 179"/>
              <a:gd name="T5" fmla="*/ 108 h 132"/>
              <a:gd name="T6" fmla="*/ 119 w 179"/>
              <a:gd name="T7" fmla="*/ 78 h 132"/>
              <a:gd name="T8" fmla="*/ 155 w 179"/>
              <a:gd name="T9" fmla="*/ 48 h 132"/>
              <a:gd name="T10" fmla="*/ 179 w 179"/>
              <a:gd name="T11" fmla="*/ 12 h 132"/>
              <a:gd name="T12" fmla="*/ 173 w 179"/>
              <a:gd name="T13" fmla="*/ 6 h 132"/>
              <a:gd name="T14" fmla="*/ 167 w 179"/>
              <a:gd name="T15" fmla="*/ 0 h 132"/>
              <a:gd name="T16" fmla="*/ 137 w 179"/>
              <a:gd name="T17" fmla="*/ 42 h 132"/>
              <a:gd name="T18" fmla="*/ 101 w 179"/>
              <a:gd name="T19" fmla="*/ 78 h 132"/>
              <a:gd name="T20" fmla="*/ 53 w 179"/>
              <a:gd name="T21" fmla="*/ 108 h 132"/>
              <a:gd name="T22" fmla="*/ 0 w 179"/>
              <a:gd name="T23" fmla="*/ 132 h 132"/>
              <a:gd name="T24" fmla="*/ 0 w 179"/>
              <a:gd name="T25" fmla="*/ 13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9" h="132">
                <a:moveTo>
                  <a:pt x="0" y="132"/>
                </a:moveTo>
                <a:lnTo>
                  <a:pt x="29" y="132"/>
                </a:lnTo>
                <a:lnTo>
                  <a:pt x="77" y="108"/>
                </a:lnTo>
                <a:lnTo>
                  <a:pt x="119" y="78"/>
                </a:lnTo>
                <a:lnTo>
                  <a:pt x="155" y="48"/>
                </a:lnTo>
                <a:lnTo>
                  <a:pt x="179" y="12"/>
                </a:lnTo>
                <a:lnTo>
                  <a:pt x="173" y="6"/>
                </a:lnTo>
                <a:lnTo>
                  <a:pt x="167" y="0"/>
                </a:lnTo>
                <a:lnTo>
                  <a:pt x="137" y="42"/>
                </a:lnTo>
                <a:lnTo>
                  <a:pt x="101" y="78"/>
                </a:lnTo>
                <a:lnTo>
                  <a:pt x="53" y="108"/>
                </a:lnTo>
                <a:lnTo>
                  <a:pt x="0" y="132"/>
                </a:lnTo>
                <a:lnTo>
                  <a:pt x="0" y="132"/>
                </a:lnTo>
                <a:close/>
              </a:path>
            </a:pathLst>
          </a:custGeom>
          <a:gradFill rotWithShape="0">
            <a:gsLst>
              <a:gs pos="0">
                <a:schemeClr val="accent2"/>
              </a:gs>
              <a:gs pos="100000">
                <a:schemeClr val="accent2">
                  <a:gamma/>
                  <a:shade val="87843"/>
                  <a:invGamma/>
                </a:schemeClr>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grpSp>
        <p:nvGrpSpPr>
          <p:cNvPr id="4099" name="Group 3"/>
          <p:cNvGrpSpPr>
            <a:grpSpLocks/>
          </p:cNvGrpSpPr>
          <p:nvPr/>
        </p:nvGrpSpPr>
        <p:grpSpPr bwMode="auto">
          <a:xfrm>
            <a:off x="3175" y="4267200"/>
            <a:ext cx="9140825" cy="2590800"/>
            <a:chOff x="2" y="2688"/>
            <a:chExt cx="5758" cy="1632"/>
          </a:xfrm>
        </p:grpSpPr>
        <p:sp>
          <p:nvSpPr>
            <p:cNvPr id="4105" name="Freeform 4"/>
            <p:cNvSpPr>
              <a:spLocks/>
            </p:cNvSpPr>
            <p:nvPr/>
          </p:nvSpPr>
          <p:spPr bwMode="hidden">
            <a:xfrm>
              <a:off x="2" y="2688"/>
              <a:ext cx="5758" cy="1632"/>
            </a:xfrm>
            <a:custGeom>
              <a:avLst/>
              <a:gdLst>
                <a:gd name="T0" fmla="*/ 5978 w 5740"/>
                <a:gd name="T1" fmla="*/ 0 h 4316"/>
                <a:gd name="T2" fmla="*/ 0 w 5740"/>
                <a:gd name="T3" fmla="*/ 0 h 4316"/>
                <a:gd name="T4" fmla="*/ 0 w 5740"/>
                <a:gd name="T5" fmla="*/ 0 h 4316"/>
                <a:gd name="T6" fmla="*/ 5978 w 5740"/>
                <a:gd name="T7" fmla="*/ 0 h 4316"/>
                <a:gd name="T8" fmla="*/ 5978 w 5740"/>
                <a:gd name="T9" fmla="*/ 0 h 4316"/>
                <a:gd name="T10" fmla="*/ 5978 w 5740"/>
                <a:gd name="T11" fmla="*/ 0 h 431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4316">
                  <a:moveTo>
                    <a:pt x="5740" y="4316"/>
                  </a:moveTo>
                  <a:lnTo>
                    <a:pt x="0" y="4316"/>
                  </a:lnTo>
                  <a:lnTo>
                    <a:pt x="0" y="0"/>
                  </a:lnTo>
                  <a:lnTo>
                    <a:pt x="5740" y="0"/>
                  </a:lnTo>
                  <a:lnTo>
                    <a:pt x="5740" y="431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4106" name="Group 5"/>
            <p:cNvGrpSpPr>
              <a:grpSpLocks/>
            </p:cNvGrpSpPr>
            <p:nvPr userDrawn="1"/>
          </p:nvGrpSpPr>
          <p:grpSpPr bwMode="auto">
            <a:xfrm>
              <a:off x="3528" y="3715"/>
              <a:ext cx="792" cy="521"/>
              <a:chOff x="3527" y="3715"/>
              <a:chExt cx="792" cy="521"/>
            </a:xfrm>
          </p:grpSpPr>
          <p:sp>
            <p:nvSpPr>
              <p:cNvPr id="61446" name="Oval 6"/>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47" name="Oval 7"/>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48" name="Oval 8"/>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49" name="Oval 9"/>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50" name="Oval 10"/>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51" name="Freeform 11"/>
              <p:cNvSpPr>
                <a:spLocks/>
              </p:cNvSpPr>
              <p:nvPr/>
            </p:nvSpPr>
            <p:spPr bwMode="hidden">
              <a:xfrm>
                <a:off x="3575" y="3715"/>
                <a:ext cx="383" cy="161"/>
              </a:xfrm>
              <a:custGeom>
                <a:avLst/>
                <a:gdLst>
                  <a:gd name="T0" fmla="*/ 376 w 382"/>
                  <a:gd name="T1" fmla="*/ 12 h 161"/>
                  <a:gd name="T2" fmla="*/ 257 w 382"/>
                  <a:gd name="T3" fmla="*/ 24 h 161"/>
                  <a:gd name="T4" fmla="*/ 149 w 382"/>
                  <a:gd name="T5" fmla="*/ 54 h 161"/>
                  <a:gd name="T6" fmla="*/ 101 w 382"/>
                  <a:gd name="T7" fmla="*/ 77 h 161"/>
                  <a:gd name="T8" fmla="*/ 59 w 382"/>
                  <a:gd name="T9" fmla="*/ 101 h 161"/>
                  <a:gd name="T10" fmla="*/ 24 w 382"/>
                  <a:gd name="T11" fmla="*/ 131 h 161"/>
                  <a:gd name="T12" fmla="*/ 0 w 382"/>
                  <a:gd name="T13" fmla="*/ 161 h 161"/>
                  <a:gd name="T14" fmla="*/ 0 w 382"/>
                  <a:gd name="T15" fmla="*/ 137 h 161"/>
                  <a:gd name="T16" fmla="*/ 29 w 382"/>
                  <a:gd name="T17" fmla="*/ 107 h 161"/>
                  <a:gd name="T18" fmla="*/ 65 w 382"/>
                  <a:gd name="T19" fmla="*/ 83 h 161"/>
                  <a:gd name="T20" fmla="*/ 155 w 382"/>
                  <a:gd name="T21" fmla="*/ 36 h 161"/>
                  <a:gd name="T22" fmla="*/ 257 w 382"/>
                  <a:gd name="T23" fmla="*/ 12 h 161"/>
                  <a:gd name="T24" fmla="*/ 376 w 382"/>
                  <a:gd name="T25" fmla="*/ 0 h 161"/>
                  <a:gd name="T26" fmla="*/ 376 w 382"/>
                  <a:gd name="T27" fmla="*/ 0 h 161"/>
                  <a:gd name="T28" fmla="*/ 382 w 382"/>
                  <a:gd name="T29" fmla="*/ 0 h 161"/>
                  <a:gd name="T30" fmla="*/ 382 w 382"/>
                  <a:gd name="T31" fmla="*/ 12 h 161"/>
                  <a:gd name="T32" fmla="*/ 376 w 382"/>
                  <a:gd name="T33" fmla="*/ 12 h 161"/>
                  <a:gd name="T34" fmla="*/ 376 w 382"/>
                  <a:gd name="T35" fmla="*/ 12 h 161"/>
                  <a:gd name="T36" fmla="*/ 376 w 382"/>
                  <a:gd name="T37" fmla="*/ 12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52" name="Freeform 12"/>
              <p:cNvSpPr>
                <a:spLocks/>
              </p:cNvSpPr>
              <p:nvPr/>
            </p:nvSpPr>
            <p:spPr bwMode="hidden">
              <a:xfrm>
                <a:off x="3695" y="4170"/>
                <a:ext cx="444" cy="66"/>
              </a:xfrm>
              <a:custGeom>
                <a:avLst/>
                <a:gdLst>
                  <a:gd name="T0" fmla="*/ 257 w 443"/>
                  <a:gd name="T1" fmla="*/ 54 h 66"/>
                  <a:gd name="T2" fmla="*/ 353 w 443"/>
                  <a:gd name="T3" fmla="*/ 48 h 66"/>
                  <a:gd name="T4" fmla="*/ 443 w 443"/>
                  <a:gd name="T5" fmla="*/ 24 h 66"/>
                  <a:gd name="T6" fmla="*/ 443 w 443"/>
                  <a:gd name="T7" fmla="*/ 36 h 66"/>
                  <a:gd name="T8" fmla="*/ 353 w 443"/>
                  <a:gd name="T9" fmla="*/ 60 h 66"/>
                  <a:gd name="T10" fmla="*/ 257 w 443"/>
                  <a:gd name="T11" fmla="*/ 66 h 66"/>
                  <a:gd name="T12" fmla="*/ 186 w 443"/>
                  <a:gd name="T13" fmla="*/ 60 h 66"/>
                  <a:gd name="T14" fmla="*/ 120 w 443"/>
                  <a:gd name="T15" fmla="*/ 48 h 66"/>
                  <a:gd name="T16" fmla="*/ 60 w 443"/>
                  <a:gd name="T17" fmla="*/ 36 h 66"/>
                  <a:gd name="T18" fmla="*/ 0 w 443"/>
                  <a:gd name="T19" fmla="*/ 12 h 66"/>
                  <a:gd name="T20" fmla="*/ 0 w 443"/>
                  <a:gd name="T21" fmla="*/ 0 h 66"/>
                  <a:gd name="T22" fmla="*/ 54 w 443"/>
                  <a:gd name="T23" fmla="*/ 24 h 66"/>
                  <a:gd name="T24" fmla="*/ 120 w 443"/>
                  <a:gd name="T25" fmla="*/ 36 h 66"/>
                  <a:gd name="T26" fmla="*/ 186 w 443"/>
                  <a:gd name="T27" fmla="*/ 48 h 66"/>
                  <a:gd name="T28" fmla="*/ 257 w 443"/>
                  <a:gd name="T29" fmla="*/ 54 h 66"/>
                  <a:gd name="T30" fmla="*/ 257 w 443"/>
                  <a:gd name="T31" fmla="*/ 54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53" name="Freeform 13"/>
              <p:cNvSpPr>
                <a:spLocks/>
              </p:cNvSpPr>
              <p:nvPr/>
            </p:nvSpPr>
            <p:spPr bwMode="hidden">
              <a:xfrm>
                <a:off x="3527" y="3906"/>
                <a:ext cx="89" cy="216"/>
              </a:xfrm>
              <a:custGeom>
                <a:avLst/>
                <a:gdLst>
                  <a:gd name="T0" fmla="*/ 12 w 89"/>
                  <a:gd name="T1" fmla="*/ 66 h 216"/>
                  <a:gd name="T2" fmla="*/ 18 w 89"/>
                  <a:gd name="T3" fmla="*/ 108 h 216"/>
                  <a:gd name="T4" fmla="*/ 36 w 89"/>
                  <a:gd name="T5" fmla="*/ 144 h 216"/>
                  <a:gd name="T6" fmla="*/ 60 w 89"/>
                  <a:gd name="T7" fmla="*/ 180 h 216"/>
                  <a:gd name="T8" fmla="*/ 89 w 89"/>
                  <a:gd name="T9" fmla="*/ 216 h 216"/>
                  <a:gd name="T10" fmla="*/ 72 w 89"/>
                  <a:gd name="T11" fmla="*/ 216 h 216"/>
                  <a:gd name="T12" fmla="*/ 42 w 89"/>
                  <a:gd name="T13" fmla="*/ 180 h 216"/>
                  <a:gd name="T14" fmla="*/ 18 w 89"/>
                  <a:gd name="T15" fmla="*/ 144 h 216"/>
                  <a:gd name="T16" fmla="*/ 6 w 89"/>
                  <a:gd name="T17" fmla="*/ 108 h 216"/>
                  <a:gd name="T18" fmla="*/ 0 w 89"/>
                  <a:gd name="T19" fmla="*/ 66 h 216"/>
                  <a:gd name="T20" fmla="*/ 0 w 89"/>
                  <a:gd name="T21" fmla="*/ 30 h 216"/>
                  <a:gd name="T22" fmla="*/ 12 w 89"/>
                  <a:gd name="T23" fmla="*/ 0 h 216"/>
                  <a:gd name="T24" fmla="*/ 30 w 89"/>
                  <a:gd name="T25" fmla="*/ 0 h 216"/>
                  <a:gd name="T26" fmla="*/ 18 w 89"/>
                  <a:gd name="T27" fmla="*/ 30 h 216"/>
                  <a:gd name="T28" fmla="*/ 12 w 89"/>
                  <a:gd name="T29" fmla="*/ 66 h 216"/>
                  <a:gd name="T30" fmla="*/ 12 w 89"/>
                  <a:gd name="T31" fmla="*/ 66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54" name="Freeform 14"/>
              <p:cNvSpPr>
                <a:spLocks/>
              </p:cNvSpPr>
              <p:nvPr/>
            </p:nvSpPr>
            <p:spPr bwMode="hidden">
              <a:xfrm>
                <a:off x="3569" y="3745"/>
                <a:ext cx="750" cy="461"/>
              </a:xfrm>
              <a:custGeom>
                <a:avLst/>
                <a:gdLst>
                  <a:gd name="T0" fmla="*/ 382 w 747"/>
                  <a:gd name="T1" fmla="*/ 443 h 461"/>
                  <a:gd name="T2" fmla="*/ 311 w 747"/>
                  <a:gd name="T3" fmla="*/ 437 h 461"/>
                  <a:gd name="T4" fmla="*/ 245 w 747"/>
                  <a:gd name="T5" fmla="*/ 425 h 461"/>
                  <a:gd name="T6" fmla="*/ 185 w 747"/>
                  <a:gd name="T7" fmla="*/ 407 h 461"/>
                  <a:gd name="T8" fmla="*/ 131 w 747"/>
                  <a:gd name="T9" fmla="*/ 383 h 461"/>
                  <a:gd name="T10" fmla="*/ 83 w 747"/>
                  <a:gd name="T11" fmla="*/ 347 h 461"/>
                  <a:gd name="T12" fmla="*/ 53 w 747"/>
                  <a:gd name="T13" fmla="*/ 311 h 461"/>
                  <a:gd name="T14" fmla="*/ 30 w 747"/>
                  <a:gd name="T15" fmla="*/ 269 h 461"/>
                  <a:gd name="T16" fmla="*/ 24 w 747"/>
                  <a:gd name="T17" fmla="*/ 227 h 461"/>
                  <a:gd name="T18" fmla="*/ 30 w 747"/>
                  <a:gd name="T19" fmla="*/ 185 h 461"/>
                  <a:gd name="T20" fmla="*/ 53 w 747"/>
                  <a:gd name="T21" fmla="*/ 143 h 461"/>
                  <a:gd name="T22" fmla="*/ 83 w 747"/>
                  <a:gd name="T23" fmla="*/ 107 h 461"/>
                  <a:gd name="T24" fmla="*/ 131 w 747"/>
                  <a:gd name="T25" fmla="*/ 77 h 461"/>
                  <a:gd name="T26" fmla="*/ 185 w 747"/>
                  <a:gd name="T27" fmla="*/ 47 h 461"/>
                  <a:gd name="T28" fmla="*/ 245 w 747"/>
                  <a:gd name="T29" fmla="*/ 30 h 461"/>
                  <a:gd name="T30" fmla="*/ 311 w 747"/>
                  <a:gd name="T31" fmla="*/ 18 h 461"/>
                  <a:gd name="T32" fmla="*/ 382 w 747"/>
                  <a:gd name="T33" fmla="*/ 12 h 461"/>
                  <a:gd name="T34" fmla="*/ 478 w 747"/>
                  <a:gd name="T35" fmla="*/ 18 h 461"/>
                  <a:gd name="T36" fmla="*/ 562 w 747"/>
                  <a:gd name="T37" fmla="*/ 41 h 461"/>
                  <a:gd name="T38" fmla="*/ 562 w 747"/>
                  <a:gd name="T39" fmla="*/ 36 h 461"/>
                  <a:gd name="T40" fmla="*/ 562 w 747"/>
                  <a:gd name="T41" fmla="*/ 30 h 461"/>
                  <a:gd name="T42" fmla="*/ 478 w 747"/>
                  <a:gd name="T43" fmla="*/ 6 h 461"/>
                  <a:gd name="T44" fmla="*/ 382 w 747"/>
                  <a:gd name="T45" fmla="*/ 0 h 461"/>
                  <a:gd name="T46" fmla="*/ 305 w 747"/>
                  <a:gd name="T47" fmla="*/ 6 h 461"/>
                  <a:gd name="T48" fmla="*/ 233 w 747"/>
                  <a:gd name="T49" fmla="*/ 18 h 461"/>
                  <a:gd name="T50" fmla="*/ 167 w 747"/>
                  <a:gd name="T51" fmla="*/ 41 h 461"/>
                  <a:gd name="T52" fmla="*/ 113 w 747"/>
                  <a:gd name="T53" fmla="*/ 65 h 461"/>
                  <a:gd name="T54" fmla="*/ 65 w 747"/>
                  <a:gd name="T55" fmla="*/ 101 h 461"/>
                  <a:gd name="T56" fmla="*/ 30 w 747"/>
                  <a:gd name="T57" fmla="*/ 137 h 461"/>
                  <a:gd name="T58" fmla="*/ 6 w 747"/>
                  <a:gd name="T59" fmla="*/ 179 h 461"/>
                  <a:gd name="T60" fmla="*/ 0 w 747"/>
                  <a:gd name="T61" fmla="*/ 227 h 461"/>
                  <a:gd name="T62" fmla="*/ 6 w 747"/>
                  <a:gd name="T63" fmla="*/ 275 h 461"/>
                  <a:gd name="T64" fmla="*/ 30 w 747"/>
                  <a:gd name="T65" fmla="*/ 317 h 461"/>
                  <a:gd name="T66" fmla="*/ 65 w 747"/>
                  <a:gd name="T67" fmla="*/ 359 h 461"/>
                  <a:gd name="T68" fmla="*/ 113 w 747"/>
                  <a:gd name="T69" fmla="*/ 395 h 461"/>
                  <a:gd name="T70" fmla="*/ 167 w 747"/>
                  <a:gd name="T71" fmla="*/ 419 h 461"/>
                  <a:gd name="T72" fmla="*/ 233 w 747"/>
                  <a:gd name="T73" fmla="*/ 443 h 461"/>
                  <a:gd name="T74" fmla="*/ 305 w 747"/>
                  <a:gd name="T75" fmla="*/ 455 h 461"/>
                  <a:gd name="T76" fmla="*/ 382 w 747"/>
                  <a:gd name="T77" fmla="*/ 461 h 461"/>
                  <a:gd name="T78" fmla="*/ 448 w 747"/>
                  <a:gd name="T79" fmla="*/ 455 h 461"/>
                  <a:gd name="T80" fmla="*/ 508 w 747"/>
                  <a:gd name="T81" fmla="*/ 449 h 461"/>
                  <a:gd name="T82" fmla="*/ 609 w 747"/>
                  <a:gd name="T83" fmla="*/ 413 h 461"/>
                  <a:gd name="T84" fmla="*/ 657 w 747"/>
                  <a:gd name="T85" fmla="*/ 389 h 461"/>
                  <a:gd name="T86" fmla="*/ 693 w 747"/>
                  <a:gd name="T87" fmla="*/ 359 h 461"/>
                  <a:gd name="T88" fmla="*/ 723 w 747"/>
                  <a:gd name="T89" fmla="*/ 329 h 461"/>
                  <a:gd name="T90" fmla="*/ 747 w 747"/>
                  <a:gd name="T91" fmla="*/ 293 h 461"/>
                  <a:gd name="T92" fmla="*/ 741 w 747"/>
                  <a:gd name="T93" fmla="*/ 287 h 461"/>
                  <a:gd name="T94" fmla="*/ 729 w 747"/>
                  <a:gd name="T95" fmla="*/ 281 h 461"/>
                  <a:gd name="T96" fmla="*/ 711 w 747"/>
                  <a:gd name="T97" fmla="*/ 317 h 461"/>
                  <a:gd name="T98" fmla="*/ 681 w 747"/>
                  <a:gd name="T99" fmla="*/ 347 h 461"/>
                  <a:gd name="T100" fmla="*/ 645 w 747"/>
                  <a:gd name="T101" fmla="*/ 377 h 461"/>
                  <a:gd name="T102" fmla="*/ 604 w 747"/>
                  <a:gd name="T103" fmla="*/ 401 h 461"/>
                  <a:gd name="T104" fmla="*/ 502 w 747"/>
                  <a:gd name="T105" fmla="*/ 431 h 461"/>
                  <a:gd name="T106" fmla="*/ 442 w 747"/>
                  <a:gd name="T107" fmla="*/ 443 h 461"/>
                  <a:gd name="T108" fmla="*/ 382 w 747"/>
                  <a:gd name="T109" fmla="*/ 443 h 461"/>
                  <a:gd name="T110" fmla="*/ 382 w 747"/>
                  <a:gd name="T111" fmla="*/ 443 h 4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55" name="Freeform 15"/>
              <p:cNvSpPr>
                <a:spLocks/>
              </p:cNvSpPr>
              <p:nvPr/>
            </p:nvSpPr>
            <p:spPr bwMode="hidden">
              <a:xfrm>
                <a:off x="4037" y="3721"/>
                <a:ext cx="96" cy="30"/>
              </a:xfrm>
              <a:custGeom>
                <a:avLst/>
                <a:gdLst>
                  <a:gd name="T0" fmla="*/ 0 w 96"/>
                  <a:gd name="T1" fmla="*/ 0 h 30"/>
                  <a:gd name="T2" fmla="*/ 0 w 96"/>
                  <a:gd name="T3" fmla="*/ 12 h 30"/>
                  <a:gd name="T4" fmla="*/ 48 w 96"/>
                  <a:gd name="T5" fmla="*/ 18 h 30"/>
                  <a:gd name="T6" fmla="*/ 96 w 96"/>
                  <a:gd name="T7" fmla="*/ 30 h 30"/>
                  <a:gd name="T8" fmla="*/ 96 w 96"/>
                  <a:gd name="T9" fmla="*/ 24 h 30"/>
                  <a:gd name="T10" fmla="*/ 96 w 96"/>
                  <a:gd name="T11" fmla="*/ 18 h 30"/>
                  <a:gd name="T12" fmla="*/ 48 w 96"/>
                  <a:gd name="T13" fmla="*/ 12 h 30"/>
                  <a:gd name="T14" fmla="*/ 0 w 96"/>
                  <a:gd name="T15" fmla="*/ 0 h 30"/>
                  <a:gd name="T16" fmla="*/ 0 w 96"/>
                  <a:gd name="T17"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56" name="Oval 16"/>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grpSp>
        <p:grpSp>
          <p:nvGrpSpPr>
            <p:cNvPr id="4107" name="Group 17"/>
            <p:cNvGrpSpPr>
              <a:grpSpLocks/>
            </p:cNvGrpSpPr>
            <p:nvPr userDrawn="1"/>
          </p:nvGrpSpPr>
          <p:grpSpPr bwMode="auto">
            <a:xfrm>
              <a:off x="1776" y="3631"/>
              <a:ext cx="1626" cy="683"/>
              <a:chOff x="1776" y="3631"/>
              <a:chExt cx="1626" cy="683"/>
            </a:xfrm>
          </p:grpSpPr>
          <p:sp>
            <p:nvSpPr>
              <p:cNvPr id="61458" name="Oval 18"/>
              <p:cNvSpPr>
                <a:spLocks noChangeArrowheads="1"/>
              </p:cNvSpPr>
              <p:nvPr/>
            </p:nvSpPr>
            <p:spPr bwMode="hidden">
              <a:xfrm>
                <a:off x="2268" y="3934"/>
                <a:ext cx="638" cy="377"/>
              </a:xfrm>
              <a:prstGeom prst="ellipse">
                <a:avLst/>
              </a:prstGeom>
              <a:gradFill rotWithShape="0">
                <a:gsLst>
                  <a:gs pos="0">
                    <a:schemeClr val="accent2">
                      <a:gamma/>
                      <a:shade val="87843"/>
                      <a:invGamma/>
                    </a:schemeClr>
                  </a:gs>
                  <a:gs pos="100000">
                    <a:schemeClr val="accent2"/>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59" name="Oval 19"/>
              <p:cNvSpPr>
                <a:spLocks noChangeArrowheads="1"/>
              </p:cNvSpPr>
              <p:nvPr/>
            </p:nvSpPr>
            <p:spPr bwMode="hidden">
              <a:xfrm>
                <a:off x="2314" y="3958"/>
                <a:ext cx="543" cy="332"/>
              </a:xfrm>
              <a:prstGeom prst="ellipse">
                <a:avLst/>
              </a:prstGeom>
              <a:gradFill rotWithShape="0">
                <a:gsLst>
                  <a:gs pos="0">
                    <a:schemeClr val="accent2"/>
                  </a:gs>
                  <a:gs pos="100000">
                    <a:schemeClr val="accent2">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60" name="Oval 20"/>
              <p:cNvSpPr>
                <a:spLocks noChangeArrowheads="1"/>
              </p:cNvSpPr>
              <p:nvPr/>
            </p:nvSpPr>
            <p:spPr bwMode="hidden">
              <a:xfrm>
                <a:off x="2341" y="3979"/>
                <a:ext cx="501" cy="299"/>
              </a:xfrm>
              <a:prstGeom prst="ellipse">
                <a:avLst/>
              </a:prstGeom>
              <a:gradFill rotWithShape="0">
                <a:gsLst>
                  <a:gs pos="0">
                    <a:schemeClr val="accent2">
                      <a:gamma/>
                      <a:shade val="90980"/>
                      <a:invGamma/>
                    </a:schemeClr>
                  </a:gs>
                  <a:gs pos="100000">
                    <a:schemeClr val="accent2"/>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61" name="Oval 21"/>
              <p:cNvSpPr>
                <a:spLocks noChangeArrowheads="1"/>
              </p:cNvSpPr>
              <p:nvPr/>
            </p:nvSpPr>
            <p:spPr bwMode="hidden">
              <a:xfrm>
                <a:off x="2368" y="3997"/>
                <a:ext cx="444" cy="258"/>
              </a:xfrm>
              <a:prstGeom prst="ellipse">
                <a:avLst/>
              </a:prstGeom>
              <a:gradFill rotWithShape="0">
                <a:gsLst>
                  <a:gs pos="0">
                    <a:schemeClr val="accent2">
                      <a:gamma/>
                      <a:shade val="8784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62" name="Oval 22"/>
              <p:cNvSpPr>
                <a:spLocks noChangeArrowheads="1"/>
              </p:cNvSpPr>
              <p:nvPr/>
            </p:nvSpPr>
            <p:spPr bwMode="hidden">
              <a:xfrm>
                <a:off x="2385" y="4005"/>
                <a:ext cx="413" cy="240"/>
              </a:xfrm>
              <a:prstGeom prst="ellipse">
                <a:avLst/>
              </a:prstGeom>
              <a:gradFill rotWithShape="0">
                <a:gsLst>
                  <a:gs pos="0">
                    <a:schemeClr val="accent2">
                      <a:gamma/>
                      <a:shade val="94118"/>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63" name="Oval 23"/>
              <p:cNvSpPr>
                <a:spLocks noChangeArrowheads="1"/>
              </p:cNvSpPr>
              <p:nvPr/>
            </p:nvSpPr>
            <p:spPr bwMode="hidden">
              <a:xfrm>
                <a:off x="2437" y="4026"/>
                <a:ext cx="306" cy="192"/>
              </a:xfrm>
              <a:prstGeom prst="ellipse">
                <a:avLst/>
              </a:prstGeom>
              <a:gradFill rotWithShape="0">
                <a:gsLst>
                  <a:gs pos="0">
                    <a:schemeClr val="accent2">
                      <a:gamma/>
                      <a:shade val="8784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64" name="Oval 24"/>
              <p:cNvSpPr>
                <a:spLocks noChangeArrowheads="1"/>
              </p:cNvSpPr>
              <p:nvPr/>
            </p:nvSpPr>
            <p:spPr bwMode="hidden">
              <a:xfrm>
                <a:off x="2476" y="4056"/>
                <a:ext cx="227" cy="135"/>
              </a:xfrm>
              <a:prstGeom prst="ellipse">
                <a:avLst/>
              </a:prstGeom>
              <a:gradFill rotWithShape="0">
                <a:gsLst>
                  <a:gs pos="0">
                    <a:schemeClr val="accent2"/>
                  </a:gs>
                  <a:gs pos="100000">
                    <a:schemeClr val="accent2">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65" name="Oval 25"/>
              <p:cNvSpPr>
                <a:spLocks noChangeArrowheads="1"/>
              </p:cNvSpPr>
              <p:nvPr/>
            </p:nvSpPr>
            <p:spPr bwMode="hidden">
              <a:xfrm>
                <a:off x="2542" y="4097"/>
                <a:ext cx="90" cy="60"/>
              </a:xfrm>
              <a:prstGeom prst="ellipse">
                <a:avLst/>
              </a:prstGeom>
              <a:gradFill rotWithShape="0">
                <a:gsLst>
                  <a:gs pos="0">
                    <a:schemeClr val="accent2"/>
                  </a:gs>
                  <a:gs pos="100000">
                    <a:schemeClr val="accent2">
                      <a:gamma/>
                      <a:shade val="90980"/>
                      <a:invGamma/>
                    </a:schemeClr>
                  </a:gs>
                </a:gsLst>
                <a:lin ang="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66" name="Freeform 26"/>
              <p:cNvSpPr>
                <a:spLocks/>
              </p:cNvSpPr>
              <p:nvPr/>
            </p:nvSpPr>
            <p:spPr bwMode="hidden">
              <a:xfrm>
                <a:off x="2585" y="3822"/>
                <a:ext cx="449" cy="186"/>
              </a:xfrm>
              <a:custGeom>
                <a:avLst/>
                <a:gdLst>
                  <a:gd name="T0" fmla="*/ 6 w 448"/>
                  <a:gd name="T1" fmla="*/ 6 h 186"/>
                  <a:gd name="T2" fmla="*/ 78 w 448"/>
                  <a:gd name="T3" fmla="*/ 12 h 186"/>
                  <a:gd name="T4" fmla="*/ 150 w 448"/>
                  <a:gd name="T5" fmla="*/ 18 h 186"/>
                  <a:gd name="T6" fmla="*/ 215 w 448"/>
                  <a:gd name="T7" fmla="*/ 36 h 186"/>
                  <a:gd name="T8" fmla="*/ 275 w 448"/>
                  <a:gd name="T9" fmla="*/ 60 h 186"/>
                  <a:gd name="T10" fmla="*/ 329 w 448"/>
                  <a:gd name="T11" fmla="*/ 84 h 186"/>
                  <a:gd name="T12" fmla="*/ 377 w 448"/>
                  <a:gd name="T13" fmla="*/ 114 h 186"/>
                  <a:gd name="T14" fmla="*/ 419 w 448"/>
                  <a:gd name="T15" fmla="*/ 150 h 186"/>
                  <a:gd name="T16" fmla="*/ 448 w 448"/>
                  <a:gd name="T17" fmla="*/ 186 h 186"/>
                  <a:gd name="T18" fmla="*/ 448 w 448"/>
                  <a:gd name="T19" fmla="*/ 162 h 186"/>
                  <a:gd name="T20" fmla="*/ 413 w 448"/>
                  <a:gd name="T21" fmla="*/ 126 h 186"/>
                  <a:gd name="T22" fmla="*/ 371 w 448"/>
                  <a:gd name="T23" fmla="*/ 96 h 186"/>
                  <a:gd name="T24" fmla="*/ 323 w 448"/>
                  <a:gd name="T25" fmla="*/ 66 h 186"/>
                  <a:gd name="T26" fmla="*/ 269 w 448"/>
                  <a:gd name="T27" fmla="*/ 48 h 186"/>
                  <a:gd name="T28" fmla="*/ 144 w 448"/>
                  <a:gd name="T29" fmla="*/ 12 h 186"/>
                  <a:gd name="T30" fmla="*/ 78 w 448"/>
                  <a:gd name="T31" fmla="*/ 6 h 186"/>
                  <a:gd name="T32" fmla="*/ 6 w 448"/>
                  <a:gd name="T33" fmla="*/ 0 h 186"/>
                  <a:gd name="T34" fmla="*/ 0 w 448"/>
                  <a:gd name="T35" fmla="*/ 0 h 186"/>
                  <a:gd name="T36" fmla="*/ 0 w 448"/>
                  <a:gd name="T37" fmla="*/ 0 h 186"/>
                  <a:gd name="T38" fmla="*/ 0 w 448"/>
                  <a:gd name="T39" fmla="*/ 6 h 186"/>
                  <a:gd name="T40" fmla="*/ 0 w 448"/>
                  <a:gd name="T41" fmla="*/ 6 h 186"/>
                  <a:gd name="T42" fmla="*/ 6 w 448"/>
                  <a:gd name="T43" fmla="*/ 6 h 186"/>
                  <a:gd name="T44" fmla="*/ 6 w 448"/>
                  <a:gd name="T45" fmla="*/ 6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67" name="Freeform 27"/>
              <p:cNvSpPr>
                <a:spLocks/>
              </p:cNvSpPr>
              <p:nvPr/>
            </p:nvSpPr>
            <p:spPr bwMode="hidden">
              <a:xfrm>
                <a:off x="2142" y="3852"/>
                <a:ext cx="892" cy="462"/>
              </a:xfrm>
              <a:custGeom>
                <a:avLst/>
                <a:gdLst>
                  <a:gd name="T0" fmla="*/ 23 w 890"/>
                  <a:gd name="T1" fmla="*/ 276 h 462"/>
                  <a:gd name="T2" fmla="*/ 29 w 890"/>
                  <a:gd name="T3" fmla="*/ 222 h 462"/>
                  <a:gd name="T4" fmla="*/ 59 w 890"/>
                  <a:gd name="T5" fmla="*/ 174 h 462"/>
                  <a:gd name="T6" fmla="*/ 95 w 890"/>
                  <a:gd name="T7" fmla="*/ 132 h 462"/>
                  <a:gd name="T8" fmla="*/ 149 w 890"/>
                  <a:gd name="T9" fmla="*/ 96 h 462"/>
                  <a:gd name="T10" fmla="*/ 209 w 890"/>
                  <a:gd name="T11" fmla="*/ 60 h 462"/>
                  <a:gd name="T12" fmla="*/ 281 w 890"/>
                  <a:gd name="T13" fmla="*/ 36 h 462"/>
                  <a:gd name="T14" fmla="*/ 364 w 890"/>
                  <a:gd name="T15" fmla="*/ 24 h 462"/>
                  <a:gd name="T16" fmla="*/ 448 w 890"/>
                  <a:gd name="T17" fmla="*/ 18 h 462"/>
                  <a:gd name="T18" fmla="*/ 532 w 890"/>
                  <a:gd name="T19" fmla="*/ 24 h 462"/>
                  <a:gd name="T20" fmla="*/ 609 w 890"/>
                  <a:gd name="T21" fmla="*/ 36 h 462"/>
                  <a:gd name="T22" fmla="*/ 681 w 890"/>
                  <a:gd name="T23" fmla="*/ 60 h 462"/>
                  <a:gd name="T24" fmla="*/ 741 w 890"/>
                  <a:gd name="T25" fmla="*/ 96 h 462"/>
                  <a:gd name="T26" fmla="*/ 795 w 890"/>
                  <a:gd name="T27" fmla="*/ 132 h 462"/>
                  <a:gd name="T28" fmla="*/ 831 w 890"/>
                  <a:gd name="T29" fmla="*/ 174 h 462"/>
                  <a:gd name="T30" fmla="*/ 861 w 890"/>
                  <a:gd name="T31" fmla="*/ 222 h 462"/>
                  <a:gd name="T32" fmla="*/ 867 w 890"/>
                  <a:gd name="T33" fmla="*/ 276 h 462"/>
                  <a:gd name="T34" fmla="*/ 855 w 890"/>
                  <a:gd name="T35" fmla="*/ 330 h 462"/>
                  <a:gd name="T36" fmla="*/ 831 w 890"/>
                  <a:gd name="T37" fmla="*/ 378 h 462"/>
                  <a:gd name="T38" fmla="*/ 783 w 890"/>
                  <a:gd name="T39" fmla="*/ 426 h 462"/>
                  <a:gd name="T40" fmla="*/ 723 w 890"/>
                  <a:gd name="T41" fmla="*/ 462 h 462"/>
                  <a:gd name="T42" fmla="*/ 765 w 890"/>
                  <a:gd name="T43" fmla="*/ 462 h 462"/>
                  <a:gd name="T44" fmla="*/ 819 w 890"/>
                  <a:gd name="T45" fmla="*/ 426 h 462"/>
                  <a:gd name="T46" fmla="*/ 855 w 890"/>
                  <a:gd name="T47" fmla="*/ 378 h 462"/>
                  <a:gd name="T48" fmla="*/ 884 w 890"/>
                  <a:gd name="T49" fmla="*/ 330 h 462"/>
                  <a:gd name="T50" fmla="*/ 890 w 890"/>
                  <a:gd name="T51" fmla="*/ 276 h 462"/>
                  <a:gd name="T52" fmla="*/ 884 w 890"/>
                  <a:gd name="T53" fmla="*/ 222 h 462"/>
                  <a:gd name="T54" fmla="*/ 855 w 890"/>
                  <a:gd name="T55" fmla="*/ 168 h 462"/>
                  <a:gd name="T56" fmla="*/ 813 w 890"/>
                  <a:gd name="T57" fmla="*/ 120 h 462"/>
                  <a:gd name="T58" fmla="*/ 759 w 890"/>
                  <a:gd name="T59" fmla="*/ 84 h 462"/>
                  <a:gd name="T60" fmla="*/ 693 w 890"/>
                  <a:gd name="T61" fmla="*/ 48 h 462"/>
                  <a:gd name="T62" fmla="*/ 621 w 890"/>
                  <a:gd name="T63" fmla="*/ 24 h 462"/>
                  <a:gd name="T64" fmla="*/ 538 w 890"/>
                  <a:gd name="T65" fmla="*/ 6 h 462"/>
                  <a:gd name="T66" fmla="*/ 448 w 890"/>
                  <a:gd name="T67" fmla="*/ 0 h 462"/>
                  <a:gd name="T68" fmla="*/ 358 w 890"/>
                  <a:gd name="T69" fmla="*/ 6 h 462"/>
                  <a:gd name="T70" fmla="*/ 275 w 890"/>
                  <a:gd name="T71" fmla="*/ 24 h 462"/>
                  <a:gd name="T72" fmla="*/ 197 w 890"/>
                  <a:gd name="T73" fmla="*/ 48 h 462"/>
                  <a:gd name="T74" fmla="*/ 131 w 890"/>
                  <a:gd name="T75" fmla="*/ 84 h 462"/>
                  <a:gd name="T76" fmla="*/ 77 w 890"/>
                  <a:gd name="T77" fmla="*/ 120 h 462"/>
                  <a:gd name="T78" fmla="*/ 35 w 890"/>
                  <a:gd name="T79" fmla="*/ 168 h 462"/>
                  <a:gd name="T80" fmla="*/ 12 w 890"/>
                  <a:gd name="T81" fmla="*/ 222 h 462"/>
                  <a:gd name="T82" fmla="*/ 0 w 890"/>
                  <a:gd name="T83" fmla="*/ 276 h 462"/>
                  <a:gd name="T84" fmla="*/ 6 w 890"/>
                  <a:gd name="T85" fmla="*/ 330 h 462"/>
                  <a:gd name="T86" fmla="*/ 35 w 890"/>
                  <a:gd name="T87" fmla="*/ 378 h 462"/>
                  <a:gd name="T88" fmla="*/ 71 w 890"/>
                  <a:gd name="T89" fmla="*/ 426 h 462"/>
                  <a:gd name="T90" fmla="*/ 125 w 890"/>
                  <a:gd name="T91" fmla="*/ 462 h 462"/>
                  <a:gd name="T92" fmla="*/ 167 w 890"/>
                  <a:gd name="T93" fmla="*/ 462 h 462"/>
                  <a:gd name="T94" fmla="*/ 107 w 890"/>
                  <a:gd name="T95" fmla="*/ 426 h 462"/>
                  <a:gd name="T96" fmla="*/ 59 w 890"/>
                  <a:gd name="T97" fmla="*/ 378 h 462"/>
                  <a:gd name="T98" fmla="*/ 35 w 890"/>
                  <a:gd name="T99" fmla="*/ 330 h 462"/>
                  <a:gd name="T100" fmla="*/ 23 w 890"/>
                  <a:gd name="T101" fmla="*/ 276 h 462"/>
                  <a:gd name="T102" fmla="*/ 23 w 890"/>
                  <a:gd name="T103" fmla="*/ 276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68" name="Freeform 28"/>
              <p:cNvSpPr>
                <a:spLocks/>
              </p:cNvSpPr>
              <p:nvPr/>
            </p:nvSpPr>
            <p:spPr bwMode="hidden">
              <a:xfrm>
                <a:off x="2082" y="3828"/>
                <a:ext cx="407" cy="486"/>
              </a:xfrm>
              <a:custGeom>
                <a:avLst/>
                <a:gdLst>
                  <a:gd name="T0" fmla="*/ 18 w 406"/>
                  <a:gd name="T1" fmla="*/ 300 h 486"/>
                  <a:gd name="T2" fmla="*/ 24 w 406"/>
                  <a:gd name="T3" fmla="*/ 246 h 486"/>
                  <a:gd name="T4" fmla="*/ 48 w 406"/>
                  <a:gd name="T5" fmla="*/ 198 h 486"/>
                  <a:gd name="T6" fmla="*/ 83 w 406"/>
                  <a:gd name="T7" fmla="*/ 150 h 486"/>
                  <a:gd name="T8" fmla="*/ 131 w 406"/>
                  <a:gd name="T9" fmla="*/ 108 h 486"/>
                  <a:gd name="T10" fmla="*/ 185 w 406"/>
                  <a:gd name="T11" fmla="*/ 72 h 486"/>
                  <a:gd name="T12" fmla="*/ 251 w 406"/>
                  <a:gd name="T13" fmla="*/ 42 h 486"/>
                  <a:gd name="T14" fmla="*/ 329 w 406"/>
                  <a:gd name="T15" fmla="*/ 24 h 486"/>
                  <a:gd name="T16" fmla="*/ 406 w 406"/>
                  <a:gd name="T17" fmla="*/ 6 h 486"/>
                  <a:gd name="T18" fmla="*/ 406 w 406"/>
                  <a:gd name="T19" fmla="*/ 0 h 486"/>
                  <a:gd name="T20" fmla="*/ 323 w 406"/>
                  <a:gd name="T21" fmla="*/ 12 h 486"/>
                  <a:gd name="T22" fmla="*/ 245 w 406"/>
                  <a:gd name="T23" fmla="*/ 36 h 486"/>
                  <a:gd name="T24" fmla="*/ 179 w 406"/>
                  <a:gd name="T25" fmla="*/ 66 h 486"/>
                  <a:gd name="T26" fmla="*/ 119 w 406"/>
                  <a:gd name="T27" fmla="*/ 102 h 486"/>
                  <a:gd name="T28" fmla="*/ 72 w 406"/>
                  <a:gd name="T29" fmla="*/ 144 h 486"/>
                  <a:gd name="T30" fmla="*/ 30 w 406"/>
                  <a:gd name="T31" fmla="*/ 192 h 486"/>
                  <a:gd name="T32" fmla="*/ 6 w 406"/>
                  <a:gd name="T33" fmla="*/ 246 h 486"/>
                  <a:gd name="T34" fmla="*/ 0 w 406"/>
                  <a:gd name="T35" fmla="*/ 300 h 486"/>
                  <a:gd name="T36" fmla="*/ 6 w 406"/>
                  <a:gd name="T37" fmla="*/ 348 h 486"/>
                  <a:gd name="T38" fmla="*/ 30 w 406"/>
                  <a:gd name="T39" fmla="*/ 396 h 486"/>
                  <a:gd name="T40" fmla="*/ 66 w 406"/>
                  <a:gd name="T41" fmla="*/ 444 h 486"/>
                  <a:gd name="T42" fmla="*/ 107 w 406"/>
                  <a:gd name="T43" fmla="*/ 486 h 486"/>
                  <a:gd name="T44" fmla="*/ 131 w 406"/>
                  <a:gd name="T45" fmla="*/ 486 h 486"/>
                  <a:gd name="T46" fmla="*/ 83 w 406"/>
                  <a:gd name="T47" fmla="*/ 450 h 486"/>
                  <a:gd name="T48" fmla="*/ 48 w 406"/>
                  <a:gd name="T49" fmla="*/ 402 h 486"/>
                  <a:gd name="T50" fmla="*/ 24 w 406"/>
                  <a:gd name="T51" fmla="*/ 354 h 486"/>
                  <a:gd name="T52" fmla="*/ 18 w 406"/>
                  <a:gd name="T53" fmla="*/ 300 h 486"/>
                  <a:gd name="T54" fmla="*/ 18 w 406"/>
                  <a:gd name="T55" fmla="*/ 300 h 4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69" name="Freeform 29"/>
              <p:cNvSpPr>
                <a:spLocks/>
              </p:cNvSpPr>
              <p:nvPr/>
            </p:nvSpPr>
            <p:spPr bwMode="hidden">
              <a:xfrm>
                <a:off x="2987" y="4044"/>
                <a:ext cx="108" cy="252"/>
              </a:xfrm>
              <a:custGeom>
                <a:avLst/>
                <a:gdLst>
                  <a:gd name="T0" fmla="*/ 89 w 107"/>
                  <a:gd name="T1" fmla="*/ 84 h 252"/>
                  <a:gd name="T2" fmla="*/ 83 w 107"/>
                  <a:gd name="T3" fmla="*/ 132 h 252"/>
                  <a:gd name="T4" fmla="*/ 65 w 107"/>
                  <a:gd name="T5" fmla="*/ 174 h 252"/>
                  <a:gd name="T6" fmla="*/ 36 w 107"/>
                  <a:gd name="T7" fmla="*/ 216 h 252"/>
                  <a:gd name="T8" fmla="*/ 0 w 107"/>
                  <a:gd name="T9" fmla="*/ 252 h 252"/>
                  <a:gd name="T10" fmla="*/ 18 w 107"/>
                  <a:gd name="T11" fmla="*/ 252 h 252"/>
                  <a:gd name="T12" fmla="*/ 53 w 107"/>
                  <a:gd name="T13" fmla="*/ 216 h 252"/>
                  <a:gd name="T14" fmla="*/ 83 w 107"/>
                  <a:gd name="T15" fmla="*/ 174 h 252"/>
                  <a:gd name="T16" fmla="*/ 101 w 107"/>
                  <a:gd name="T17" fmla="*/ 132 h 252"/>
                  <a:gd name="T18" fmla="*/ 107 w 107"/>
                  <a:gd name="T19" fmla="*/ 84 h 252"/>
                  <a:gd name="T20" fmla="*/ 101 w 107"/>
                  <a:gd name="T21" fmla="*/ 42 h 252"/>
                  <a:gd name="T22" fmla="*/ 89 w 107"/>
                  <a:gd name="T23" fmla="*/ 0 h 252"/>
                  <a:gd name="T24" fmla="*/ 65 w 107"/>
                  <a:gd name="T25" fmla="*/ 0 h 252"/>
                  <a:gd name="T26" fmla="*/ 83 w 107"/>
                  <a:gd name="T27" fmla="*/ 42 h 252"/>
                  <a:gd name="T28" fmla="*/ 89 w 107"/>
                  <a:gd name="T29" fmla="*/ 84 h 252"/>
                  <a:gd name="T30" fmla="*/ 89 w 107"/>
                  <a:gd name="T31" fmla="*/ 84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4151" name="Freeform 30"/>
              <p:cNvSpPr>
                <a:spLocks/>
              </p:cNvSpPr>
              <p:nvPr/>
            </p:nvSpPr>
            <p:spPr bwMode="hidden">
              <a:xfrm>
                <a:off x="2068" y="3685"/>
                <a:ext cx="835" cy="150"/>
              </a:xfrm>
              <a:custGeom>
                <a:avLst/>
                <a:gdLst>
                  <a:gd name="T0" fmla="*/ 518 w 835"/>
                  <a:gd name="T1" fmla="*/ 18 h 150"/>
                  <a:gd name="T2" fmla="*/ 597 w 835"/>
                  <a:gd name="T3" fmla="*/ 24 h 150"/>
                  <a:gd name="T4" fmla="*/ 682 w 835"/>
                  <a:gd name="T5" fmla="*/ 30 h 150"/>
                  <a:gd name="T6" fmla="*/ 755 w 835"/>
                  <a:gd name="T7" fmla="*/ 42 h 150"/>
                  <a:gd name="T8" fmla="*/ 828 w 835"/>
                  <a:gd name="T9" fmla="*/ 60 h 150"/>
                  <a:gd name="T10" fmla="*/ 835 w 835"/>
                  <a:gd name="T11" fmla="*/ 42 h 150"/>
                  <a:gd name="T12" fmla="*/ 761 w 835"/>
                  <a:gd name="T13" fmla="*/ 24 h 150"/>
                  <a:gd name="T14" fmla="*/ 688 w 835"/>
                  <a:gd name="T15" fmla="*/ 12 h 150"/>
                  <a:gd name="T16" fmla="*/ 603 w 835"/>
                  <a:gd name="T17" fmla="*/ 6 h 150"/>
                  <a:gd name="T18" fmla="*/ 518 w 835"/>
                  <a:gd name="T19" fmla="*/ 0 h 150"/>
                  <a:gd name="T20" fmla="*/ 372 w 835"/>
                  <a:gd name="T21" fmla="*/ 12 h 150"/>
                  <a:gd name="T22" fmla="*/ 232 w 835"/>
                  <a:gd name="T23" fmla="*/ 36 h 150"/>
                  <a:gd name="T24" fmla="*/ 110 w 835"/>
                  <a:gd name="T25" fmla="*/ 78 h 150"/>
                  <a:gd name="T26" fmla="*/ 0 w 835"/>
                  <a:gd name="T27" fmla="*/ 132 h 150"/>
                  <a:gd name="T28" fmla="*/ 19 w 835"/>
                  <a:gd name="T29" fmla="*/ 150 h 150"/>
                  <a:gd name="T30" fmla="*/ 122 w 835"/>
                  <a:gd name="T31" fmla="*/ 96 h 150"/>
                  <a:gd name="T32" fmla="*/ 244 w 835"/>
                  <a:gd name="T33" fmla="*/ 54 h 150"/>
                  <a:gd name="T34" fmla="*/ 378 w 835"/>
                  <a:gd name="T35" fmla="*/ 30 h 150"/>
                  <a:gd name="T36" fmla="*/ 518 w 835"/>
                  <a:gd name="T37" fmla="*/ 18 h 150"/>
                  <a:gd name="T38" fmla="*/ 518 w 835"/>
                  <a:gd name="T39" fmla="*/ 18 h 15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52" name="Freeform 31"/>
              <p:cNvSpPr>
                <a:spLocks/>
              </p:cNvSpPr>
              <p:nvPr/>
            </p:nvSpPr>
            <p:spPr bwMode="hidden">
              <a:xfrm>
                <a:off x="1867" y="3853"/>
                <a:ext cx="171" cy="461"/>
              </a:xfrm>
              <a:custGeom>
                <a:avLst/>
                <a:gdLst>
                  <a:gd name="T0" fmla="*/ 31 w 171"/>
                  <a:gd name="T1" fmla="*/ 263 h 461"/>
                  <a:gd name="T2" fmla="*/ 43 w 171"/>
                  <a:gd name="T3" fmla="*/ 191 h 461"/>
                  <a:gd name="T4" fmla="*/ 67 w 171"/>
                  <a:gd name="T5" fmla="*/ 131 h 461"/>
                  <a:gd name="T6" fmla="*/ 116 w 171"/>
                  <a:gd name="T7" fmla="*/ 72 h 461"/>
                  <a:gd name="T8" fmla="*/ 171 w 171"/>
                  <a:gd name="T9" fmla="*/ 18 h 461"/>
                  <a:gd name="T10" fmla="*/ 153 w 171"/>
                  <a:gd name="T11" fmla="*/ 0 h 461"/>
                  <a:gd name="T12" fmla="*/ 86 w 171"/>
                  <a:gd name="T13" fmla="*/ 60 h 461"/>
                  <a:gd name="T14" fmla="*/ 43 w 171"/>
                  <a:gd name="T15" fmla="*/ 120 h 461"/>
                  <a:gd name="T16" fmla="*/ 13 w 171"/>
                  <a:gd name="T17" fmla="*/ 191 h 461"/>
                  <a:gd name="T18" fmla="*/ 0 w 171"/>
                  <a:gd name="T19" fmla="*/ 263 h 461"/>
                  <a:gd name="T20" fmla="*/ 6 w 171"/>
                  <a:gd name="T21" fmla="*/ 317 h 461"/>
                  <a:gd name="T22" fmla="*/ 25 w 171"/>
                  <a:gd name="T23" fmla="*/ 365 h 461"/>
                  <a:gd name="T24" fmla="*/ 49 w 171"/>
                  <a:gd name="T25" fmla="*/ 413 h 461"/>
                  <a:gd name="T26" fmla="*/ 86 w 171"/>
                  <a:gd name="T27" fmla="*/ 461 h 461"/>
                  <a:gd name="T28" fmla="*/ 122 w 171"/>
                  <a:gd name="T29" fmla="*/ 461 h 461"/>
                  <a:gd name="T30" fmla="*/ 86 w 171"/>
                  <a:gd name="T31" fmla="*/ 413 h 461"/>
                  <a:gd name="T32" fmla="*/ 55 w 171"/>
                  <a:gd name="T33" fmla="*/ 365 h 461"/>
                  <a:gd name="T34" fmla="*/ 37 w 171"/>
                  <a:gd name="T35" fmla="*/ 317 h 461"/>
                  <a:gd name="T36" fmla="*/ 31 w 171"/>
                  <a:gd name="T37" fmla="*/ 263 h 461"/>
                  <a:gd name="T38" fmla="*/ 31 w 171"/>
                  <a:gd name="T39" fmla="*/ 263 h 46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472" name="Freeform 32"/>
              <p:cNvSpPr>
                <a:spLocks/>
              </p:cNvSpPr>
              <p:nvPr/>
            </p:nvSpPr>
            <p:spPr bwMode="hidden">
              <a:xfrm>
                <a:off x="2951" y="3751"/>
                <a:ext cx="360" cy="563"/>
              </a:xfrm>
              <a:custGeom>
                <a:avLst/>
                <a:gdLst>
                  <a:gd name="T0" fmla="*/ 360 w 360"/>
                  <a:gd name="T1" fmla="*/ 365 h 563"/>
                  <a:gd name="T2" fmla="*/ 353 w 360"/>
                  <a:gd name="T3" fmla="*/ 305 h 563"/>
                  <a:gd name="T4" fmla="*/ 335 w 360"/>
                  <a:gd name="T5" fmla="*/ 251 h 563"/>
                  <a:gd name="T6" fmla="*/ 305 w 360"/>
                  <a:gd name="T7" fmla="*/ 204 h 563"/>
                  <a:gd name="T8" fmla="*/ 262 w 360"/>
                  <a:gd name="T9" fmla="*/ 156 h 563"/>
                  <a:gd name="T10" fmla="*/ 213 w 360"/>
                  <a:gd name="T11" fmla="*/ 108 h 563"/>
                  <a:gd name="T12" fmla="*/ 159 w 360"/>
                  <a:gd name="T13" fmla="*/ 66 h 563"/>
                  <a:gd name="T14" fmla="*/ 92 w 360"/>
                  <a:gd name="T15" fmla="*/ 30 h 563"/>
                  <a:gd name="T16" fmla="*/ 19 w 360"/>
                  <a:gd name="T17" fmla="*/ 0 h 563"/>
                  <a:gd name="T18" fmla="*/ 0 w 360"/>
                  <a:gd name="T19" fmla="*/ 12 h 563"/>
                  <a:gd name="T20" fmla="*/ 67 w 360"/>
                  <a:gd name="T21" fmla="*/ 42 h 563"/>
                  <a:gd name="T22" fmla="*/ 134 w 360"/>
                  <a:gd name="T23" fmla="*/ 78 h 563"/>
                  <a:gd name="T24" fmla="*/ 189 w 360"/>
                  <a:gd name="T25" fmla="*/ 114 h 563"/>
                  <a:gd name="T26" fmla="*/ 238 w 360"/>
                  <a:gd name="T27" fmla="*/ 162 h 563"/>
                  <a:gd name="T28" fmla="*/ 274 w 360"/>
                  <a:gd name="T29" fmla="*/ 210 h 563"/>
                  <a:gd name="T30" fmla="*/ 299 w 360"/>
                  <a:gd name="T31" fmla="*/ 257 h 563"/>
                  <a:gd name="T32" fmla="*/ 317 w 360"/>
                  <a:gd name="T33" fmla="*/ 311 h 563"/>
                  <a:gd name="T34" fmla="*/ 323 w 360"/>
                  <a:gd name="T35" fmla="*/ 365 h 563"/>
                  <a:gd name="T36" fmla="*/ 317 w 360"/>
                  <a:gd name="T37" fmla="*/ 419 h 563"/>
                  <a:gd name="T38" fmla="*/ 299 w 360"/>
                  <a:gd name="T39" fmla="*/ 467 h 563"/>
                  <a:gd name="T40" fmla="*/ 274 w 360"/>
                  <a:gd name="T41" fmla="*/ 515 h 563"/>
                  <a:gd name="T42" fmla="*/ 238 w 360"/>
                  <a:gd name="T43" fmla="*/ 563 h 563"/>
                  <a:gd name="T44" fmla="*/ 268 w 360"/>
                  <a:gd name="T45" fmla="*/ 563 h 563"/>
                  <a:gd name="T46" fmla="*/ 311 w 360"/>
                  <a:gd name="T47" fmla="*/ 515 h 563"/>
                  <a:gd name="T48" fmla="*/ 335 w 360"/>
                  <a:gd name="T49" fmla="*/ 467 h 563"/>
                  <a:gd name="T50" fmla="*/ 353 w 360"/>
                  <a:gd name="T51" fmla="*/ 419 h 563"/>
                  <a:gd name="T52" fmla="*/ 360 w 360"/>
                  <a:gd name="T53" fmla="*/ 365 h 563"/>
                  <a:gd name="T54" fmla="*/ 360 w 360"/>
                  <a:gd name="T55" fmla="*/ 365 h 5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73" name="Freeform 33"/>
              <p:cNvSpPr>
                <a:spLocks/>
              </p:cNvSpPr>
              <p:nvPr/>
            </p:nvSpPr>
            <p:spPr bwMode="hidden">
              <a:xfrm>
                <a:off x="2318" y="3631"/>
                <a:ext cx="1078" cy="425"/>
              </a:xfrm>
              <a:custGeom>
                <a:avLst/>
                <a:gdLst>
                  <a:gd name="T0" fmla="*/ 1053 w 1078"/>
                  <a:gd name="T1" fmla="*/ 425 h 425"/>
                  <a:gd name="T2" fmla="*/ 1078 w 1078"/>
                  <a:gd name="T3" fmla="*/ 419 h 425"/>
                  <a:gd name="T4" fmla="*/ 1066 w 1078"/>
                  <a:gd name="T5" fmla="*/ 377 h 425"/>
                  <a:gd name="T6" fmla="*/ 1047 w 1078"/>
                  <a:gd name="T7" fmla="*/ 336 h 425"/>
                  <a:gd name="T8" fmla="*/ 986 w 1078"/>
                  <a:gd name="T9" fmla="*/ 252 h 425"/>
                  <a:gd name="T10" fmla="*/ 907 w 1078"/>
                  <a:gd name="T11" fmla="*/ 180 h 425"/>
                  <a:gd name="T12" fmla="*/ 810 w 1078"/>
                  <a:gd name="T13" fmla="*/ 120 h 425"/>
                  <a:gd name="T14" fmla="*/ 694 w 1078"/>
                  <a:gd name="T15" fmla="*/ 72 h 425"/>
                  <a:gd name="T16" fmla="*/ 560 w 1078"/>
                  <a:gd name="T17" fmla="*/ 30 h 425"/>
                  <a:gd name="T18" fmla="*/ 420 w 1078"/>
                  <a:gd name="T19" fmla="*/ 6 h 425"/>
                  <a:gd name="T20" fmla="*/ 268 w 1078"/>
                  <a:gd name="T21" fmla="*/ 0 h 425"/>
                  <a:gd name="T22" fmla="*/ 134 w 1078"/>
                  <a:gd name="T23" fmla="*/ 6 h 425"/>
                  <a:gd name="T24" fmla="*/ 0 w 1078"/>
                  <a:gd name="T25" fmla="*/ 24 h 425"/>
                  <a:gd name="T26" fmla="*/ 12 w 1078"/>
                  <a:gd name="T27" fmla="*/ 36 h 425"/>
                  <a:gd name="T28" fmla="*/ 134 w 1078"/>
                  <a:gd name="T29" fmla="*/ 18 h 425"/>
                  <a:gd name="T30" fmla="*/ 268 w 1078"/>
                  <a:gd name="T31" fmla="*/ 12 h 425"/>
                  <a:gd name="T32" fmla="*/ 420 w 1078"/>
                  <a:gd name="T33" fmla="*/ 18 h 425"/>
                  <a:gd name="T34" fmla="*/ 554 w 1078"/>
                  <a:gd name="T35" fmla="*/ 42 h 425"/>
                  <a:gd name="T36" fmla="*/ 682 w 1078"/>
                  <a:gd name="T37" fmla="*/ 84 h 425"/>
                  <a:gd name="T38" fmla="*/ 798 w 1078"/>
                  <a:gd name="T39" fmla="*/ 132 h 425"/>
                  <a:gd name="T40" fmla="*/ 895 w 1078"/>
                  <a:gd name="T41" fmla="*/ 192 h 425"/>
                  <a:gd name="T42" fmla="*/ 968 w 1078"/>
                  <a:gd name="T43" fmla="*/ 264 h 425"/>
                  <a:gd name="T44" fmla="*/ 999 w 1078"/>
                  <a:gd name="T45" fmla="*/ 300 h 425"/>
                  <a:gd name="T46" fmla="*/ 1023 w 1078"/>
                  <a:gd name="T47" fmla="*/ 342 h 425"/>
                  <a:gd name="T48" fmla="*/ 1041 w 1078"/>
                  <a:gd name="T49" fmla="*/ 383 h 425"/>
                  <a:gd name="T50" fmla="*/ 1053 w 1078"/>
                  <a:gd name="T51" fmla="*/ 425 h 425"/>
                  <a:gd name="T52" fmla="*/ 1053 w 1078"/>
                  <a:gd name="T53" fmla="*/ 425 h 4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74" name="Freeform 34"/>
              <p:cNvSpPr>
                <a:spLocks/>
              </p:cNvSpPr>
              <p:nvPr/>
            </p:nvSpPr>
            <p:spPr bwMode="hidden">
              <a:xfrm>
                <a:off x="3304" y="4080"/>
                <a:ext cx="98" cy="234"/>
              </a:xfrm>
              <a:custGeom>
                <a:avLst/>
                <a:gdLst>
                  <a:gd name="T0" fmla="*/ 0 w 98"/>
                  <a:gd name="T1" fmla="*/ 234 h 234"/>
                  <a:gd name="T2" fmla="*/ 25 w 98"/>
                  <a:gd name="T3" fmla="*/ 234 h 234"/>
                  <a:gd name="T4" fmla="*/ 55 w 98"/>
                  <a:gd name="T5" fmla="*/ 186 h 234"/>
                  <a:gd name="T6" fmla="*/ 80 w 98"/>
                  <a:gd name="T7" fmla="*/ 138 h 234"/>
                  <a:gd name="T8" fmla="*/ 92 w 98"/>
                  <a:gd name="T9" fmla="*/ 90 h 234"/>
                  <a:gd name="T10" fmla="*/ 98 w 98"/>
                  <a:gd name="T11" fmla="*/ 36 h 234"/>
                  <a:gd name="T12" fmla="*/ 98 w 98"/>
                  <a:gd name="T13" fmla="*/ 0 h 234"/>
                  <a:gd name="T14" fmla="*/ 74 w 98"/>
                  <a:gd name="T15" fmla="*/ 0 h 234"/>
                  <a:gd name="T16" fmla="*/ 74 w 98"/>
                  <a:gd name="T17" fmla="*/ 36 h 234"/>
                  <a:gd name="T18" fmla="*/ 67 w 98"/>
                  <a:gd name="T19" fmla="*/ 90 h 234"/>
                  <a:gd name="T20" fmla="*/ 55 w 98"/>
                  <a:gd name="T21" fmla="*/ 138 h 234"/>
                  <a:gd name="T22" fmla="*/ 31 w 98"/>
                  <a:gd name="T23" fmla="*/ 186 h 234"/>
                  <a:gd name="T24" fmla="*/ 0 w 98"/>
                  <a:gd name="T25" fmla="*/ 234 h 234"/>
                  <a:gd name="T26" fmla="*/ 0 w 98"/>
                  <a:gd name="T27" fmla="*/ 2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4156" name="Freeform 35"/>
              <p:cNvSpPr>
                <a:spLocks/>
              </p:cNvSpPr>
              <p:nvPr/>
            </p:nvSpPr>
            <p:spPr bwMode="hidden">
              <a:xfrm>
                <a:off x="1776" y="3673"/>
                <a:ext cx="481" cy="641"/>
              </a:xfrm>
              <a:custGeom>
                <a:avLst/>
                <a:gdLst>
                  <a:gd name="T0" fmla="*/ 18 w 481"/>
                  <a:gd name="T1" fmla="*/ 443 h 641"/>
                  <a:gd name="T2" fmla="*/ 24 w 481"/>
                  <a:gd name="T3" fmla="*/ 371 h 641"/>
                  <a:gd name="T4" fmla="*/ 55 w 481"/>
                  <a:gd name="T5" fmla="*/ 305 h 641"/>
                  <a:gd name="T6" fmla="*/ 91 w 481"/>
                  <a:gd name="T7" fmla="*/ 246 h 641"/>
                  <a:gd name="T8" fmla="*/ 146 w 481"/>
                  <a:gd name="T9" fmla="*/ 186 h 641"/>
                  <a:gd name="T10" fmla="*/ 213 w 481"/>
                  <a:gd name="T11" fmla="*/ 132 h 641"/>
                  <a:gd name="T12" fmla="*/ 292 w 481"/>
                  <a:gd name="T13" fmla="*/ 84 h 641"/>
                  <a:gd name="T14" fmla="*/ 384 w 481"/>
                  <a:gd name="T15" fmla="*/ 48 h 641"/>
                  <a:gd name="T16" fmla="*/ 481 w 481"/>
                  <a:gd name="T17" fmla="*/ 12 h 641"/>
                  <a:gd name="T18" fmla="*/ 457 w 481"/>
                  <a:gd name="T19" fmla="*/ 0 h 641"/>
                  <a:gd name="T20" fmla="*/ 359 w 481"/>
                  <a:gd name="T21" fmla="*/ 36 h 641"/>
                  <a:gd name="T22" fmla="*/ 274 w 481"/>
                  <a:gd name="T23" fmla="*/ 78 h 641"/>
                  <a:gd name="T24" fmla="*/ 195 w 481"/>
                  <a:gd name="T25" fmla="*/ 126 h 641"/>
                  <a:gd name="T26" fmla="*/ 128 w 481"/>
                  <a:gd name="T27" fmla="*/ 180 h 641"/>
                  <a:gd name="T28" fmla="*/ 73 w 481"/>
                  <a:gd name="T29" fmla="*/ 240 h 641"/>
                  <a:gd name="T30" fmla="*/ 37 w 481"/>
                  <a:gd name="T31" fmla="*/ 305 h 641"/>
                  <a:gd name="T32" fmla="*/ 6 w 481"/>
                  <a:gd name="T33" fmla="*/ 371 h 641"/>
                  <a:gd name="T34" fmla="*/ 0 w 481"/>
                  <a:gd name="T35" fmla="*/ 443 h 641"/>
                  <a:gd name="T36" fmla="*/ 6 w 481"/>
                  <a:gd name="T37" fmla="*/ 497 h 641"/>
                  <a:gd name="T38" fmla="*/ 18 w 481"/>
                  <a:gd name="T39" fmla="*/ 545 h 641"/>
                  <a:gd name="T40" fmla="*/ 43 w 481"/>
                  <a:gd name="T41" fmla="*/ 593 h 641"/>
                  <a:gd name="T42" fmla="*/ 73 w 481"/>
                  <a:gd name="T43" fmla="*/ 641 h 641"/>
                  <a:gd name="T44" fmla="*/ 97 w 481"/>
                  <a:gd name="T45" fmla="*/ 641 h 641"/>
                  <a:gd name="T46" fmla="*/ 67 w 481"/>
                  <a:gd name="T47" fmla="*/ 593 h 641"/>
                  <a:gd name="T48" fmla="*/ 43 w 481"/>
                  <a:gd name="T49" fmla="*/ 545 h 641"/>
                  <a:gd name="T50" fmla="*/ 24 w 481"/>
                  <a:gd name="T51" fmla="*/ 497 h 641"/>
                  <a:gd name="T52" fmla="*/ 18 w 481"/>
                  <a:gd name="T53" fmla="*/ 443 h 641"/>
                  <a:gd name="T54" fmla="*/ 18 w 481"/>
                  <a:gd name="T55" fmla="*/ 443 h 641"/>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4108" name="Group 36"/>
            <p:cNvGrpSpPr>
              <a:grpSpLocks/>
            </p:cNvGrpSpPr>
            <p:nvPr userDrawn="1"/>
          </p:nvGrpSpPr>
          <p:grpSpPr bwMode="auto">
            <a:xfrm>
              <a:off x="4128" y="3360"/>
              <a:ext cx="1351" cy="821"/>
              <a:chOff x="4128" y="3360"/>
              <a:chExt cx="1351" cy="821"/>
            </a:xfrm>
          </p:grpSpPr>
          <p:sp>
            <p:nvSpPr>
              <p:cNvPr id="61477" name="Freeform 37"/>
              <p:cNvSpPr>
                <a:spLocks noEditPoints="1"/>
              </p:cNvSpPr>
              <p:nvPr/>
            </p:nvSpPr>
            <p:spPr bwMode="hidden">
              <a:xfrm>
                <a:off x="4200" y="3402"/>
                <a:ext cx="1201" cy="731"/>
              </a:xfrm>
              <a:custGeom>
                <a:avLst/>
                <a:gdLst>
                  <a:gd name="T0" fmla="*/ 484 w 1201"/>
                  <a:gd name="T1" fmla="*/ 6 h 731"/>
                  <a:gd name="T2" fmla="*/ 263 w 1201"/>
                  <a:gd name="T3" fmla="*/ 60 h 731"/>
                  <a:gd name="T4" fmla="*/ 101 w 1201"/>
                  <a:gd name="T5" fmla="*/ 162 h 731"/>
                  <a:gd name="T6" fmla="*/ 12 w 1201"/>
                  <a:gd name="T7" fmla="*/ 294 h 731"/>
                  <a:gd name="T8" fmla="*/ 0 w 1201"/>
                  <a:gd name="T9" fmla="*/ 366 h 731"/>
                  <a:gd name="T10" fmla="*/ 12 w 1201"/>
                  <a:gd name="T11" fmla="*/ 437 h 731"/>
                  <a:gd name="T12" fmla="*/ 101 w 1201"/>
                  <a:gd name="T13" fmla="*/ 569 h 731"/>
                  <a:gd name="T14" fmla="*/ 263 w 1201"/>
                  <a:gd name="T15" fmla="*/ 671 h 731"/>
                  <a:gd name="T16" fmla="*/ 484 w 1201"/>
                  <a:gd name="T17" fmla="*/ 725 h 731"/>
                  <a:gd name="T18" fmla="*/ 723 w 1201"/>
                  <a:gd name="T19" fmla="*/ 725 h 731"/>
                  <a:gd name="T20" fmla="*/ 938 w 1201"/>
                  <a:gd name="T21" fmla="*/ 671 h 731"/>
                  <a:gd name="T22" fmla="*/ 1100 w 1201"/>
                  <a:gd name="T23" fmla="*/ 569 h 731"/>
                  <a:gd name="T24" fmla="*/ 1189 w 1201"/>
                  <a:gd name="T25" fmla="*/ 437 h 731"/>
                  <a:gd name="T26" fmla="*/ 1201 w 1201"/>
                  <a:gd name="T27" fmla="*/ 366 h 731"/>
                  <a:gd name="T28" fmla="*/ 1189 w 1201"/>
                  <a:gd name="T29" fmla="*/ 294 h 731"/>
                  <a:gd name="T30" fmla="*/ 1100 w 1201"/>
                  <a:gd name="T31" fmla="*/ 162 h 731"/>
                  <a:gd name="T32" fmla="*/ 938 w 1201"/>
                  <a:gd name="T33" fmla="*/ 60 h 731"/>
                  <a:gd name="T34" fmla="*/ 723 w 1201"/>
                  <a:gd name="T35" fmla="*/ 6 h 731"/>
                  <a:gd name="T36" fmla="*/ 604 w 1201"/>
                  <a:gd name="T37" fmla="*/ 0 h 731"/>
                  <a:gd name="T38" fmla="*/ 490 w 1201"/>
                  <a:gd name="T39" fmla="*/ 701 h 731"/>
                  <a:gd name="T40" fmla="*/ 287 w 1201"/>
                  <a:gd name="T41" fmla="*/ 647 h 731"/>
                  <a:gd name="T42" fmla="*/ 131 w 1201"/>
                  <a:gd name="T43" fmla="*/ 557 h 731"/>
                  <a:gd name="T44" fmla="*/ 48 w 1201"/>
                  <a:gd name="T45" fmla="*/ 437 h 731"/>
                  <a:gd name="T46" fmla="*/ 36 w 1201"/>
                  <a:gd name="T47" fmla="*/ 366 h 731"/>
                  <a:gd name="T48" fmla="*/ 48 w 1201"/>
                  <a:gd name="T49" fmla="*/ 300 h 731"/>
                  <a:gd name="T50" fmla="*/ 131 w 1201"/>
                  <a:gd name="T51" fmla="*/ 174 h 731"/>
                  <a:gd name="T52" fmla="*/ 287 w 1201"/>
                  <a:gd name="T53" fmla="*/ 84 h 731"/>
                  <a:gd name="T54" fmla="*/ 490 w 1201"/>
                  <a:gd name="T55" fmla="*/ 30 h 731"/>
                  <a:gd name="T56" fmla="*/ 717 w 1201"/>
                  <a:gd name="T57" fmla="*/ 30 h 731"/>
                  <a:gd name="T58" fmla="*/ 920 w 1201"/>
                  <a:gd name="T59" fmla="*/ 84 h 731"/>
                  <a:gd name="T60" fmla="*/ 1070 w 1201"/>
                  <a:gd name="T61" fmla="*/ 174 h 731"/>
                  <a:gd name="T62" fmla="*/ 1153 w 1201"/>
                  <a:gd name="T63" fmla="*/ 300 h 731"/>
                  <a:gd name="T64" fmla="*/ 1153 w 1201"/>
                  <a:gd name="T65" fmla="*/ 437 h 731"/>
                  <a:gd name="T66" fmla="*/ 1070 w 1201"/>
                  <a:gd name="T67" fmla="*/ 557 h 731"/>
                  <a:gd name="T68" fmla="*/ 920 w 1201"/>
                  <a:gd name="T69" fmla="*/ 647 h 731"/>
                  <a:gd name="T70" fmla="*/ 717 w 1201"/>
                  <a:gd name="T71" fmla="*/ 701 h 731"/>
                  <a:gd name="T72" fmla="*/ 604 w 1201"/>
                  <a:gd name="T73" fmla="*/ 707 h 7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78" name="Freeform 38"/>
              <p:cNvSpPr>
                <a:spLocks/>
              </p:cNvSpPr>
              <p:nvPr/>
            </p:nvSpPr>
            <p:spPr bwMode="hidden">
              <a:xfrm>
                <a:off x="4128" y="3366"/>
                <a:ext cx="544" cy="737"/>
              </a:xfrm>
              <a:custGeom>
                <a:avLst/>
                <a:gdLst>
                  <a:gd name="T0" fmla="*/ 24 w 544"/>
                  <a:gd name="T1" fmla="*/ 402 h 737"/>
                  <a:gd name="T2" fmla="*/ 36 w 544"/>
                  <a:gd name="T3" fmla="*/ 330 h 737"/>
                  <a:gd name="T4" fmla="*/ 66 w 544"/>
                  <a:gd name="T5" fmla="*/ 264 h 737"/>
                  <a:gd name="T6" fmla="*/ 108 w 544"/>
                  <a:gd name="T7" fmla="*/ 204 h 737"/>
                  <a:gd name="T8" fmla="*/ 173 w 544"/>
                  <a:gd name="T9" fmla="*/ 150 h 737"/>
                  <a:gd name="T10" fmla="*/ 251 w 544"/>
                  <a:gd name="T11" fmla="*/ 102 h 737"/>
                  <a:gd name="T12" fmla="*/ 335 w 544"/>
                  <a:gd name="T13" fmla="*/ 60 h 737"/>
                  <a:gd name="T14" fmla="*/ 436 w 544"/>
                  <a:gd name="T15" fmla="*/ 30 h 737"/>
                  <a:gd name="T16" fmla="*/ 544 w 544"/>
                  <a:gd name="T17" fmla="*/ 12 h 737"/>
                  <a:gd name="T18" fmla="*/ 544 w 544"/>
                  <a:gd name="T19" fmla="*/ 0 h 737"/>
                  <a:gd name="T20" fmla="*/ 430 w 544"/>
                  <a:gd name="T21" fmla="*/ 18 h 737"/>
                  <a:gd name="T22" fmla="*/ 329 w 544"/>
                  <a:gd name="T23" fmla="*/ 48 h 737"/>
                  <a:gd name="T24" fmla="*/ 233 w 544"/>
                  <a:gd name="T25" fmla="*/ 90 h 737"/>
                  <a:gd name="T26" fmla="*/ 155 w 544"/>
                  <a:gd name="T27" fmla="*/ 138 h 737"/>
                  <a:gd name="T28" fmla="*/ 90 w 544"/>
                  <a:gd name="T29" fmla="*/ 198 h 737"/>
                  <a:gd name="T30" fmla="*/ 42 w 544"/>
                  <a:gd name="T31" fmla="*/ 258 h 737"/>
                  <a:gd name="T32" fmla="*/ 12 w 544"/>
                  <a:gd name="T33" fmla="*/ 330 h 737"/>
                  <a:gd name="T34" fmla="*/ 0 w 544"/>
                  <a:gd name="T35" fmla="*/ 402 h 737"/>
                  <a:gd name="T36" fmla="*/ 6 w 544"/>
                  <a:gd name="T37" fmla="*/ 455 h 737"/>
                  <a:gd name="T38" fmla="*/ 18 w 544"/>
                  <a:gd name="T39" fmla="*/ 503 h 737"/>
                  <a:gd name="T40" fmla="*/ 42 w 544"/>
                  <a:gd name="T41" fmla="*/ 545 h 737"/>
                  <a:gd name="T42" fmla="*/ 78 w 544"/>
                  <a:gd name="T43" fmla="*/ 593 h 737"/>
                  <a:gd name="T44" fmla="*/ 114 w 544"/>
                  <a:gd name="T45" fmla="*/ 635 h 737"/>
                  <a:gd name="T46" fmla="*/ 161 w 544"/>
                  <a:gd name="T47" fmla="*/ 671 h 737"/>
                  <a:gd name="T48" fmla="*/ 221 w 544"/>
                  <a:gd name="T49" fmla="*/ 707 h 737"/>
                  <a:gd name="T50" fmla="*/ 281 w 544"/>
                  <a:gd name="T51" fmla="*/ 737 h 737"/>
                  <a:gd name="T52" fmla="*/ 323 w 544"/>
                  <a:gd name="T53" fmla="*/ 737 h 737"/>
                  <a:gd name="T54" fmla="*/ 257 w 544"/>
                  <a:gd name="T55" fmla="*/ 707 h 737"/>
                  <a:gd name="T56" fmla="*/ 203 w 544"/>
                  <a:gd name="T57" fmla="*/ 671 h 737"/>
                  <a:gd name="T58" fmla="*/ 149 w 544"/>
                  <a:gd name="T59" fmla="*/ 635 h 737"/>
                  <a:gd name="T60" fmla="*/ 108 w 544"/>
                  <a:gd name="T61" fmla="*/ 593 h 737"/>
                  <a:gd name="T62" fmla="*/ 72 w 544"/>
                  <a:gd name="T63" fmla="*/ 551 h 737"/>
                  <a:gd name="T64" fmla="*/ 48 w 544"/>
                  <a:gd name="T65" fmla="*/ 503 h 737"/>
                  <a:gd name="T66" fmla="*/ 30 w 544"/>
                  <a:gd name="T67" fmla="*/ 455 h 737"/>
                  <a:gd name="T68" fmla="*/ 24 w 544"/>
                  <a:gd name="T69" fmla="*/ 402 h 737"/>
                  <a:gd name="T70" fmla="*/ 24 w 544"/>
                  <a:gd name="T71" fmla="*/ 402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79" name="Freeform 39"/>
              <p:cNvSpPr>
                <a:spLocks/>
              </p:cNvSpPr>
              <p:nvPr/>
            </p:nvSpPr>
            <p:spPr bwMode="hidden">
              <a:xfrm>
                <a:off x="4792" y="3360"/>
                <a:ext cx="609" cy="252"/>
              </a:xfrm>
              <a:custGeom>
                <a:avLst/>
                <a:gdLst>
                  <a:gd name="T0" fmla="*/ 12 w 609"/>
                  <a:gd name="T1" fmla="*/ 12 h 252"/>
                  <a:gd name="T2" fmla="*/ 113 w 609"/>
                  <a:gd name="T3" fmla="*/ 18 h 252"/>
                  <a:gd name="T4" fmla="*/ 203 w 609"/>
                  <a:gd name="T5" fmla="*/ 30 h 252"/>
                  <a:gd name="T6" fmla="*/ 292 w 609"/>
                  <a:gd name="T7" fmla="*/ 48 h 252"/>
                  <a:gd name="T8" fmla="*/ 376 w 609"/>
                  <a:gd name="T9" fmla="*/ 78 h 252"/>
                  <a:gd name="T10" fmla="*/ 448 w 609"/>
                  <a:gd name="T11" fmla="*/ 114 h 252"/>
                  <a:gd name="T12" fmla="*/ 514 w 609"/>
                  <a:gd name="T13" fmla="*/ 156 h 252"/>
                  <a:gd name="T14" fmla="*/ 567 w 609"/>
                  <a:gd name="T15" fmla="*/ 198 h 252"/>
                  <a:gd name="T16" fmla="*/ 609 w 609"/>
                  <a:gd name="T17" fmla="*/ 252 h 252"/>
                  <a:gd name="T18" fmla="*/ 609 w 609"/>
                  <a:gd name="T19" fmla="*/ 216 h 252"/>
                  <a:gd name="T20" fmla="*/ 561 w 609"/>
                  <a:gd name="T21" fmla="*/ 168 h 252"/>
                  <a:gd name="T22" fmla="*/ 502 w 609"/>
                  <a:gd name="T23" fmla="*/ 126 h 252"/>
                  <a:gd name="T24" fmla="*/ 436 w 609"/>
                  <a:gd name="T25" fmla="*/ 90 h 252"/>
                  <a:gd name="T26" fmla="*/ 364 w 609"/>
                  <a:gd name="T27" fmla="*/ 60 h 252"/>
                  <a:gd name="T28" fmla="*/ 286 w 609"/>
                  <a:gd name="T29" fmla="*/ 36 h 252"/>
                  <a:gd name="T30" fmla="*/ 197 w 609"/>
                  <a:gd name="T31" fmla="*/ 18 h 252"/>
                  <a:gd name="T32" fmla="*/ 107 w 609"/>
                  <a:gd name="T33" fmla="*/ 6 h 252"/>
                  <a:gd name="T34" fmla="*/ 12 w 609"/>
                  <a:gd name="T35" fmla="*/ 0 h 252"/>
                  <a:gd name="T36" fmla="*/ 6 w 609"/>
                  <a:gd name="T37" fmla="*/ 0 h 252"/>
                  <a:gd name="T38" fmla="*/ 0 w 609"/>
                  <a:gd name="T39" fmla="*/ 0 h 252"/>
                  <a:gd name="T40" fmla="*/ 0 w 609"/>
                  <a:gd name="T41" fmla="*/ 12 h 252"/>
                  <a:gd name="T42" fmla="*/ 6 w 609"/>
                  <a:gd name="T43" fmla="*/ 12 h 252"/>
                  <a:gd name="T44" fmla="*/ 12 w 609"/>
                  <a:gd name="T45" fmla="*/ 12 h 252"/>
                  <a:gd name="T46" fmla="*/ 12 w 609"/>
                  <a:gd name="T47" fmla="*/ 12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80" name="Freeform 40"/>
              <p:cNvSpPr>
                <a:spLocks/>
              </p:cNvSpPr>
              <p:nvPr/>
            </p:nvSpPr>
            <p:spPr bwMode="hidden">
              <a:xfrm>
                <a:off x="5246" y="4007"/>
                <a:ext cx="72" cy="54"/>
              </a:xfrm>
              <a:custGeom>
                <a:avLst/>
                <a:gdLst>
                  <a:gd name="T0" fmla="*/ 72 w 72"/>
                  <a:gd name="T1" fmla="*/ 0 h 54"/>
                  <a:gd name="T2" fmla="*/ 36 w 72"/>
                  <a:gd name="T3" fmla="*/ 30 h 54"/>
                  <a:gd name="T4" fmla="*/ 0 w 72"/>
                  <a:gd name="T5" fmla="*/ 54 h 54"/>
                  <a:gd name="T6" fmla="*/ 36 w 72"/>
                  <a:gd name="T7" fmla="*/ 54 h 54"/>
                  <a:gd name="T8" fmla="*/ 54 w 72"/>
                  <a:gd name="T9" fmla="*/ 42 h 54"/>
                  <a:gd name="T10" fmla="*/ 72 w 72"/>
                  <a:gd name="T11" fmla="*/ 24 h 54"/>
                  <a:gd name="T12" fmla="*/ 72 w 72"/>
                  <a:gd name="T13" fmla="*/ 24 h 54"/>
                  <a:gd name="T14" fmla="*/ 72 w 72"/>
                  <a:gd name="T15" fmla="*/ 0 h 54"/>
                  <a:gd name="T16" fmla="*/ 72 w 72"/>
                  <a:gd name="T17" fmla="*/ 0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81" name="Freeform 41"/>
              <p:cNvSpPr>
                <a:spLocks/>
              </p:cNvSpPr>
              <p:nvPr/>
            </p:nvSpPr>
            <p:spPr bwMode="hidden">
              <a:xfrm>
                <a:off x="4505" y="4073"/>
                <a:ext cx="705" cy="108"/>
              </a:xfrm>
              <a:custGeom>
                <a:avLst/>
                <a:gdLst>
                  <a:gd name="T0" fmla="*/ 299 w 705"/>
                  <a:gd name="T1" fmla="*/ 90 h 108"/>
                  <a:gd name="T2" fmla="*/ 221 w 705"/>
                  <a:gd name="T3" fmla="*/ 90 h 108"/>
                  <a:gd name="T4" fmla="*/ 143 w 705"/>
                  <a:gd name="T5" fmla="*/ 78 h 108"/>
                  <a:gd name="T6" fmla="*/ 0 w 705"/>
                  <a:gd name="T7" fmla="*/ 48 h 108"/>
                  <a:gd name="T8" fmla="*/ 0 w 705"/>
                  <a:gd name="T9" fmla="*/ 66 h 108"/>
                  <a:gd name="T10" fmla="*/ 143 w 705"/>
                  <a:gd name="T11" fmla="*/ 96 h 108"/>
                  <a:gd name="T12" fmla="*/ 221 w 705"/>
                  <a:gd name="T13" fmla="*/ 108 h 108"/>
                  <a:gd name="T14" fmla="*/ 299 w 705"/>
                  <a:gd name="T15" fmla="*/ 108 h 108"/>
                  <a:gd name="T16" fmla="*/ 412 w 705"/>
                  <a:gd name="T17" fmla="*/ 102 h 108"/>
                  <a:gd name="T18" fmla="*/ 520 w 705"/>
                  <a:gd name="T19" fmla="*/ 84 h 108"/>
                  <a:gd name="T20" fmla="*/ 615 w 705"/>
                  <a:gd name="T21" fmla="*/ 60 h 108"/>
                  <a:gd name="T22" fmla="*/ 705 w 705"/>
                  <a:gd name="T23" fmla="*/ 24 h 108"/>
                  <a:gd name="T24" fmla="*/ 705 w 705"/>
                  <a:gd name="T25" fmla="*/ 0 h 108"/>
                  <a:gd name="T26" fmla="*/ 615 w 705"/>
                  <a:gd name="T27" fmla="*/ 42 h 108"/>
                  <a:gd name="T28" fmla="*/ 520 w 705"/>
                  <a:gd name="T29" fmla="*/ 66 h 108"/>
                  <a:gd name="T30" fmla="*/ 412 w 705"/>
                  <a:gd name="T31" fmla="*/ 84 h 108"/>
                  <a:gd name="T32" fmla="*/ 299 w 705"/>
                  <a:gd name="T33" fmla="*/ 90 h 108"/>
                  <a:gd name="T34" fmla="*/ 299 w 705"/>
                  <a:gd name="T35" fmla="*/ 90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82" name="Freeform 42"/>
              <p:cNvSpPr>
                <a:spLocks/>
              </p:cNvSpPr>
              <p:nvPr/>
            </p:nvSpPr>
            <p:spPr bwMode="hidden">
              <a:xfrm>
                <a:off x="5336" y="3654"/>
                <a:ext cx="143" cy="341"/>
              </a:xfrm>
              <a:custGeom>
                <a:avLst/>
                <a:gdLst>
                  <a:gd name="T0" fmla="*/ 119 w 143"/>
                  <a:gd name="T1" fmla="*/ 114 h 341"/>
                  <a:gd name="T2" fmla="*/ 113 w 143"/>
                  <a:gd name="T3" fmla="*/ 173 h 341"/>
                  <a:gd name="T4" fmla="*/ 89 w 143"/>
                  <a:gd name="T5" fmla="*/ 239 h 341"/>
                  <a:gd name="T6" fmla="*/ 47 w 143"/>
                  <a:gd name="T7" fmla="*/ 293 h 341"/>
                  <a:gd name="T8" fmla="*/ 0 w 143"/>
                  <a:gd name="T9" fmla="*/ 341 h 341"/>
                  <a:gd name="T10" fmla="*/ 29 w 143"/>
                  <a:gd name="T11" fmla="*/ 341 h 341"/>
                  <a:gd name="T12" fmla="*/ 77 w 143"/>
                  <a:gd name="T13" fmla="*/ 287 h 341"/>
                  <a:gd name="T14" fmla="*/ 113 w 143"/>
                  <a:gd name="T15" fmla="*/ 233 h 341"/>
                  <a:gd name="T16" fmla="*/ 137 w 143"/>
                  <a:gd name="T17" fmla="*/ 173 h 341"/>
                  <a:gd name="T18" fmla="*/ 143 w 143"/>
                  <a:gd name="T19" fmla="*/ 114 h 341"/>
                  <a:gd name="T20" fmla="*/ 137 w 143"/>
                  <a:gd name="T21" fmla="*/ 60 h 341"/>
                  <a:gd name="T22" fmla="*/ 119 w 143"/>
                  <a:gd name="T23" fmla="*/ 0 h 341"/>
                  <a:gd name="T24" fmla="*/ 89 w 143"/>
                  <a:gd name="T25" fmla="*/ 0 h 341"/>
                  <a:gd name="T26" fmla="*/ 113 w 143"/>
                  <a:gd name="T27" fmla="*/ 60 h 341"/>
                  <a:gd name="T28" fmla="*/ 119 w 143"/>
                  <a:gd name="T29" fmla="*/ 114 h 341"/>
                  <a:gd name="T30" fmla="*/ 119 w 143"/>
                  <a:gd name="T31" fmla="*/ 114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83" name="Freeform 43"/>
              <p:cNvSpPr>
                <a:spLocks/>
              </p:cNvSpPr>
              <p:nvPr/>
            </p:nvSpPr>
            <p:spPr bwMode="hidden">
              <a:xfrm>
                <a:off x="5061" y="3624"/>
                <a:ext cx="83" cy="90"/>
              </a:xfrm>
              <a:custGeom>
                <a:avLst/>
                <a:gdLst>
                  <a:gd name="T0" fmla="*/ 59 w 83"/>
                  <a:gd name="T1" fmla="*/ 90 h 90"/>
                  <a:gd name="T2" fmla="*/ 83 w 83"/>
                  <a:gd name="T3" fmla="*/ 84 h 90"/>
                  <a:gd name="T4" fmla="*/ 71 w 83"/>
                  <a:gd name="T5" fmla="*/ 60 h 90"/>
                  <a:gd name="T6" fmla="*/ 53 w 83"/>
                  <a:gd name="T7" fmla="*/ 42 h 90"/>
                  <a:gd name="T8" fmla="*/ 6 w 83"/>
                  <a:gd name="T9" fmla="*/ 0 h 90"/>
                  <a:gd name="T10" fmla="*/ 0 w 83"/>
                  <a:gd name="T11" fmla="*/ 18 h 90"/>
                  <a:gd name="T12" fmla="*/ 35 w 83"/>
                  <a:gd name="T13" fmla="*/ 48 h 90"/>
                  <a:gd name="T14" fmla="*/ 59 w 83"/>
                  <a:gd name="T15" fmla="*/ 90 h 90"/>
                  <a:gd name="T16" fmla="*/ 59 w 83"/>
                  <a:gd name="T17" fmla="*/ 9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4129" name="Freeform 44"/>
              <p:cNvSpPr>
                <a:spLocks/>
              </p:cNvSpPr>
              <p:nvPr/>
            </p:nvSpPr>
            <p:spPr bwMode="hidden">
              <a:xfrm>
                <a:off x="4445" y="3552"/>
                <a:ext cx="717" cy="431"/>
              </a:xfrm>
              <a:custGeom>
                <a:avLst/>
                <a:gdLst>
                  <a:gd name="T0" fmla="*/ 693 w 717"/>
                  <a:gd name="T1" fmla="*/ 216 h 431"/>
                  <a:gd name="T2" fmla="*/ 687 w 717"/>
                  <a:gd name="T3" fmla="*/ 257 h 431"/>
                  <a:gd name="T4" fmla="*/ 669 w 717"/>
                  <a:gd name="T5" fmla="*/ 293 h 431"/>
                  <a:gd name="T6" fmla="*/ 633 w 717"/>
                  <a:gd name="T7" fmla="*/ 329 h 431"/>
                  <a:gd name="T8" fmla="*/ 598 w 717"/>
                  <a:gd name="T9" fmla="*/ 359 h 431"/>
                  <a:gd name="T10" fmla="*/ 544 w 717"/>
                  <a:gd name="T11" fmla="*/ 383 h 431"/>
                  <a:gd name="T12" fmla="*/ 490 w 717"/>
                  <a:gd name="T13" fmla="*/ 401 h 431"/>
                  <a:gd name="T14" fmla="*/ 424 w 717"/>
                  <a:gd name="T15" fmla="*/ 413 h 431"/>
                  <a:gd name="T16" fmla="*/ 359 w 717"/>
                  <a:gd name="T17" fmla="*/ 419 h 431"/>
                  <a:gd name="T18" fmla="*/ 293 w 717"/>
                  <a:gd name="T19" fmla="*/ 413 h 431"/>
                  <a:gd name="T20" fmla="*/ 227 w 717"/>
                  <a:gd name="T21" fmla="*/ 401 h 431"/>
                  <a:gd name="T22" fmla="*/ 173 w 717"/>
                  <a:gd name="T23" fmla="*/ 383 h 431"/>
                  <a:gd name="T24" fmla="*/ 119 w 717"/>
                  <a:gd name="T25" fmla="*/ 359 h 431"/>
                  <a:gd name="T26" fmla="*/ 84 w 717"/>
                  <a:gd name="T27" fmla="*/ 329 h 431"/>
                  <a:gd name="T28" fmla="*/ 48 w 717"/>
                  <a:gd name="T29" fmla="*/ 293 h 431"/>
                  <a:gd name="T30" fmla="*/ 30 w 717"/>
                  <a:gd name="T31" fmla="*/ 257 h 431"/>
                  <a:gd name="T32" fmla="*/ 24 w 717"/>
                  <a:gd name="T33" fmla="*/ 216 h 431"/>
                  <a:gd name="T34" fmla="*/ 30 w 717"/>
                  <a:gd name="T35" fmla="*/ 174 h 431"/>
                  <a:gd name="T36" fmla="*/ 48 w 717"/>
                  <a:gd name="T37" fmla="*/ 138 h 431"/>
                  <a:gd name="T38" fmla="*/ 84 w 717"/>
                  <a:gd name="T39" fmla="*/ 102 h 431"/>
                  <a:gd name="T40" fmla="*/ 119 w 717"/>
                  <a:gd name="T41" fmla="*/ 72 h 431"/>
                  <a:gd name="T42" fmla="*/ 173 w 717"/>
                  <a:gd name="T43" fmla="*/ 48 h 431"/>
                  <a:gd name="T44" fmla="*/ 227 w 717"/>
                  <a:gd name="T45" fmla="*/ 30 h 431"/>
                  <a:gd name="T46" fmla="*/ 293 w 717"/>
                  <a:gd name="T47" fmla="*/ 18 h 431"/>
                  <a:gd name="T48" fmla="*/ 359 w 717"/>
                  <a:gd name="T49" fmla="*/ 12 h 431"/>
                  <a:gd name="T50" fmla="*/ 418 w 717"/>
                  <a:gd name="T51" fmla="*/ 18 h 431"/>
                  <a:gd name="T52" fmla="*/ 478 w 717"/>
                  <a:gd name="T53" fmla="*/ 30 h 431"/>
                  <a:gd name="T54" fmla="*/ 532 w 717"/>
                  <a:gd name="T55" fmla="*/ 48 h 431"/>
                  <a:gd name="T56" fmla="*/ 580 w 717"/>
                  <a:gd name="T57" fmla="*/ 66 h 431"/>
                  <a:gd name="T58" fmla="*/ 586 w 717"/>
                  <a:gd name="T59" fmla="*/ 48 h 431"/>
                  <a:gd name="T60" fmla="*/ 478 w 717"/>
                  <a:gd name="T61" fmla="*/ 12 h 431"/>
                  <a:gd name="T62" fmla="*/ 418 w 717"/>
                  <a:gd name="T63" fmla="*/ 6 h 431"/>
                  <a:gd name="T64" fmla="*/ 359 w 717"/>
                  <a:gd name="T65" fmla="*/ 0 h 431"/>
                  <a:gd name="T66" fmla="*/ 287 w 717"/>
                  <a:gd name="T67" fmla="*/ 6 h 431"/>
                  <a:gd name="T68" fmla="*/ 221 w 717"/>
                  <a:gd name="T69" fmla="*/ 18 h 431"/>
                  <a:gd name="T70" fmla="*/ 161 w 717"/>
                  <a:gd name="T71" fmla="*/ 36 h 431"/>
                  <a:gd name="T72" fmla="*/ 107 w 717"/>
                  <a:gd name="T73" fmla="*/ 66 h 431"/>
                  <a:gd name="T74" fmla="*/ 60 w 717"/>
                  <a:gd name="T75" fmla="*/ 96 h 431"/>
                  <a:gd name="T76" fmla="*/ 30 w 717"/>
                  <a:gd name="T77" fmla="*/ 132 h 431"/>
                  <a:gd name="T78" fmla="*/ 6 w 717"/>
                  <a:gd name="T79" fmla="*/ 174 h 431"/>
                  <a:gd name="T80" fmla="*/ 0 w 717"/>
                  <a:gd name="T81" fmla="*/ 216 h 431"/>
                  <a:gd name="T82" fmla="*/ 6 w 717"/>
                  <a:gd name="T83" fmla="*/ 257 h 431"/>
                  <a:gd name="T84" fmla="*/ 30 w 717"/>
                  <a:gd name="T85" fmla="*/ 299 h 431"/>
                  <a:gd name="T86" fmla="*/ 60 w 717"/>
                  <a:gd name="T87" fmla="*/ 335 h 431"/>
                  <a:gd name="T88" fmla="*/ 107 w 717"/>
                  <a:gd name="T89" fmla="*/ 371 h 431"/>
                  <a:gd name="T90" fmla="*/ 161 w 717"/>
                  <a:gd name="T91" fmla="*/ 395 h 431"/>
                  <a:gd name="T92" fmla="*/ 221 w 717"/>
                  <a:gd name="T93" fmla="*/ 413 h 431"/>
                  <a:gd name="T94" fmla="*/ 287 w 717"/>
                  <a:gd name="T95" fmla="*/ 425 h 431"/>
                  <a:gd name="T96" fmla="*/ 359 w 717"/>
                  <a:gd name="T97" fmla="*/ 431 h 431"/>
                  <a:gd name="T98" fmla="*/ 430 w 717"/>
                  <a:gd name="T99" fmla="*/ 425 h 431"/>
                  <a:gd name="T100" fmla="*/ 496 w 717"/>
                  <a:gd name="T101" fmla="*/ 413 h 431"/>
                  <a:gd name="T102" fmla="*/ 562 w 717"/>
                  <a:gd name="T103" fmla="*/ 395 h 431"/>
                  <a:gd name="T104" fmla="*/ 610 w 717"/>
                  <a:gd name="T105" fmla="*/ 371 h 431"/>
                  <a:gd name="T106" fmla="*/ 657 w 717"/>
                  <a:gd name="T107" fmla="*/ 335 h 431"/>
                  <a:gd name="T108" fmla="*/ 687 w 717"/>
                  <a:gd name="T109" fmla="*/ 299 h 431"/>
                  <a:gd name="T110" fmla="*/ 711 w 717"/>
                  <a:gd name="T111" fmla="*/ 257 h 431"/>
                  <a:gd name="T112" fmla="*/ 717 w 717"/>
                  <a:gd name="T113" fmla="*/ 216 h 431"/>
                  <a:gd name="T114" fmla="*/ 717 w 717"/>
                  <a:gd name="T115" fmla="*/ 204 h 431"/>
                  <a:gd name="T116" fmla="*/ 711 w 717"/>
                  <a:gd name="T117" fmla="*/ 192 h 431"/>
                  <a:gd name="T118" fmla="*/ 687 w 717"/>
                  <a:gd name="T119" fmla="*/ 198 h 431"/>
                  <a:gd name="T120" fmla="*/ 693 w 717"/>
                  <a:gd name="T121" fmla="*/ 210 h 431"/>
                  <a:gd name="T122" fmla="*/ 693 w 717"/>
                  <a:gd name="T123" fmla="*/ 216 h 431"/>
                  <a:gd name="T124" fmla="*/ 693 w 717"/>
                  <a:gd name="T125" fmla="*/ 216 h 43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485" name="Freeform 45"/>
              <p:cNvSpPr>
                <a:spLocks/>
              </p:cNvSpPr>
              <p:nvPr/>
            </p:nvSpPr>
            <p:spPr bwMode="hidden">
              <a:xfrm>
                <a:off x="4349" y="3510"/>
                <a:ext cx="909" cy="533"/>
              </a:xfrm>
              <a:custGeom>
                <a:avLst/>
                <a:gdLst>
                  <a:gd name="T0" fmla="*/ 616 w 909"/>
                  <a:gd name="T1" fmla="*/ 0 h 533"/>
                  <a:gd name="T2" fmla="*/ 616 w 909"/>
                  <a:gd name="T3" fmla="*/ 18 h 533"/>
                  <a:gd name="T4" fmla="*/ 724 w 909"/>
                  <a:gd name="T5" fmla="*/ 60 h 533"/>
                  <a:gd name="T6" fmla="*/ 765 w 909"/>
                  <a:gd name="T7" fmla="*/ 84 h 533"/>
                  <a:gd name="T8" fmla="*/ 807 w 909"/>
                  <a:gd name="T9" fmla="*/ 114 h 533"/>
                  <a:gd name="T10" fmla="*/ 837 w 909"/>
                  <a:gd name="T11" fmla="*/ 144 h 533"/>
                  <a:gd name="T12" fmla="*/ 861 w 909"/>
                  <a:gd name="T13" fmla="*/ 180 h 533"/>
                  <a:gd name="T14" fmla="*/ 873 w 909"/>
                  <a:gd name="T15" fmla="*/ 216 h 533"/>
                  <a:gd name="T16" fmla="*/ 879 w 909"/>
                  <a:gd name="T17" fmla="*/ 258 h 533"/>
                  <a:gd name="T18" fmla="*/ 873 w 909"/>
                  <a:gd name="T19" fmla="*/ 311 h 533"/>
                  <a:gd name="T20" fmla="*/ 843 w 909"/>
                  <a:gd name="T21" fmla="*/ 359 h 533"/>
                  <a:gd name="T22" fmla="*/ 807 w 909"/>
                  <a:gd name="T23" fmla="*/ 401 h 533"/>
                  <a:gd name="T24" fmla="*/ 753 w 909"/>
                  <a:gd name="T25" fmla="*/ 443 h 533"/>
                  <a:gd name="T26" fmla="*/ 694 w 909"/>
                  <a:gd name="T27" fmla="*/ 473 h 533"/>
                  <a:gd name="T28" fmla="*/ 622 w 909"/>
                  <a:gd name="T29" fmla="*/ 497 h 533"/>
                  <a:gd name="T30" fmla="*/ 538 w 909"/>
                  <a:gd name="T31" fmla="*/ 509 h 533"/>
                  <a:gd name="T32" fmla="*/ 455 w 909"/>
                  <a:gd name="T33" fmla="*/ 515 h 533"/>
                  <a:gd name="T34" fmla="*/ 371 w 909"/>
                  <a:gd name="T35" fmla="*/ 509 h 533"/>
                  <a:gd name="T36" fmla="*/ 287 w 909"/>
                  <a:gd name="T37" fmla="*/ 497 h 533"/>
                  <a:gd name="T38" fmla="*/ 215 w 909"/>
                  <a:gd name="T39" fmla="*/ 473 h 533"/>
                  <a:gd name="T40" fmla="*/ 156 w 909"/>
                  <a:gd name="T41" fmla="*/ 443 h 533"/>
                  <a:gd name="T42" fmla="*/ 102 w 909"/>
                  <a:gd name="T43" fmla="*/ 401 h 533"/>
                  <a:gd name="T44" fmla="*/ 66 w 909"/>
                  <a:gd name="T45" fmla="*/ 359 h 533"/>
                  <a:gd name="T46" fmla="*/ 36 w 909"/>
                  <a:gd name="T47" fmla="*/ 311 h 533"/>
                  <a:gd name="T48" fmla="*/ 30 w 909"/>
                  <a:gd name="T49" fmla="*/ 258 h 533"/>
                  <a:gd name="T50" fmla="*/ 36 w 909"/>
                  <a:gd name="T51" fmla="*/ 222 h 533"/>
                  <a:gd name="T52" fmla="*/ 48 w 909"/>
                  <a:gd name="T53" fmla="*/ 186 h 533"/>
                  <a:gd name="T54" fmla="*/ 66 w 909"/>
                  <a:gd name="T55" fmla="*/ 156 h 533"/>
                  <a:gd name="T56" fmla="*/ 90 w 909"/>
                  <a:gd name="T57" fmla="*/ 126 h 533"/>
                  <a:gd name="T58" fmla="*/ 66 w 909"/>
                  <a:gd name="T59" fmla="*/ 114 h 533"/>
                  <a:gd name="T60" fmla="*/ 36 w 909"/>
                  <a:gd name="T61" fmla="*/ 144 h 533"/>
                  <a:gd name="T62" fmla="*/ 18 w 909"/>
                  <a:gd name="T63" fmla="*/ 180 h 533"/>
                  <a:gd name="T64" fmla="*/ 6 w 909"/>
                  <a:gd name="T65" fmla="*/ 216 h 533"/>
                  <a:gd name="T66" fmla="*/ 0 w 909"/>
                  <a:gd name="T67" fmla="*/ 258 h 533"/>
                  <a:gd name="T68" fmla="*/ 12 w 909"/>
                  <a:gd name="T69" fmla="*/ 311 h 533"/>
                  <a:gd name="T70" fmla="*/ 36 w 909"/>
                  <a:gd name="T71" fmla="*/ 365 h 533"/>
                  <a:gd name="T72" fmla="*/ 78 w 909"/>
                  <a:gd name="T73" fmla="*/ 413 h 533"/>
                  <a:gd name="T74" fmla="*/ 132 w 909"/>
                  <a:gd name="T75" fmla="*/ 449 h 533"/>
                  <a:gd name="T76" fmla="*/ 203 w 909"/>
                  <a:gd name="T77" fmla="*/ 485 h 533"/>
                  <a:gd name="T78" fmla="*/ 275 w 909"/>
                  <a:gd name="T79" fmla="*/ 509 h 533"/>
                  <a:gd name="T80" fmla="*/ 365 w 909"/>
                  <a:gd name="T81" fmla="*/ 527 h 533"/>
                  <a:gd name="T82" fmla="*/ 455 w 909"/>
                  <a:gd name="T83" fmla="*/ 533 h 533"/>
                  <a:gd name="T84" fmla="*/ 544 w 909"/>
                  <a:gd name="T85" fmla="*/ 527 h 533"/>
                  <a:gd name="T86" fmla="*/ 634 w 909"/>
                  <a:gd name="T87" fmla="*/ 509 h 533"/>
                  <a:gd name="T88" fmla="*/ 712 w 909"/>
                  <a:gd name="T89" fmla="*/ 485 h 533"/>
                  <a:gd name="T90" fmla="*/ 777 w 909"/>
                  <a:gd name="T91" fmla="*/ 449 h 533"/>
                  <a:gd name="T92" fmla="*/ 831 w 909"/>
                  <a:gd name="T93" fmla="*/ 413 h 533"/>
                  <a:gd name="T94" fmla="*/ 873 w 909"/>
                  <a:gd name="T95" fmla="*/ 365 h 533"/>
                  <a:gd name="T96" fmla="*/ 897 w 909"/>
                  <a:gd name="T97" fmla="*/ 311 h 533"/>
                  <a:gd name="T98" fmla="*/ 909 w 909"/>
                  <a:gd name="T99" fmla="*/ 258 h 533"/>
                  <a:gd name="T100" fmla="*/ 903 w 909"/>
                  <a:gd name="T101" fmla="*/ 216 h 533"/>
                  <a:gd name="T102" fmla="*/ 885 w 909"/>
                  <a:gd name="T103" fmla="*/ 174 h 533"/>
                  <a:gd name="T104" fmla="*/ 861 w 909"/>
                  <a:gd name="T105" fmla="*/ 132 h 533"/>
                  <a:gd name="T106" fmla="*/ 825 w 909"/>
                  <a:gd name="T107" fmla="*/ 102 h 533"/>
                  <a:gd name="T108" fmla="*/ 783 w 909"/>
                  <a:gd name="T109" fmla="*/ 66 h 533"/>
                  <a:gd name="T110" fmla="*/ 735 w 909"/>
                  <a:gd name="T111" fmla="*/ 42 h 533"/>
                  <a:gd name="T112" fmla="*/ 616 w 909"/>
                  <a:gd name="T113" fmla="*/ 0 h 533"/>
                  <a:gd name="T114" fmla="*/ 616 w 909"/>
                  <a:gd name="T115" fmla="*/ 0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86" name="Freeform 46"/>
              <p:cNvSpPr>
                <a:spLocks/>
              </p:cNvSpPr>
              <p:nvPr/>
            </p:nvSpPr>
            <p:spPr bwMode="hidden">
              <a:xfrm>
                <a:off x="4564" y="3492"/>
                <a:ext cx="365" cy="66"/>
              </a:xfrm>
              <a:custGeom>
                <a:avLst/>
                <a:gdLst>
                  <a:gd name="T0" fmla="*/ 240 w 365"/>
                  <a:gd name="T1" fmla="*/ 18 h 66"/>
                  <a:gd name="T2" fmla="*/ 299 w 365"/>
                  <a:gd name="T3" fmla="*/ 24 h 66"/>
                  <a:gd name="T4" fmla="*/ 359 w 365"/>
                  <a:gd name="T5" fmla="*/ 30 h 66"/>
                  <a:gd name="T6" fmla="*/ 365 w 365"/>
                  <a:gd name="T7" fmla="*/ 12 h 66"/>
                  <a:gd name="T8" fmla="*/ 305 w 365"/>
                  <a:gd name="T9" fmla="*/ 6 h 66"/>
                  <a:gd name="T10" fmla="*/ 240 w 365"/>
                  <a:gd name="T11" fmla="*/ 0 h 66"/>
                  <a:gd name="T12" fmla="*/ 174 w 365"/>
                  <a:gd name="T13" fmla="*/ 6 h 66"/>
                  <a:gd name="T14" fmla="*/ 114 w 365"/>
                  <a:gd name="T15" fmla="*/ 12 h 66"/>
                  <a:gd name="T16" fmla="*/ 0 w 365"/>
                  <a:gd name="T17" fmla="*/ 42 h 66"/>
                  <a:gd name="T18" fmla="*/ 0 w 365"/>
                  <a:gd name="T19" fmla="*/ 66 h 66"/>
                  <a:gd name="T20" fmla="*/ 54 w 365"/>
                  <a:gd name="T21" fmla="*/ 48 h 66"/>
                  <a:gd name="T22" fmla="*/ 114 w 365"/>
                  <a:gd name="T23" fmla="*/ 30 h 66"/>
                  <a:gd name="T24" fmla="*/ 174 w 365"/>
                  <a:gd name="T25" fmla="*/ 24 h 66"/>
                  <a:gd name="T26" fmla="*/ 240 w 365"/>
                  <a:gd name="T27" fmla="*/ 18 h 66"/>
                  <a:gd name="T28" fmla="*/ 240 w 365"/>
                  <a:gd name="T29" fmla="*/ 18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87" name="Freeform 47"/>
              <p:cNvSpPr>
                <a:spLocks/>
              </p:cNvSpPr>
              <p:nvPr/>
            </p:nvSpPr>
            <p:spPr bwMode="hidden">
              <a:xfrm>
                <a:off x="4463" y="3558"/>
                <a:ext cx="66" cy="48"/>
              </a:xfrm>
              <a:custGeom>
                <a:avLst/>
                <a:gdLst>
                  <a:gd name="T0" fmla="*/ 66 w 66"/>
                  <a:gd name="T1" fmla="*/ 18 h 48"/>
                  <a:gd name="T2" fmla="*/ 48 w 66"/>
                  <a:gd name="T3" fmla="*/ 0 h 48"/>
                  <a:gd name="T4" fmla="*/ 24 w 66"/>
                  <a:gd name="T5" fmla="*/ 12 h 48"/>
                  <a:gd name="T6" fmla="*/ 0 w 66"/>
                  <a:gd name="T7" fmla="*/ 30 h 48"/>
                  <a:gd name="T8" fmla="*/ 12 w 66"/>
                  <a:gd name="T9" fmla="*/ 48 h 48"/>
                  <a:gd name="T10" fmla="*/ 42 w 66"/>
                  <a:gd name="T11" fmla="*/ 30 h 48"/>
                  <a:gd name="T12" fmla="*/ 66 w 66"/>
                  <a:gd name="T13" fmla="*/ 18 h 48"/>
                  <a:gd name="T14" fmla="*/ 66 w 66"/>
                  <a:gd name="T15" fmla="*/ 18 h 4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88" name="Oval 48"/>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89" name="Oval 49"/>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90" name="Oval 50"/>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91" name="Oval 51"/>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92" name="Oval 52"/>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93" name="Oval 53"/>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grpSp>
        <p:grpSp>
          <p:nvGrpSpPr>
            <p:cNvPr id="4109" name="Group 54"/>
            <p:cNvGrpSpPr>
              <a:grpSpLocks/>
            </p:cNvGrpSpPr>
            <p:nvPr userDrawn="1"/>
          </p:nvGrpSpPr>
          <p:grpSpPr bwMode="auto">
            <a:xfrm>
              <a:off x="5280" y="3024"/>
              <a:ext cx="425" cy="258"/>
              <a:chOff x="5280" y="3024"/>
              <a:chExt cx="425" cy="258"/>
            </a:xfrm>
          </p:grpSpPr>
          <p:sp>
            <p:nvSpPr>
              <p:cNvPr id="4110" name="Freeform 55"/>
              <p:cNvSpPr>
                <a:spLocks/>
              </p:cNvSpPr>
              <p:nvPr/>
            </p:nvSpPr>
            <p:spPr bwMode="hidden">
              <a:xfrm>
                <a:off x="5280" y="3186"/>
                <a:ext cx="383" cy="96"/>
              </a:xfrm>
              <a:custGeom>
                <a:avLst/>
                <a:gdLst>
                  <a:gd name="T0" fmla="*/ 222 w 382"/>
                  <a:gd name="T1" fmla="*/ 96 h 96"/>
                  <a:gd name="T2" fmla="*/ 143 w 382"/>
                  <a:gd name="T3" fmla="*/ 90 h 96"/>
                  <a:gd name="T4" fmla="*/ 83 w 382"/>
                  <a:gd name="T5" fmla="*/ 66 h 96"/>
                  <a:gd name="T6" fmla="*/ 35 w 382"/>
                  <a:gd name="T7" fmla="*/ 36 h 96"/>
                  <a:gd name="T8" fmla="*/ 6 w 382"/>
                  <a:gd name="T9" fmla="*/ 0 h 96"/>
                  <a:gd name="T10" fmla="*/ 0 w 382"/>
                  <a:gd name="T11" fmla="*/ 6 h 96"/>
                  <a:gd name="T12" fmla="*/ 29 w 382"/>
                  <a:gd name="T13" fmla="*/ 42 h 96"/>
                  <a:gd name="T14" fmla="*/ 77 w 382"/>
                  <a:gd name="T15" fmla="*/ 72 h 96"/>
                  <a:gd name="T16" fmla="*/ 137 w 382"/>
                  <a:gd name="T17" fmla="*/ 90 h 96"/>
                  <a:gd name="T18" fmla="*/ 222 w 382"/>
                  <a:gd name="T19" fmla="*/ 96 h 96"/>
                  <a:gd name="T20" fmla="*/ 276 w 382"/>
                  <a:gd name="T21" fmla="*/ 90 h 96"/>
                  <a:gd name="T22" fmla="*/ 324 w 382"/>
                  <a:gd name="T23" fmla="*/ 84 h 96"/>
                  <a:gd name="T24" fmla="*/ 365 w 382"/>
                  <a:gd name="T25" fmla="*/ 66 h 96"/>
                  <a:gd name="T26" fmla="*/ 395 w 382"/>
                  <a:gd name="T27" fmla="*/ 42 h 96"/>
                  <a:gd name="T28" fmla="*/ 389 w 382"/>
                  <a:gd name="T29" fmla="*/ 42 h 96"/>
                  <a:gd name="T30" fmla="*/ 359 w 382"/>
                  <a:gd name="T31" fmla="*/ 66 h 96"/>
                  <a:gd name="T32" fmla="*/ 318 w 382"/>
                  <a:gd name="T33" fmla="*/ 78 h 96"/>
                  <a:gd name="T34" fmla="*/ 276 w 382"/>
                  <a:gd name="T35" fmla="*/ 90 h 96"/>
                  <a:gd name="T36" fmla="*/ 222 w 382"/>
                  <a:gd name="T37" fmla="*/ 96 h 96"/>
                  <a:gd name="T38" fmla="*/ 222 w 382"/>
                  <a:gd name="T39" fmla="*/ 96 h 9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1" name="Freeform 56"/>
              <p:cNvSpPr>
                <a:spLocks/>
              </p:cNvSpPr>
              <p:nvPr/>
            </p:nvSpPr>
            <p:spPr bwMode="hidden">
              <a:xfrm>
                <a:off x="5315" y="3024"/>
                <a:ext cx="258" cy="54"/>
              </a:xfrm>
              <a:custGeom>
                <a:avLst/>
                <a:gdLst>
                  <a:gd name="T0" fmla="*/ 174 w 258"/>
                  <a:gd name="T1" fmla="*/ 0 h 54"/>
                  <a:gd name="T2" fmla="*/ 216 w 258"/>
                  <a:gd name="T3" fmla="*/ 6 h 54"/>
                  <a:gd name="T4" fmla="*/ 258 w 258"/>
                  <a:gd name="T5" fmla="*/ 12 h 54"/>
                  <a:gd name="T6" fmla="*/ 252 w 258"/>
                  <a:gd name="T7" fmla="*/ 6 h 54"/>
                  <a:gd name="T8" fmla="*/ 216 w 258"/>
                  <a:gd name="T9" fmla="*/ 0 h 54"/>
                  <a:gd name="T10" fmla="*/ 174 w 258"/>
                  <a:gd name="T11" fmla="*/ 0 h 54"/>
                  <a:gd name="T12" fmla="*/ 120 w 258"/>
                  <a:gd name="T13" fmla="*/ 6 h 54"/>
                  <a:gd name="T14" fmla="*/ 78 w 258"/>
                  <a:gd name="T15" fmla="*/ 12 h 54"/>
                  <a:gd name="T16" fmla="*/ 36 w 258"/>
                  <a:gd name="T17" fmla="*/ 30 h 54"/>
                  <a:gd name="T18" fmla="*/ 0 w 258"/>
                  <a:gd name="T19" fmla="*/ 48 h 54"/>
                  <a:gd name="T20" fmla="*/ 6 w 258"/>
                  <a:gd name="T21" fmla="*/ 54 h 54"/>
                  <a:gd name="T22" fmla="*/ 36 w 258"/>
                  <a:gd name="T23" fmla="*/ 36 h 54"/>
                  <a:gd name="T24" fmla="*/ 78 w 258"/>
                  <a:gd name="T25" fmla="*/ 18 h 54"/>
                  <a:gd name="T26" fmla="*/ 120 w 258"/>
                  <a:gd name="T27" fmla="*/ 6 h 54"/>
                  <a:gd name="T28" fmla="*/ 174 w 258"/>
                  <a:gd name="T29" fmla="*/ 0 h 54"/>
                  <a:gd name="T30" fmla="*/ 174 w 258"/>
                  <a:gd name="T31" fmla="*/ 0 h 5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2" name="Freeform 57"/>
              <p:cNvSpPr>
                <a:spLocks/>
              </p:cNvSpPr>
              <p:nvPr/>
            </p:nvSpPr>
            <p:spPr bwMode="hidden">
              <a:xfrm>
                <a:off x="5645" y="3066"/>
                <a:ext cx="60" cy="156"/>
              </a:xfrm>
              <a:custGeom>
                <a:avLst/>
                <a:gdLst>
                  <a:gd name="T0" fmla="*/ 54 w 60"/>
                  <a:gd name="T1" fmla="*/ 90 h 156"/>
                  <a:gd name="T2" fmla="*/ 48 w 60"/>
                  <a:gd name="T3" fmla="*/ 126 h 156"/>
                  <a:gd name="T4" fmla="*/ 24 w 60"/>
                  <a:gd name="T5" fmla="*/ 156 h 156"/>
                  <a:gd name="T6" fmla="*/ 30 w 60"/>
                  <a:gd name="T7" fmla="*/ 156 h 156"/>
                  <a:gd name="T8" fmla="*/ 54 w 60"/>
                  <a:gd name="T9" fmla="*/ 126 h 156"/>
                  <a:gd name="T10" fmla="*/ 60 w 60"/>
                  <a:gd name="T11" fmla="*/ 90 h 156"/>
                  <a:gd name="T12" fmla="*/ 54 w 60"/>
                  <a:gd name="T13" fmla="*/ 66 h 156"/>
                  <a:gd name="T14" fmla="*/ 48 w 60"/>
                  <a:gd name="T15" fmla="*/ 42 h 156"/>
                  <a:gd name="T16" fmla="*/ 30 w 60"/>
                  <a:gd name="T17" fmla="*/ 18 h 156"/>
                  <a:gd name="T18" fmla="*/ 6 w 60"/>
                  <a:gd name="T19" fmla="*/ 0 h 156"/>
                  <a:gd name="T20" fmla="*/ 0 w 60"/>
                  <a:gd name="T21" fmla="*/ 6 h 156"/>
                  <a:gd name="T22" fmla="*/ 24 w 60"/>
                  <a:gd name="T23" fmla="*/ 24 h 156"/>
                  <a:gd name="T24" fmla="*/ 42 w 60"/>
                  <a:gd name="T25" fmla="*/ 42 h 156"/>
                  <a:gd name="T26" fmla="*/ 48 w 60"/>
                  <a:gd name="T27" fmla="*/ 66 h 156"/>
                  <a:gd name="T28" fmla="*/ 54 w 60"/>
                  <a:gd name="T29" fmla="*/ 90 h 156"/>
                  <a:gd name="T30" fmla="*/ 54 w 60"/>
                  <a:gd name="T31" fmla="*/ 90 h 15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3" name="Freeform 58"/>
              <p:cNvSpPr>
                <a:spLocks/>
              </p:cNvSpPr>
              <p:nvPr/>
            </p:nvSpPr>
            <p:spPr bwMode="hidden">
              <a:xfrm>
                <a:off x="5375" y="3246"/>
                <a:ext cx="192" cy="18"/>
              </a:xfrm>
              <a:custGeom>
                <a:avLst/>
                <a:gdLst>
                  <a:gd name="T0" fmla="*/ 114 w 192"/>
                  <a:gd name="T1" fmla="*/ 12 h 18"/>
                  <a:gd name="T2" fmla="*/ 72 w 192"/>
                  <a:gd name="T3" fmla="*/ 6 h 18"/>
                  <a:gd name="T4" fmla="*/ 30 w 192"/>
                  <a:gd name="T5" fmla="*/ 0 h 18"/>
                  <a:gd name="T6" fmla="*/ 0 w 192"/>
                  <a:gd name="T7" fmla="*/ 0 h 18"/>
                  <a:gd name="T8" fmla="*/ 54 w 192"/>
                  <a:gd name="T9" fmla="*/ 12 h 18"/>
                  <a:gd name="T10" fmla="*/ 114 w 192"/>
                  <a:gd name="T11" fmla="*/ 18 h 18"/>
                  <a:gd name="T12" fmla="*/ 156 w 192"/>
                  <a:gd name="T13" fmla="*/ 18 h 18"/>
                  <a:gd name="T14" fmla="*/ 192 w 192"/>
                  <a:gd name="T15" fmla="*/ 12 h 18"/>
                  <a:gd name="T16" fmla="*/ 186 w 192"/>
                  <a:gd name="T17" fmla="*/ 0 h 18"/>
                  <a:gd name="T18" fmla="*/ 150 w 192"/>
                  <a:gd name="T19" fmla="*/ 6 h 18"/>
                  <a:gd name="T20" fmla="*/ 114 w 192"/>
                  <a:gd name="T21" fmla="*/ 12 h 18"/>
                  <a:gd name="T22" fmla="*/ 114 w 192"/>
                  <a:gd name="T23" fmla="*/ 12 h 1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4" name="Freeform 59"/>
              <p:cNvSpPr>
                <a:spLocks/>
              </p:cNvSpPr>
              <p:nvPr/>
            </p:nvSpPr>
            <p:spPr bwMode="hidden">
              <a:xfrm>
                <a:off x="5304" y="3042"/>
                <a:ext cx="161" cy="186"/>
              </a:xfrm>
              <a:custGeom>
                <a:avLst/>
                <a:gdLst>
                  <a:gd name="T0" fmla="*/ 11 w 161"/>
                  <a:gd name="T1" fmla="*/ 114 h 186"/>
                  <a:gd name="T2" fmla="*/ 17 w 161"/>
                  <a:gd name="T3" fmla="*/ 96 h 186"/>
                  <a:gd name="T4" fmla="*/ 23 w 161"/>
                  <a:gd name="T5" fmla="*/ 78 h 186"/>
                  <a:gd name="T6" fmla="*/ 53 w 161"/>
                  <a:gd name="T7" fmla="*/ 42 h 186"/>
                  <a:gd name="T8" fmla="*/ 101 w 161"/>
                  <a:gd name="T9" fmla="*/ 18 h 186"/>
                  <a:gd name="T10" fmla="*/ 155 w 161"/>
                  <a:gd name="T11" fmla="*/ 6 h 186"/>
                  <a:gd name="T12" fmla="*/ 161 w 161"/>
                  <a:gd name="T13" fmla="*/ 0 h 186"/>
                  <a:gd name="T14" fmla="*/ 95 w 161"/>
                  <a:gd name="T15" fmla="*/ 12 h 186"/>
                  <a:gd name="T16" fmla="*/ 47 w 161"/>
                  <a:gd name="T17" fmla="*/ 36 h 186"/>
                  <a:gd name="T18" fmla="*/ 11 w 161"/>
                  <a:gd name="T19" fmla="*/ 72 h 186"/>
                  <a:gd name="T20" fmla="*/ 5 w 161"/>
                  <a:gd name="T21" fmla="*/ 90 h 186"/>
                  <a:gd name="T22" fmla="*/ 0 w 161"/>
                  <a:gd name="T23" fmla="*/ 114 h 186"/>
                  <a:gd name="T24" fmla="*/ 11 w 161"/>
                  <a:gd name="T25" fmla="*/ 150 h 186"/>
                  <a:gd name="T26" fmla="*/ 23 w 161"/>
                  <a:gd name="T27" fmla="*/ 168 h 186"/>
                  <a:gd name="T28" fmla="*/ 41 w 161"/>
                  <a:gd name="T29" fmla="*/ 186 h 186"/>
                  <a:gd name="T30" fmla="*/ 65 w 161"/>
                  <a:gd name="T31" fmla="*/ 186 h 186"/>
                  <a:gd name="T32" fmla="*/ 41 w 161"/>
                  <a:gd name="T33" fmla="*/ 168 h 186"/>
                  <a:gd name="T34" fmla="*/ 23 w 161"/>
                  <a:gd name="T35" fmla="*/ 150 h 186"/>
                  <a:gd name="T36" fmla="*/ 17 w 161"/>
                  <a:gd name="T37" fmla="*/ 132 h 186"/>
                  <a:gd name="T38" fmla="*/ 11 w 161"/>
                  <a:gd name="T39" fmla="*/ 114 h 186"/>
                  <a:gd name="T40" fmla="*/ 11 w 161"/>
                  <a:gd name="T41" fmla="*/ 114 h 18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5" name="Freeform 60"/>
              <p:cNvSpPr>
                <a:spLocks/>
              </p:cNvSpPr>
              <p:nvPr/>
            </p:nvSpPr>
            <p:spPr bwMode="hidden">
              <a:xfrm>
                <a:off x="5489" y="3042"/>
                <a:ext cx="186" cy="210"/>
              </a:xfrm>
              <a:custGeom>
                <a:avLst/>
                <a:gdLst>
                  <a:gd name="T0" fmla="*/ 0 w 185"/>
                  <a:gd name="T1" fmla="*/ 6 h 210"/>
                  <a:gd name="T2" fmla="*/ 66 w 185"/>
                  <a:gd name="T3" fmla="*/ 12 h 210"/>
                  <a:gd name="T4" fmla="*/ 132 w 185"/>
                  <a:gd name="T5" fmla="*/ 36 h 210"/>
                  <a:gd name="T6" fmla="*/ 168 w 185"/>
                  <a:gd name="T7" fmla="*/ 72 h 210"/>
                  <a:gd name="T8" fmla="*/ 174 w 185"/>
                  <a:gd name="T9" fmla="*/ 90 h 210"/>
                  <a:gd name="T10" fmla="*/ 180 w 185"/>
                  <a:gd name="T11" fmla="*/ 114 h 210"/>
                  <a:gd name="T12" fmla="*/ 174 w 185"/>
                  <a:gd name="T13" fmla="*/ 138 h 210"/>
                  <a:gd name="T14" fmla="*/ 162 w 185"/>
                  <a:gd name="T15" fmla="*/ 162 h 210"/>
                  <a:gd name="T16" fmla="*/ 132 w 185"/>
                  <a:gd name="T17" fmla="*/ 180 h 210"/>
                  <a:gd name="T18" fmla="*/ 90 w 185"/>
                  <a:gd name="T19" fmla="*/ 198 h 210"/>
                  <a:gd name="T20" fmla="*/ 109 w 185"/>
                  <a:gd name="T21" fmla="*/ 210 h 210"/>
                  <a:gd name="T22" fmla="*/ 144 w 185"/>
                  <a:gd name="T23" fmla="*/ 192 h 210"/>
                  <a:gd name="T24" fmla="*/ 174 w 185"/>
                  <a:gd name="T25" fmla="*/ 168 h 210"/>
                  <a:gd name="T26" fmla="*/ 192 w 185"/>
                  <a:gd name="T27" fmla="*/ 144 h 210"/>
                  <a:gd name="T28" fmla="*/ 198 w 185"/>
                  <a:gd name="T29" fmla="*/ 114 h 210"/>
                  <a:gd name="T30" fmla="*/ 192 w 185"/>
                  <a:gd name="T31" fmla="*/ 90 h 210"/>
                  <a:gd name="T32" fmla="*/ 186 w 185"/>
                  <a:gd name="T33" fmla="*/ 66 h 210"/>
                  <a:gd name="T34" fmla="*/ 168 w 185"/>
                  <a:gd name="T35" fmla="*/ 48 h 210"/>
                  <a:gd name="T36" fmla="*/ 144 w 185"/>
                  <a:gd name="T37" fmla="*/ 30 h 210"/>
                  <a:gd name="T38" fmla="*/ 72 w 185"/>
                  <a:gd name="T39" fmla="*/ 6 h 210"/>
                  <a:gd name="T40" fmla="*/ 0 w 185"/>
                  <a:gd name="T41" fmla="*/ 0 h 210"/>
                  <a:gd name="T42" fmla="*/ 0 w 185"/>
                  <a:gd name="T43" fmla="*/ 6 h 210"/>
                  <a:gd name="T44" fmla="*/ 0 w 185"/>
                  <a:gd name="T45" fmla="*/ 6 h 210"/>
                  <a:gd name="T46" fmla="*/ 0 w 185"/>
                  <a:gd name="T47" fmla="*/ 6 h 210"/>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6" name="Freeform 61"/>
              <p:cNvSpPr>
                <a:spLocks noEditPoints="1"/>
              </p:cNvSpPr>
              <p:nvPr/>
            </p:nvSpPr>
            <p:spPr bwMode="hidden">
              <a:xfrm>
                <a:off x="5345" y="3058"/>
                <a:ext cx="299" cy="186"/>
              </a:xfrm>
              <a:custGeom>
                <a:avLst/>
                <a:gdLst>
                  <a:gd name="T0" fmla="*/ 150 w 299"/>
                  <a:gd name="T1" fmla="*/ 0 h 186"/>
                  <a:gd name="T2" fmla="*/ 90 w 299"/>
                  <a:gd name="T3" fmla="*/ 6 h 186"/>
                  <a:gd name="T4" fmla="*/ 42 w 299"/>
                  <a:gd name="T5" fmla="*/ 30 h 186"/>
                  <a:gd name="T6" fmla="*/ 12 w 299"/>
                  <a:gd name="T7" fmla="*/ 54 h 186"/>
                  <a:gd name="T8" fmla="*/ 6 w 299"/>
                  <a:gd name="T9" fmla="*/ 72 h 186"/>
                  <a:gd name="T10" fmla="*/ 0 w 299"/>
                  <a:gd name="T11" fmla="*/ 90 h 186"/>
                  <a:gd name="T12" fmla="*/ 6 w 299"/>
                  <a:gd name="T13" fmla="*/ 108 h 186"/>
                  <a:gd name="T14" fmla="*/ 12 w 299"/>
                  <a:gd name="T15" fmla="*/ 126 h 186"/>
                  <a:gd name="T16" fmla="*/ 42 w 299"/>
                  <a:gd name="T17" fmla="*/ 156 h 186"/>
                  <a:gd name="T18" fmla="*/ 90 w 299"/>
                  <a:gd name="T19" fmla="*/ 180 h 186"/>
                  <a:gd name="T20" fmla="*/ 150 w 299"/>
                  <a:gd name="T21" fmla="*/ 186 h 186"/>
                  <a:gd name="T22" fmla="*/ 209 w 299"/>
                  <a:gd name="T23" fmla="*/ 180 h 186"/>
                  <a:gd name="T24" fmla="*/ 257 w 299"/>
                  <a:gd name="T25" fmla="*/ 156 h 186"/>
                  <a:gd name="T26" fmla="*/ 287 w 299"/>
                  <a:gd name="T27" fmla="*/ 126 h 186"/>
                  <a:gd name="T28" fmla="*/ 299 w 299"/>
                  <a:gd name="T29" fmla="*/ 108 h 186"/>
                  <a:gd name="T30" fmla="*/ 299 w 299"/>
                  <a:gd name="T31" fmla="*/ 90 h 186"/>
                  <a:gd name="T32" fmla="*/ 299 w 299"/>
                  <a:gd name="T33" fmla="*/ 72 h 186"/>
                  <a:gd name="T34" fmla="*/ 287 w 299"/>
                  <a:gd name="T35" fmla="*/ 54 h 186"/>
                  <a:gd name="T36" fmla="*/ 257 w 299"/>
                  <a:gd name="T37" fmla="*/ 30 h 186"/>
                  <a:gd name="T38" fmla="*/ 209 w 299"/>
                  <a:gd name="T39" fmla="*/ 6 h 186"/>
                  <a:gd name="T40" fmla="*/ 150 w 299"/>
                  <a:gd name="T41" fmla="*/ 0 h 186"/>
                  <a:gd name="T42" fmla="*/ 150 w 299"/>
                  <a:gd name="T43" fmla="*/ 0 h 186"/>
                  <a:gd name="T44" fmla="*/ 150 w 299"/>
                  <a:gd name="T45" fmla="*/ 180 h 186"/>
                  <a:gd name="T46" fmla="*/ 96 w 299"/>
                  <a:gd name="T47" fmla="*/ 174 h 186"/>
                  <a:gd name="T48" fmla="*/ 48 w 299"/>
                  <a:gd name="T49" fmla="*/ 156 h 186"/>
                  <a:gd name="T50" fmla="*/ 18 w 299"/>
                  <a:gd name="T51" fmla="*/ 126 h 186"/>
                  <a:gd name="T52" fmla="*/ 12 w 299"/>
                  <a:gd name="T53" fmla="*/ 108 h 186"/>
                  <a:gd name="T54" fmla="*/ 6 w 299"/>
                  <a:gd name="T55" fmla="*/ 90 h 186"/>
                  <a:gd name="T56" fmla="*/ 12 w 299"/>
                  <a:gd name="T57" fmla="*/ 72 h 186"/>
                  <a:gd name="T58" fmla="*/ 18 w 299"/>
                  <a:gd name="T59" fmla="*/ 54 h 186"/>
                  <a:gd name="T60" fmla="*/ 48 w 299"/>
                  <a:gd name="T61" fmla="*/ 30 h 186"/>
                  <a:gd name="T62" fmla="*/ 96 w 299"/>
                  <a:gd name="T63" fmla="*/ 12 h 186"/>
                  <a:gd name="T64" fmla="*/ 150 w 299"/>
                  <a:gd name="T65" fmla="*/ 6 h 186"/>
                  <a:gd name="T66" fmla="*/ 203 w 299"/>
                  <a:gd name="T67" fmla="*/ 12 h 186"/>
                  <a:gd name="T68" fmla="*/ 251 w 299"/>
                  <a:gd name="T69" fmla="*/ 30 h 186"/>
                  <a:gd name="T70" fmla="*/ 281 w 299"/>
                  <a:gd name="T71" fmla="*/ 54 h 186"/>
                  <a:gd name="T72" fmla="*/ 293 w 299"/>
                  <a:gd name="T73" fmla="*/ 72 h 186"/>
                  <a:gd name="T74" fmla="*/ 293 w 299"/>
                  <a:gd name="T75" fmla="*/ 90 h 186"/>
                  <a:gd name="T76" fmla="*/ 293 w 299"/>
                  <a:gd name="T77" fmla="*/ 108 h 186"/>
                  <a:gd name="T78" fmla="*/ 281 w 299"/>
                  <a:gd name="T79" fmla="*/ 126 h 186"/>
                  <a:gd name="T80" fmla="*/ 251 w 299"/>
                  <a:gd name="T81" fmla="*/ 156 h 186"/>
                  <a:gd name="T82" fmla="*/ 203 w 299"/>
                  <a:gd name="T83" fmla="*/ 174 h 186"/>
                  <a:gd name="T84" fmla="*/ 150 w 299"/>
                  <a:gd name="T85" fmla="*/ 180 h 186"/>
                  <a:gd name="T86" fmla="*/ 150 w 299"/>
                  <a:gd name="T87" fmla="*/ 180 h 18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4117" name="Group 62"/>
              <p:cNvGrpSpPr>
                <a:grpSpLocks/>
              </p:cNvGrpSpPr>
              <p:nvPr/>
            </p:nvGrpSpPr>
            <p:grpSpPr bwMode="auto">
              <a:xfrm>
                <a:off x="5381" y="3085"/>
                <a:ext cx="227" cy="132"/>
                <a:chOff x="5381" y="3085"/>
                <a:chExt cx="227" cy="132"/>
              </a:xfrm>
            </p:grpSpPr>
            <p:sp>
              <p:nvSpPr>
                <p:cNvPr id="4118" name="Oval 63"/>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solidFill>
                      <a:srgbClr val="FFFFFF"/>
                    </a:solidFill>
                    <a:latin typeface="Arial" charset="0"/>
                  </a:endParaRPr>
                </a:p>
              </p:txBody>
            </p:sp>
            <p:sp>
              <p:nvSpPr>
                <p:cNvPr id="4119" name="Oval 64"/>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solidFill>
                      <a:srgbClr val="FFFFFF"/>
                    </a:solidFill>
                    <a:latin typeface="Arial" charset="0"/>
                  </a:endParaRPr>
                </a:p>
              </p:txBody>
            </p:sp>
            <p:sp>
              <p:nvSpPr>
                <p:cNvPr id="4120" name="Oval 65"/>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solidFill>
                      <a:srgbClr val="FFFFFF"/>
                    </a:solidFill>
                    <a:latin typeface="Arial" charset="0"/>
                  </a:endParaRPr>
                </a:p>
              </p:txBody>
            </p:sp>
            <p:sp>
              <p:nvSpPr>
                <p:cNvPr id="4121" name="Oval 66"/>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solidFill>
                      <a:srgbClr val="FFFFFF"/>
                    </a:solidFill>
                    <a:latin typeface="Arial" charset="0"/>
                  </a:endParaRPr>
                </a:p>
              </p:txBody>
            </p:sp>
          </p:grpSp>
        </p:grpSp>
      </p:grpSp>
      <p:sp>
        <p:nvSpPr>
          <p:cNvPr id="61507" name="Rectangle 67"/>
          <p:cNvSpPr>
            <a:spLocks noGrp="1" noChangeArrowheads="1"/>
          </p:cNvSpPr>
          <p:nvPr>
            <p:ph type="title"/>
          </p:nvPr>
        </p:nvSpPr>
        <p:spPr bwMode="auto">
          <a:xfrm>
            <a:off x="457200" y="277813"/>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1" compatLnSpc="1">
            <a:prstTxWarp prst="textNoShape">
              <a:avLst/>
            </a:prstTxWarp>
          </a:bodyPr>
          <a:lstStyle/>
          <a:p>
            <a:pPr lvl="0"/>
            <a:r>
              <a:rPr lang="en-US" smtClean="0"/>
              <a:t>Click to edit Master title style</a:t>
            </a:r>
          </a:p>
        </p:txBody>
      </p:sp>
      <p:sp>
        <p:nvSpPr>
          <p:cNvPr id="61508" name="Rectangle 68"/>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1509" name="Rectangle 69"/>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400">
                <a:solidFill>
                  <a:srgbClr val="FFFFFF"/>
                </a:solidFill>
                <a:effectLst>
                  <a:outerShdw blurRad="38100" dist="38100" dir="2700000" algn="tl">
                    <a:srgbClr val="000000"/>
                  </a:outerShdw>
                </a:effectLst>
                <a:latin typeface="Arial" charset="0"/>
              </a:defRPr>
            </a:lvl1pPr>
          </a:lstStyle>
          <a:p>
            <a:pPr>
              <a:defRPr/>
            </a:pPr>
            <a:endParaRPr lang="en-US"/>
          </a:p>
        </p:txBody>
      </p:sp>
      <p:sp>
        <p:nvSpPr>
          <p:cNvPr id="61510" name="Rectangle 70"/>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400">
                <a:solidFill>
                  <a:srgbClr val="FFFFFF"/>
                </a:solidFill>
                <a:effectLst>
                  <a:outerShdw blurRad="38100" dist="38100" dir="2700000" algn="tl">
                    <a:srgbClr val="000000"/>
                  </a:outerShdw>
                </a:effectLst>
                <a:latin typeface="Arial" charset="0"/>
              </a:defRPr>
            </a:lvl1pPr>
          </a:lstStyle>
          <a:p>
            <a:pPr>
              <a:defRPr/>
            </a:pPr>
            <a:endParaRPr lang="en-US"/>
          </a:p>
        </p:txBody>
      </p:sp>
      <p:sp>
        <p:nvSpPr>
          <p:cNvPr id="61511" name="Rectangle 71"/>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400">
                <a:solidFill>
                  <a:srgbClr val="FFFFFF"/>
                </a:solidFill>
                <a:effectLst>
                  <a:outerShdw blurRad="38100" dist="38100" dir="2700000" algn="tl">
                    <a:srgbClr val="000000"/>
                  </a:outerShdw>
                </a:effectLst>
                <a:latin typeface="Arial" charset="0"/>
              </a:defRPr>
            </a:lvl1pPr>
          </a:lstStyle>
          <a:p>
            <a:pPr>
              <a:defRPr/>
            </a:pPr>
            <a:fld id="{29805A14-2AF9-465D-9829-54E1F60EE3D7}"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884" r:id="rId1"/>
    <p:sldLayoutId id="2147483816" r:id="rId2"/>
    <p:sldLayoutId id="2147483817" r:id="rId3"/>
    <p:sldLayoutId id="2147483818" r:id="rId4"/>
    <p:sldLayoutId id="2147483819" r:id="rId5"/>
    <p:sldLayoutId id="2147483820" r:id="rId6"/>
    <p:sldLayoutId id="2147483821" r:id="rId7"/>
    <p:sldLayoutId id="2147483822" r:id="rId8"/>
    <p:sldLayoutId id="2147483823" r:id="rId9"/>
    <p:sldLayoutId id="2147483824" r:id="rId10"/>
    <p:sldLayoutId id="2147483825" r:id="rId11"/>
    <p:sldLayoutId id="2147483826" r:id="rId12"/>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Ø"/>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2"/>
        </a:buClr>
        <a:buSzPct val="50000"/>
        <a:buFont typeface="Wingdings" pitchFamily="2" charset="2"/>
        <a:buChar char="l"/>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accent2"/>
        </a:buClr>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SzPct val="50000"/>
        <a:buFont typeface="Wingdings" pitchFamily="2" charset="2"/>
        <a:buChar char="l"/>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5122"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5123"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mn-lt"/>
              </a:defRPr>
            </a:lvl1pPr>
          </a:lstStyle>
          <a:p>
            <a:pPr>
              <a:defRPr/>
            </a:pPr>
            <a:fld id="{8DD047CD-F73C-472A-80B0-F5992749E99E}" type="datetimeFigureOut">
              <a:rPr lang="en-US"/>
              <a:pPr>
                <a:defRPr/>
              </a:pPr>
              <a:t>3/11/2015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D48C1100-33FD-4D27-86C7-B6D8EF0D7BE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27" r:id="rId1"/>
    <p:sldLayoutId id="2147483828" r:id="rId2"/>
    <p:sldLayoutId id="2147483829" r:id="rId3"/>
    <p:sldLayoutId id="2147483830" r:id="rId4"/>
    <p:sldLayoutId id="2147483831" r:id="rId5"/>
    <p:sldLayoutId id="2147483832" r:id="rId6"/>
    <p:sldLayoutId id="2147483833" r:id="rId7"/>
    <p:sldLayoutId id="2147483834" r:id="rId8"/>
    <p:sldLayoutId id="2147483835" r:id="rId9"/>
    <p:sldLayoutId id="2147483836" r:id="rId10"/>
    <p:sldLayoutId id="2147483837"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42" name="Freeform 2"/>
          <p:cNvSpPr>
            <a:spLocks/>
          </p:cNvSpPr>
          <p:nvPr/>
        </p:nvSpPr>
        <p:spPr bwMode="hidden">
          <a:xfrm>
            <a:off x="6627813" y="6429375"/>
            <a:ext cx="285750" cy="209550"/>
          </a:xfrm>
          <a:custGeom>
            <a:avLst/>
            <a:gdLst>
              <a:gd name="T0" fmla="*/ 0 w 179"/>
              <a:gd name="T1" fmla="*/ 132 h 132"/>
              <a:gd name="T2" fmla="*/ 29 w 179"/>
              <a:gd name="T3" fmla="*/ 132 h 132"/>
              <a:gd name="T4" fmla="*/ 77 w 179"/>
              <a:gd name="T5" fmla="*/ 108 h 132"/>
              <a:gd name="T6" fmla="*/ 119 w 179"/>
              <a:gd name="T7" fmla="*/ 78 h 132"/>
              <a:gd name="T8" fmla="*/ 155 w 179"/>
              <a:gd name="T9" fmla="*/ 48 h 132"/>
              <a:gd name="T10" fmla="*/ 179 w 179"/>
              <a:gd name="T11" fmla="*/ 12 h 132"/>
              <a:gd name="T12" fmla="*/ 173 w 179"/>
              <a:gd name="T13" fmla="*/ 6 h 132"/>
              <a:gd name="T14" fmla="*/ 167 w 179"/>
              <a:gd name="T15" fmla="*/ 0 h 132"/>
              <a:gd name="T16" fmla="*/ 137 w 179"/>
              <a:gd name="T17" fmla="*/ 42 h 132"/>
              <a:gd name="T18" fmla="*/ 101 w 179"/>
              <a:gd name="T19" fmla="*/ 78 h 132"/>
              <a:gd name="T20" fmla="*/ 53 w 179"/>
              <a:gd name="T21" fmla="*/ 108 h 132"/>
              <a:gd name="T22" fmla="*/ 0 w 179"/>
              <a:gd name="T23" fmla="*/ 132 h 132"/>
              <a:gd name="T24" fmla="*/ 0 w 179"/>
              <a:gd name="T25" fmla="*/ 13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9" h="132">
                <a:moveTo>
                  <a:pt x="0" y="132"/>
                </a:moveTo>
                <a:lnTo>
                  <a:pt x="29" y="132"/>
                </a:lnTo>
                <a:lnTo>
                  <a:pt x="77" y="108"/>
                </a:lnTo>
                <a:lnTo>
                  <a:pt x="119" y="78"/>
                </a:lnTo>
                <a:lnTo>
                  <a:pt x="155" y="48"/>
                </a:lnTo>
                <a:lnTo>
                  <a:pt x="179" y="12"/>
                </a:lnTo>
                <a:lnTo>
                  <a:pt x="173" y="6"/>
                </a:lnTo>
                <a:lnTo>
                  <a:pt x="167" y="0"/>
                </a:lnTo>
                <a:lnTo>
                  <a:pt x="137" y="42"/>
                </a:lnTo>
                <a:lnTo>
                  <a:pt x="101" y="78"/>
                </a:lnTo>
                <a:lnTo>
                  <a:pt x="53" y="108"/>
                </a:lnTo>
                <a:lnTo>
                  <a:pt x="0" y="132"/>
                </a:lnTo>
                <a:lnTo>
                  <a:pt x="0" y="132"/>
                </a:lnTo>
                <a:close/>
              </a:path>
            </a:pathLst>
          </a:custGeom>
          <a:gradFill rotWithShape="0">
            <a:gsLst>
              <a:gs pos="0">
                <a:schemeClr val="accent2"/>
              </a:gs>
              <a:gs pos="100000">
                <a:schemeClr val="accent2">
                  <a:gamma/>
                  <a:shade val="87843"/>
                  <a:invGamma/>
                </a:schemeClr>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grpSp>
        <p:nvGrpSpPr>
          <p:cNvPr id="6147" name="Group 3"/>
          <p:cNvGrpSpPr>
            <a:grpSpLocks/>
          </p:cNvGrpSpPr>
          <p:nvPr/>
        </p:nvGrpSpPr>
        <p:grpSpPr bwMode="auto">
          <a:xfrm>
            <a:off x="3175" y="4267200"/>
            <a:ext cx="9140825" cy="2590800"/>
            <a:chOff x="2" y="2688"/>
            <a:chExt cx="5758" cy="1632"/>
          </a:xfrm>
        </p:grpSpPr>
        <p:sp>
          <p:nvSpPr>
            <p:cNvPr id="6153" name="Freeform 4"/>
            <p:cNvSpPr>
              <a:spLocks/>
            </p:cNvSpPr>
            <p:nvPr/>
          </p:nvSpPr>
          <p:spPr bwMode="hidden">
            <a:xfrm>
              <a:off x="2" y="2688"/>
              <a:ext cx="5758" cy="1632"/>
            </a:xfrm>
            <a:custGeom>
              <a:avLst/>
              <a:gdLst>
                <a:gd name="T0" fmla="*/ 5978 w 5740"/>
                <a:gd name="T1" fmla="*/ 0 h 4316"/>
                <a:gd name="T2" fmla="*/ 0 w 5740"/>
                <a:gd name="T3" fmla="*/ 0 h 4316"/>
                <a:gd name="T4" fmla="*/ 0 w 5740"/>
                <a:gd name="T5" fmla="*/ 0 h 4316"/>
                <a:gd name="T6" fmla="*/ 5978 w 5740"/>
                <a:gd name="T7" fmla="*/ 0 h 4316"/>
                <a:gd name="T8" fmla="*/ 5978 w 5740"/>
                <a:gd name="T9" fmla="*/ 0 h 4316"/>
                <a:gd name="T10" fmla="*/ 5978 w 5740"/>
                <a:gd name="T11" fmla="*/ 0 h 431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4316">
                  <a:moveTo>
                    <a:pt x="5740" y="4316"/>
                  </a:moveTo>
                  <a:lnTo>
                    <a:pt x="0" y="4316"/>
                  </a:lnTo>
                  <a:lnTo>
                    <a:pt x="0" y="0"/>
                  </a:lnTo>
                  <a:lnTo>
                    <a:pt x="5740" y="0"/>
                  </a:lnTo>
                  <a:lnTo>
                    <a:pt x="5740" y="431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6154" name="Group 5"/>
            <p:cNvGrpSpPr>
              <a:grpSpLocks/>
            </p:cNvGrpSpPr>
            <p:nvPr userDrawn="1"/>
          </p:nvGrpSpPr>
          <p:grpSpPr bwMode="auto">
            <a:xfrm>
              <a:off x="3528" y="3715"/>
              <a:ext cx="792" cy="521"/>
              <a:chOff x="3527" y="3715"/>
              <a:chExt cx="792" cy="521"/>
            </a:xfrm>
          </p:grpSpPr>
          <p:sp>
            <p:nvSpPr>
              <p:cNvPr id="61446" name="Oval 6"/>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47" name="Oval 7"/>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48" name="Oval 8"/>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49" name="Oval 9"/>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50" name="Oval 10"/>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51" name="Freeform 11"/>
              <p:cNvSpPr>
                <a:spLocks/>
              </p:cNvSpPr>
              <p:nvPr/>
            </p:nvSpPr>
            <p:spPr bwMode="hidden">
              <a:xfrm>
                <a:off x="3575" y="3715"/>
                <a:ext cx="383" cy="161"/>
              </a:xfrm>
              <a:custGeom>
                <a:avLst/>
                <a:gdLst>
                  <a:gd name="T0" fmla="*/ 376 w 382"/>
                  <a:gd name="T1" fmla="*/ 12 h 161"/>
                  <a:gd name="T2" fmla="*/ 257 w 382"/>
                  <a:gd name="T3" fmla="*/ 24 h 161"/>
                  <a:gd name="T4" fmla="*/ 149 w 382"/>
                  <a:gd name="T5" fmla="*/ 54 h 161"/>
                  <a:gd name="T6" fmla="*/ 101 w 382"/>
                  <a:gd name="T7" fmla="*/ 77 h 161"/>
                  <a:gd name="T8" fmla="*/ 59 w 382"/>
                  <a:gd name="T9" fmla="*/ 101 h 161"/>
                  <a:gd name="T10" fmla="*/ 24 w 382"/>
                  <a:gd name="T11" fmla="*/ 131 h 161"/>
                  <a:gd name="T12" fmla="*/ 0 w 382"/>
                  <a:gd name="T13" fmla="*/ 161 h 161"/>
                  <a:gd name="T14" fmla="*/ 0 w 382"/>
                  <a:gd name="T15" fmla="*/ 137 h 161"/>
                  <a:gd name="T16" fmla="*/ 29 w 382"/>
                  <a:gd name="T17" fmla="*/ 107 h 161"/>
                  <a:gd name="T18" fmla="*/ 65 w 382"/>
                  <a:gd name="T19" fmla="*/ 83 h 161"/>
                  <a:gd name="T20" fmla="*/ 155 w 382"/>
                  <a:gd name="T21" fmla="*/ 36 h 161"/>
                  <a:gd name="T22" fmla="*/ 257 w 382"/>
                  <a:gd name="T23" fmla="*/ 12 h 161"/>
                  <a:gd name="T24" fmla="*/ 376 w 382"/>
                  <a:gd name="T25" fmla="*/ 0 h 161"/>
                  <a:gd name="T26" fmla="*/ 376 w 382"/>
                  <a:gd name="T27" fmla="*/ 0 h 161"/>
                  <a:gd name="T28" fmla="*/ 382 w 382"/>
                  <a:gd name="T29" fmla="*/ 0 h 161"/>
                  <a:gd name="T30" fmla="*/ 382 w 382"/>
                  <a:gd name="T31" fmla="*/ 12 h 161"/>
                  <a:gd name="T32" fmla="*/ 376 w 382"/>
                  <a:gd name="T33" fmla="*/ 12 h 161"/>
                  <a:gd name="T34" fmla="*/ 376 w 382"/>
                  <a:gd name="T35" fmla="*/ 12 h 161"/>
                  <a:gd name="T36" fmla="*/ 376 w 382"/>
                  <a:gd name="T37" fmla="*/ 12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52" name="Freeform 12"/>
              <p:cNvSpPr>
                <a:spLocks/>
              </p:cNvSpPr>
              <p:nvPr/>
            </p:nvSpPr>
            <p:spPr bwMode="hidden">
              <a:xfrm>
                <a:off x="3695" y="4170"/>
                <a:ext cx="444" cy="66"/>
              </a:xfrm>
              <a:custGeom>
                <a:avLst/>
                <a:gdLst>
                  <a:gd name="T0" fmla="*/ 257 w 443"/>
                  <a:gd name="T1" fmla="*/ 54 h 66"/>
                  <a:gd name="T2" fmla="*/ 353 w 443"/>
                  <a:gd name="T3" fmla="*/ 48 h 66"/>
                  <a:gd name="T4" fmla="*/ 443 w 443"/>
                  <a:gd name="T5" fmla="*/ 24 h 66"/>
                  <a:gd name="T6" fmla="*/ 443 w 443"/>
                  <a:gd name="T7" fmla="*/ 36 h 66"/>
                  <a:gd name="T8" fmla="*/ 353 w 443"/>
                  <a:gd name="T9" fmla="*/ 60 h 66"/>
                  <a:gd name="T10" fmla="*/ 257 w 443"/>
                  <a:gd name="T11" fmla="*/ 66 h 66"/>
                  <a:gd name="T12" fmla="*/ 186 w 443"/>
                  <a:gd name="T13" fmla="*/ 60 h 66"/>
                  <a:gd name="T14" fmla="*/ 120 w 443"/>
                  <a:gd name="T15" fmla="*/ 48 h 66"/>
                  <a:gd name="T16" fmla="*/ 60 w 443"/>
                  <a:gd name="T17" fmla="*/ 36 h 66"/>
                  <a:gd name="T18" fmla="*/ 0 w 443"/>
                  <a:gd name="T19" fmla="*/ 12 h 66"/>
                  <a:gd name="T20" fmla="*/ 0 w 443"/>
                  <a:gd name="T21" fmla="*/ 0 h 66"/>
                  <a:gd name="T22" fmla="*/ 54 w 443"/>
                  <a:gd name="T23" fmla="*/ 24 h 66"/>
                  <a:gd name="T24" fmla="*/ 120 w 443"/>
                  <a:gd name="T25" fmla="*/ 36 h 66"/>
                  <a:gd name="T26" fmla="*/ 186 w 443"/>
                  <a:gd name="T27" fmla="*/ 48 h 66"/>
                  <a:gd name="T28" fmla="*/ 257 w 443"/>
                  <a:gd name="T29" fmla="*/ 54 h 66"/>
                  <a:gd name="T30" fmla="*/ 257 w 443"/>
                  <a:gd name="T31" fmla="*/ 54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53" name="Freeform 13"/>
              <p:cNvSpPr>
                <a:spLocks/>
              </p:cNvSpPr>
              <p:nvPr/>
            </p:nvSpPr>
            <p:spPr bwMode="hidden">
              <a:xfrm>
                <a:off x="3527" y="3906"/>
                <a:ext cx="89" cy="216"/>
              </a:xfrm>
              <a:custGeom>
                <a:avLst/>
                <a:gdLst>
                  <a:gd name="T0" fmla="*/ 12 w 89"/>
                  <a:gd name="T1" fmla="*/ 66 h 216"/>
                  <a:gd name="T2" fmla="*/ 18 w 89"/>
                  <a:gd name="T3" fmla="*/ 108 h 216"/>
                  <a:gd name="T4" fmla="*/ 36 w 89"/>
                  <a:gd name="T5" fmla="*/ 144 h 216"/>
                  <a:gd name="T6" fmla="*/ 60 w 89"/>
                  <a:gd name="T7" fmla="*/ 180 h 216"/>
                  <a:gd name="T8" fmla="*/ 89 w 89"/>
                  <a:gd name="T9" fmla="*/ 216 h 216"/>
                  <a:gd name="T10" fmla="*/ 72 w 89"/>
                  <a:gd name="T11" fmla="*/ 216 h 216"/>
                  <a:gd name="T12" fmla="*/ 42 w 89"/>
                  <a:gd name="T13" fmla="*/ 180 h 216"/>
                  <a:gd name="T14" fmla="*/ 18 w 89"/>
                  <a:gd name="T15" fmla="*/ 144 h 216"/>
                  <a:gd name="T16" fmla="*/ 6 w 89"/>
                  <a:gd name="T17" fmla="*/ 108 h 216"/>
                  <a:gd name="T18" fmla="*/ 0 w 89"/>
                  <a:gd name="T19" fmla="*/ 66 h 216"/>
                  <a:gd name="T20" fmla="*/ 0 w 89"/>
                  <a:gd name="T21" fmla="*/ 30 h 216"/>
                  <a:gd name="T22" fmla="*/ 12 w 89"/>
                  <a:gd name="T23" fmla="*/ 0 h 216"/>
                  <a:gd name="T24" fmla="*/ 30 w 89"/>
                  <a:gd name="T25" fmla="*/ 0 h 216"/>
                  <a:gd name="T26" fmla="*/ 18 w 89"/>
                  <a:gd name="T27" fmla="*/ 30 h 216"/>
                  <a:gd name="T28" fmla="*/ 12 w 89"/>
                  <a:gd name="T29" fmla="*/ 66 h 216"/>
                  <a:gd name="T30" fmla="*/ 12 w 89"/>
                  <a:gd name="T31" fmla="*/ 66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54" name="Freeform 14"/>
              <p:cNvSpPr>
                <a:spLocks/>
              </p:cNvSpPr>
              <p:nvPr/>
            </p:nvSpPr>
            <p:spPr bwMode="hidden">
              <a:xfrm>
                <a:off x="3569" y="3745"/>
                <a:ext cx="750" cy="461"/>
              </a:xfrm>
              <a:custGeom>
                <a:avLst/>
                <a:gdLst>
                  <a:gd name="T0" fmla="*/ 382 w 747"/>
                  <a:gd name="T1" fmla="*/ 443 h 461"/>
                  <a:gd name="T2" fmla="*/ 311 w 747"/>
                  <a:gd name="T3" fmla="*/ 437 h 461"/>
                  <a:gd name="T4" fmla="*/ 245 w 747"/>
                  <a:gd name="T5" fmla="*/ 425 h 461"/>
                  <a:gd name="T6" fmla="*/ 185 w 747"/>
                  <a:gd name="T7" fmla="*/ 407 h 461"/>
                  <a:gd name="T8" fmla="*/ 131 w 747"/>
                  <a:gd name="T9" fmla="*/ 383 h 461"/>
                  <a:gd name="T10" fmla="*/ 83 w 747"/>
                  <a:gd name="T11" fmla="*/ 347 h 461"/>
                  <a:gd name="T12" fmla="*/ 53 w 747"/>
                  <a:gd name="T13" fmla="*/ 311 h 461"/>
                  <a:gd name="T14" fmla="*/ 30 w 747"/>
                  <a:gd name="T15" fmla="*/ 269 h 461"/>
                  <a:gd name="T16" fmla="*/ 24 w 747"/>
                  <a:gd name="T17" fmla="*/ 227 h 461"/>
                  <a:gd name="T18" fmla="*/ 30 w 747"/>
                  <a:gd name="T19" fmla="*/ 185 h 461"/>
                  <a:gd name="T20" fmla="*/ 53 w 747"/>
                  <a:gd name="T21" fmla="*/ 143 h 461"/>
                  <a:gd name="T22" fmla="*/ 83 w 747"/>
                  <a:gd name="T23" fmla="*/ 107 h 461"/>
                  <a:gd name="T24" fmla="*/ 131 w 747"/>
                  <a:gd name="T25" fmla="*/ 77 h 461"/>
                  <a:gd name="T26" fmla="*/ 185 w 747"/>
                  <a:gd name="T27" fmla="*/ 47 h 461"/>
                  <a:gd name="T28" fmla="*/ 245 w 747"/>
                  <a:gd name="T29" fmla="*/ 30 h 461"/>
                  <a:gd name="T30" fmla="*/ 311 w 747"/>
                  <a:gd name="T31" fmla="*/ 18 h 461"/>
                  <a:gd name="T32" fmla="*/ 382 w 747"/>
                  <a:gd name="T33" fmla="*/ 12 h 461"/>
                  <a:gd name="T34" fmla="*/ 478 w 747"/>
                  <a:gd name="T35" fmla="*/ 18 h 461"/>
                  <a:gd name="T36" fmla="*/ 562 w 747"/>
                  <a:gd name="T37" fmla="*/ 41 h 461"/>
                  <a:gd name="T38" fmla="*/ 562 w 747"/>
                  <a:gd name="T39" fmla="*/ 36 h 461"/>
                  <a:gd name="T40" fmla="*/ 562 w 747"/>
                  <a:gd name="T41" fmla="*/ 30 h 461"/>
                  <a:gd name="T42" fmla="*/ 478 w 747"/>
                  <a:gd name="T43" fmla="*/ 6 h 461"/>
                  <a:gd name="T44" fmla="*/ 382 w 747"/>
                  <a:gd name="T45" fmla="*/ 0 h 461"/>
                  <a:gd name="T46" fmla="*/ 305 w 747"/>
                  <a:gd name="T47" fmla="*/ 6 h 461"/>
                  <a:gd name="T48" fmla="*/ 233 w 747"/>
                  <a:gd name="T49" fmla="*/ 18 h 461"/>
                  <a:gd name="T50" fmla="*/ 167 w 747"/>
                  <a:gd name="T51" fmla="*/ 41 h 461"/>
                  <a:gd name="T52" fmla="*/ 113 w 747"/>
                  <a:gd name="T53" fmla="*/ 65 h 461"/>
                  <a:gd name="T54" fmla="*/ 65 w 747"/>
                  <a:gd name="T55" fmla="*/ 101 h 461"/>
                  <a:gd name="T56" fmla="*/ 30 w 747"/>
                  <a:gd name="T57" fmla="*/ 137 h 461"/>
                  <a:gd name="T58" fmla="*/ 6 w 747"/>
                  <a:gd name="T59" fmla="*/ 179 h 461"/>
                  <a:gd name="T60" fmla="*/ 0 w 747"/>
                  <a:gd name="T61" fmla="*/ 227 h 461"/>
                  <a:gd name="T62" fmla="*/ 6 w 747"/>
                  <a:gd name="T63" fmla="*/ 275 h 461"/>
                  <a:gd name="T64" fmla="*/ 30 w 747"/>
                  <a:gd name="T65" fmla="*/ 317 h 461"/>
                  <a:gd name="T66" fmla="*/ 65 w 747"/>
                  <a:gd name="T67" fmla="*/ 359 h 461"/>
                  <a:gd name="T68" fmla="*/ 113 w 747"/>
                  <a:gd name="T69" fmla="*/ 395 h 461"/>
                  <a:gd name="T70" fmla="*/ 167 w 747"/>
                  <a:gd name="T71" fmla="*/ 419 h 461"/>
                  <a:gd name="T72" fmla="*/ 233 w 747"/>
                  <a:gd name="T73" fmla="*/ 443 h 461"/>
                  <a:gd name="T74" fmla="*/ 305 w 747"/>
                  <a:gd name="T75" fmla="*/ 455 h 461"/>
                  <a:gd name="T76" fmla="*/ 382 w 747"/>
                  <a:gd name="T77" fmla="*/ 461 h 461"/>
                  <a:gd name="T78" fmla="*/ 448 w 747"/>
                  <a:gd name="T79" fmla="*/ 455 h 461"/>
                  <a:gd name="T80" fmla="*/ 508 w 747"/>
                  <a:gd name="T81" fmla="*/ 449 h 461"/>
                  <a:gd name="T82" fmla="*/ 609 w 747"/>
                  <a:gd name="T83" fmla="*/ 413 h 461"/>
                  <a:gd name="T84" fmla="*/ 657 w 747"/>
                  <a:gd name="T85" fmla="*/ 389 h 461"/>
                  <a:gd name="T86" fmla="*/ 693 w 747"/>
                  <a:gd name="T87" fmla="*/ 359 h 461"/>
                  <a:gd name="T88" fmla="*/ 723 w 747"/>
                  <a:gd name="T89" fmla="*/ 329 h 461"/>
                  <a:gd name="T90" fmla="*/ 747 w 747"/>
                  <a:gd name="T91" fmla="*/ 293 h 461"/>
                  <a:gd name="T92" fmla="*/ 741 w 747"/>
                  <a:gd name="T93" fmla="*/ 287 h 461"/>
                  <a:gd name="T94" fmla="*/ 729 w 747"/>
                  <a:gd name="T95" fmla="*/ 281 h 461"/>
                  <a:gd name="T96" fmla="*/ 711 w 747"/>
                  <a:gd name="T97" fmla="*/ 317 h 461"/>
                  <a:gd name="T98" fmla="*/ 681 w 747"/>
                  <a:gd name="T99" fmla="*/ 347 h 461"/>
                  <a:gd name="T100" fmla="*/ 645 w 747"/>
                  <a:gd name="T101" fmla="*/ 377 h 461"/>
                  <a:gd name="T102" fmla="*/ 604 w 747"/>
                  <a:gd name="T103" fmla="*/ 401 h 461"/>
                  <a:gd name="T104" fmla="*/ 502 w 747"/>
                  <a:gd name="T105" fmla="*/ 431 h 461"/>
                  <a:gd name="T106" fmla="*/ 442 w 747"/>
                  <a:gd name="T107" fmla="*/ 443 h 461"/>
                  <a:gd name="T108" fmla="*/ 382 w 747"/>
                  <a:gd name="T109" fmla="*/ 443 h 461"/>
                  <a:gd name="T110" fmla="*/ 382 w 747"/>
                  <a:gd name="T111" fmla="*/ 443 h 4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55" name="Freeform 15"/>
              <p:cNvSpPr>
                <a:spLocks/>
              </p:cNvSpPr>
              <p:nvPr/>
            </p:nvSpPr>
            <p:spPr bwMode="hidden">
              <a:xfrm>
                <a:off x="4037" y="3721"/>
                <a:ext cx="96" cy="30"/>
              </a:xfrm>
              <a:custGeom>
                <a:avLst/>
                <a:gdLst>
                  <a:gd name="T0" fmla="*/ 0 w 96"/>
                  <a:gd name="T1" fmla="*/ 0 h 30"/>
                  <a:gd name="T2" fmla="*/ 0 w 96"/>
                  <a:gd name="T3" fmla="*/ 12 h 30"/>
                  <a:gd name="T4" fmla="*/ 48 w 96"/>
                  <a:gd name="T5" fmla="*/ 18 h 30"/>
                  <a:gd name="T6" fmla="*/ 96 w 96"/>
                  <a:gd name="T7" fmla="*/ 30 h 30"/>
                  <a:gd name="T8" fmla="*/ 96 w 96"/>
                  <a:gd name="T9" fmla="*/ 24 h 30"/>
                  <a:gd name="T10" fmla="*/ 96 w 96"/>
                  <a:gd name="T11" fmla="*/ 18 h 30"/>
                  <a:gd name="T12" fmla="*/ 48 w 96"/>
                  <a:gd name="T13" fmla="*/ 12 h 30"/>
                  <a:gd name="T14" fmla="*/ 0 w 96"/>
                  <a:gd name="T15" fmla="*/ 0 h 30"/>
                  <a:gd name="T16" fmla="*/ 0 w 96"/>
                  <a:gd name="T17"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56" name="Oval 16"/>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grpSp>
        <p:grpSp>
          <p:nvGrpSpPr>
            <p:cNvPr id="6155" name="Group 17"/>
            <p:cNvGrpSpPr>
              <a:grpSpLocks/>
            </p:cNvGrpSpPr>
            <p:nvPr userDrawn="1"/>
          </p:nvGrpSpPr>
          <p:grpSpPr bwMode="auto">
            <a:xfrm>
              <a:off x="1776" y="3631"/>
              <a:ext cx="1626" cy="683"/>
              <a:chOff x="1776" y="3631"/>
              <a:chExt cx="1626" cy="683"/>
            </a:xfrm>
          </p:grpSpPr>
          <p:sp>
            <p:nvSpPr>
              <p:cNvPr id="61458" name="Oval 18"/>
              <p:cNvSpPr>
                <a:spLocks noChangeArrowheads="1"/>
              </p:cNvSpPr>
              <p:nvPr/>
            </p:nvSpPr>
            <p:spPr bwMode="hidden">
              <a:xfrm>
                <a:off x="2268" y="3934"/>
                <a:ext cx="638" cy="377"/>
              </a:xfrm>
              <a:prstGeom prst="ellipse">
                <a:avLst/>
              </a:prstGeom>
              <a:gradFill rotWithShape="0">
                <a:gsLst>
                  <a:gs pos="0">
                    <a:schemeClr val="accent2">
                      <a:gamma/>
                      <a:shade val="87843"/>
                      <a:invGamma/>
                    </a:schemeClr>
                  </a:gs>
                  <a:gs pos="100000">
                    <a:schemeClr val="accent2"/>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59" name="Oval 19"/>
              <p:cNvSpPr>
                <a:spLocks noChangeArrowheads="1"/>
              </p:cNvSpPr>
              <p:nvPr/>
            </p:nvSpPr>
            <p:spPr bwMode="hidden">
              <a:xfrm>
                <a:off x="2314" y="3958"/>
                <a:ext cx="543" cy="332"/>
              </a:xfrm>
              <a:prstGeom prst="ellipse">
                <a:avLst/>
              </a:prstGeom>
              <a:gradFill rotWithShape="0">
                <a:gsLst>
                  <a:gs pos="0">
                    <a:schemeClr val="accent2"/>
                  </a:gs>
                  <a:gs pos="100000">
                    <a:schemeClr val="accent2">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60" name="Oval 20"/>
              <p:cNvSpPr>
                <a:spLocks noChangeArrowheads="1"/>
              </p:cNvSpPr>
              <p:nvPr/>
            </p:nvSpPr>
            <p:spPr bwMode="hidden">
              <a:xfrm>
                <a:off x="2341" y="3979"/>
                <a:ext cx="501" cy="299"/>
              </a:xfrm>
              <a:prstGeom prst="ellipse">
                <a:avLst/>
              </a:prstGeom>
              <a:gradFill rotWithShape="0">
                <a:gsLst>
                  <a:gs pos="0">
                    <a:schemeClr val="accent2">
                      <a:gamma/>
                      <a:shade val="90980"/>
                      <a:invGamma/>
                    </a:schemeClr>
                  </a:gs>
                  <a:gs pos="100000">
                    <a:schemeClr val="accent2"/>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61" name="Oval 21"/>
              <p:cNvSpPr>
                <a:spLocks noChangeArrowheads="1"/>
              </p:cNvSpPr>
              <p:nvPr/>
            </p:nvSpPr>
            <p:spPr bwMode="hidden">
              <a:xfrm>
                <a:off x="2368" y="3997"/>
                <a:ext cx="444" cy="258"/>
              </a:xfrm>
              <a:prstGeom prst="ellipse">
                <a:avLst/>
              </a:prstGeom>
              <a:gradFill rotWithShape="0">
                <a:gsLst>
                  <a:gs pos="0">
                    <a:schemeClr val="accent2">
                      <a:gamma/>
                      <a:shade val="8784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62" name="Oval 22"/>
              <p:cNvSpPr>
                <a:spLocks noChangeArrowheads="1"/>
              </p:cNvSpPr>
              <p:nvPr/>
            </p:nvSpPr>
            <p:spPr bwMode="hidden">
              <a:xfrm>
                <a:off x="2385" y="4005"/>
                <a:ext cx="413" cy="240"/>
              </a:xfrm>
              <a:prstGeom prst="ellipse">
                <a:avLst/>
              </a:prstGeom>
              <a:gradFill rotWithShape="0">
                <a:gsLst>
                  <a:gs pos="0">
                    <a:schemeClr val="accent2">
                      <a:gamma/>
                      <a:shade val="94118"/>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63" name="Oval 23"/>
              <p:cNvSpPr>
                <a:spLocks noChangeArrowheads="1"/>
              </p:cNvSpPr>
              <p:nvPr/>
            </p:nvSpPr>
            <p:spPr bwMode="hidden">
              <a:xfrm>
                <a:off x="2437" y="4026"/>
                <a:ext cx="306" cy="192"/>
              </a:xfrm>
              <a:prstGeom prst="ellipse">
                <a:avLst/>
              </a:prstGeom>
              <a:gradFill rotWithShape="0">
                <a:gsLst>
                  <a:gs pos="0">
                    <a:schemeClr val="accent2">
                      <a:gamma/>
                      <a:shade val="8784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64" name="Oval 24"/>
              <p:cNvSpPr>
                <a:spLocks noChangeArrowheads="1"/>
              </p:cNvSpPr>
              <p:nvPr/>
            </p:nvSpPr>
            <p:spPr bwMode="hidden">
              <a:xfrm>
                <a:off x="2476" y="4056"/>
                <a:ext cx="227" cy="135"/>
              </a:xfrm>
              <a:prstGeom prst="ellipse">
                <a:avLst/>
              </a:prstGeom>
              <a:gradFill rotWithShape="0">
                <a:gsLst>
                  <a:gs pos="0">
                    <a:schemeClr val="accent2"/>
                  </a:gs>
                  <a:gs pos="100000">
                    <a:schemeClr val="accent2">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65" name="Oval 25"/>
              <p:cNvSpPr>
                <a:spLocks noChangeArrowheads="1"/>
              </p:cNvSpPr>
              <p:nvPr/>
            </p:nvSpPr>
            <p:spPr bwMode="hidden">
              <a:xfrm>
                <a:off x="2542" y="4097"/>
                <a:ext cx="90" cy="60"/>
              </a:xfrm>
              <a:prstGeom prst="ellipse">
                <a:avLst/>
              </a:prstGeom>
              <a:gradFill rotWithShape="0">
                <a:gsLst>
                  <a:gs pos="0">
                    <a:schemeClr val="accent2"/>
                  </a:gs>
                  <a:gs pos="100000">
                    <a:schemeClr val="accent2">
                      <a:gamma/>
                      <a:shade val="90980"/>
                      <a:invGamma/>
                    </a:schemeClr>
                  </a:gs>
                </a:gsLst>
                <a:lin ang="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66" name="Freeform 26"/>
              <p:cNvSpPr>
                <a:spLocks/>
              </p:cNvSpPr>
              <p:nvPr/>
            </p:nvSpPr>
            <p:spPr bwMode="hidden">
              <a:xfrm>
                <a:off x="2585" y="3822"/>
                <a:ext cx="449" cy="186"/>
              </a:xfrm>
              <a:custGeom>
                <a:avLst/>
                <a:gdLst>
                  <a:gd name="T0" fmla="*/ 6 w 448"/>
                  <a:gd name="T1" fmla="*/ 6 h 186"/>
                  <a:gd name="T2" fmla="*/ 78 w 448"/>
                  <a:gd name="T3" fmla="*/ 12 h 186"/>
                  <a:gd name="T4" fmla="*/ 150 w 448"/>
                  <a:gd name="T5" fmla="*/ 18 h 186"/>
                  <a:gd name="T6" fmla="*/ 215 w 448"/>
                  <a:gd name="T7" fmla="*/ 36 h 186"/>
                  <a:gd name="T8" fmla="*/ 275 w 448"/>
                  <a:gd name="T9" fmla="*/ 60 h 186"/>
                  <a:gd name="T10" fmla="*/ 329 w 448"/>
                  <a:gd name="T11" fmla="*/ 84 h 186"/>
                  <a:gd name="T12" fmla="*/ 377 w 448"/>
                  <a:gd name="T13" fmla="*/ 114 h 186"/>
                  <a:gd name="T14" fmla="*/ 419 w 448"/>
                  <a:gd name="T15" fmla="*/ 150 h 186"/>
                  <a:gd name="T16" fmla="*/ 448 w 448"/>
                  <a:gd name="T17" fmla="*/ 186 h 186"/>
                  <a:gd name="T18" fmla="*/ 448 w 448"/>
                  <a:gd name="T19" fmla="*/ 162 h 186"/>
                  <a:gd name="T20" fmla="*/ 413 w 448"/>
                  <a:gd name="T21" fmla="*/ 126 h 186"/>
                  <a:gd name="T22" fmla="*/ 371 w 448"/>
                  <a:gd name="T23" fmla="*/ 96 h 186"/>
                  <a:gd name="T24" fmla="*/ 323 w 448"/>
                  <a:gd name="T25" fmla="*/ 66 h 186"/>
                  <a:gd name="T26" fmla="*/ 269 w 448"/>
                  <a:gd name="T27" fmla="*/ 48 h 186"/>
                  <a:gd name="T28" fmla="*/ 144 w 448"/>
                  <a:gd name="T29" fmla="*/ 12 h 186"/>
                  <a:gd name="T30" fmla="*/ 78 w 448"/>
                  <a:gd name="T31" fmla="*/ 6 h 186"/>
                  <a:gd name="T32" fmla="*/ 6 w 448"/>
                  <a:gd name="T33" fmla="*/ 0 h 186"/>
                  <a:gd name="T34" fmla="*/ 0 w 448"/>
                  <a:gd name="T35" fmla="*/ 0 h 186"/>
                  <a:gd name="T36" fmla="*/ 0 w 448"/>
                  <a:gd name="T37" fmla="*/ 0 h 186"/>
                  <a:gd name="T38" fmla="*/ 0 w 448"/>
                  <a:gd name="T39" fmla="*/ 6 h 186"/>
                  <a:gd name="T40" fmla="*/ 0 w 448"/>
                  <a:gd name="T41" fmla="*/ 6 h 186"/>
                  <a:gd name="T42" fmla="*/ 6 w 448"/>
                  <a:gd name="T43" fmla="*/ 6 h 186"/>
                  <a:gd name="T44" fmla="*/ 6 w 448"/>
                  <a:gd name="T45" fmla="*/ 6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67" name="Freeform 27"/>
              <p:cNvSpPr>
                <a:spLocks/>
              </p:cNvSpPr>
              <p:nvPr/>
            </p:nvSpPr>
            <p:spPr bwMode="hidden">
              <a:xfrm>
                <a:off x="2142" y="3852"/>
                <a:ext cx="892" cy="462"/>
              </a:xfrm>
              <a:custGeom>
                <a:avLst/>
                <a:gdLst>
                  <a:gd name="T0" fmla="*/ 23 w 890"/>
                  <a:gd name="T1" fmla="*/ 276 h 462"/>
                  <a:gd name="T2" fmla="*/ 29 w 890"/>
                  <a:gd name="T3" fmla="*/ 222 h 462"/>
                  <a:gd name="T4" fmla="*/ 59 w 890"/>
                  <a:gd name="T5" fmla="*/ 174 h 462"/>
                  <a:gd name="T6" fmla="*/ 95 w 890"/>
                  <a:gd name="T7" fmla="*/ 132 h 462"/>
                  <a:gd name="T8" fmla="*/ 149 w 890"/>
                  <a:gd name="T9" fmla="*/ 96 h 462"/>
                  <a:gd name="T10" fmla="*/ 209 w 890"/>
                  <a:gd name="T11" fmla="*/ 60 h 462"/>
                  <a:gd name="T12" fmla="*/ 281 w 890"/>
                  <a:gd name="T13" fmla="*/ 36 h 462"/>
                  <a:gd name="T14" fmla="*/ 364 w 890"/>
                  <a:gd name="T15" fmla="*/ 24 h 462"/>
                  <a:gd name="T16" fmla="*/ 448 w 890"/>
                  <a:gd name="T17" fmla="*/ 18 h 462"/>
                  <a:gd name="T18" fmla="*/ 532 w 890"/>
                  <a:gd name="T19" fmla="*/ 24 h 462"/>
                  <a:gd name="T20" fmla="*/ 609 w 890"/>
                  <a:gd name="T21" fmla="*/ 36 h 462"/>
                  <a:gd name="T22" fmla="*/ 681 w 890"/>
                  <a:gd name="T23" fmla="*/ 60 h 462"/>
                  <a:gd name="T24" fmla="*/ 741 w 890"/>
                  <a:gd name="T25" fmla="*/ 96 h 462"/>
                  <a:gd name="T26" fmla="*/ 795 w 890"/>
                  <a:gd name="T27" fmla="*/ 132 h 462"/>
                  <a:gd name="T28" fmla="*/ 831 w 890"/>
                  <a:gd name="T29" fmla="*/ 174 h 462"/>
                  <a:gd name="T30" fmla="*/ 861 w 890"/>
                  <a:gd name="T31" fmla="*/ 222 h 462"/>
                  <a:gd name="T32" fmla="*/ 867 w 890"/>
                  <a:gd name="T33" fmla="*/ 276 h 462"/>
                  <a:gd name="T34" fmla="*/ 855 w 890"/>
                  <a:gd name="T35" fmla="*/ 330 h 462"/>
                  <a:gd name="T36" fmla="*/ 831 w 890"/>
                  <a:gd name="T37" fmla="*/ 378 h 462"/>
                  <a:gd name="T38" fmla="*/ 783 w 890"/>
                  <a:gd name="T39" fmla="*/ 426 h 462"/>
                  <a:gd name="T40" fmla="*/ 723 w 890"/>
                  <a:gd name="T41" fmla="*/ 462 h 462"/>
                  <a:gd name="T42" fmla="*/ 765 w 890"/>
                  <a:gd name="T43" fmla="*/ 462 h 462"/>
                  <a:gd name="T44" fmla="*/ 819 w 890"/>
                  <a:gd name="T45" fmla="*/ 426 h 462"/>
                  <a:gd name="T46" fmla="*/ 855 w 890"/>
                  <a:gd name="T47" fmla="*/ 378 h 462"/>
                  <a:gd name="T48" fmla="*/ 884 w 890"/>
                  <a:gd name="T49" fmla="*/ 330 h 462"/>
                  <a:gd name="T50" fmla="*/ 890 w 890"/>
                  <a:gd name="T51" fmla="*/ 276 h 462"/>
                  <a:gd name="T52" fmla="*/ 884 w 890"/>
                  <a:gd name="T53" fmla="*/ 222 h 462"/>
                  <a:gd name="T54" fmla="*/ 855 w 890"/>
                  <a:gd name="T55" fmla="*/ 168 h 462"/>
                  <a:gd name="T56" fmla="*/ 813 w 890"/>
                  <a:gd name="T57" fmla="*/ 120 h 462"/>
                  <a:gd name="T58" fmla="*/ 759 w 890"/>
                  <a:gd name="T59" fmla="*/ 84 h 462"/>
                  <a:gd name="T60" fmla="*/ 693 w 890"/>
                  <a:gd name="T61" fmla="*/ 48 h 462"/>
                  <a:gd name="T62" fmla="*/ 621 w 890"/>
                  <a:gd name="T63" fmla="*/ 24 h 462"/>
                  <a:gd name="T64" fmla="*/ 538 w 890"/>
                  <a:gd name="T65" fmla="*/ 6 h 462"/>
                  <a:gd name="T66" fmla="*/ 448 w 890"/>
                  <a:gd name="T67" fmla="*/ 0 h 462"/>
                  <a:gd name="T68" fmla="*/ 358 w 890"/>
                  <a:gd name="T69" fmla="*/ 6 h 462"/>
                  <a:gd name="T70" fmla="*/ 275 w 890"/>
                  <a:gd name="T71" fmla="*/ 24 h 462"/>
                  <a:gd name="T72" fmla="*/ 197 w 890"/>
                  <a:gd name="T73" fmla="*/ 48 h 462"/>
                  <a:gd name="T74" fmla="*/ 131 w 890"/>
                  <a:gd name="T75" fmla="*/ 84 h 462"/>
                  <a:gd name="T76" fmla="*/ 77 w 890"/>
                  <a:gd name="T77" fmla="*/ 120 h 462"/>
                  <a:gd name="T78" fmla="*/ 35 w 890"/>
                  <a:gd name="T79" fmla="*/ 168 h 462"/>
                  <a:gd name="T80" fmla="*/ 12 w 890"/>
                  <a:gd name="T81" fmla="*/ 222 h 462"/>
                  <a:gd name="T82" fmla="*/ 0 w 890"/>
                  <a:gd name="T83" fmla="*/ 276 h 462"/>
                  <a:gd name="T84" fmla="*/ 6 w 890"/>
                  <a:gd name="T85" fmla="*/ 330 h 462"/>
                  <a:gd name="T86" fmla="*/ 35 w 890"/>
                  <a:gd name="T87" fmla="*/ 378 h 462"/>
                  <a:gd name="T88" fmla="*/ 71 w 890"/>
                  <a:gd name="T89" fmla="*/ 426 h 462"/>
                  <a:gd name="T90" fmla="*/ 125 w 890"/>
                  <a:gd name="T91" fmla="*/ 462 h 462"/>
                  <a:gd name="T92" fmla="*/ 167 w 890"/>
                  <a:gd name="T93" fmla="*/ 462 h 462"/>
                  <a:gd name="T94" fmla="*/ 107 w 890"/>
                  <a:gd name="T95" fmla="*/ 426 h 462"/>
                  <a:gd name="T96" fmla="*/ 59 w 890"/>
                  <a:gd name="T97" fmla="*/ 378 h 462"/>
                  <a:gd name="T98" fmla="*/ 35 w 890"/>
                  <a:gd name="T99" fmla="*/ 330 h 462"/>
                  <a:gd name="T100" fmla="*/ 23 w 890"/>
                  <a:gd name="T101" fmla="*/ 276 h 462"/>
                  <a:gd name="T102" fmla="*/ 23 w 890"/>
                  <a:gd name="T103" fmla="*/ 276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68" name="Freeform 28"/>
              <p:cNvSpPr>
                <a:spLocks/>
              </p:cNvSpPr>
              <p:nvPr/>
            </p:nvSpPr>
            <p:spPr bwMode="hidden">
              <a:xfrm>
                <a:off x="2082" y="3828"/>
                <a:ext cx="407" cy="486"/>
              </a:xfrm>
              <a:custGeom>
                <a:avLst/>
                <a:gdLst>
                  <a:gd name="T0" fmla="*/ 18 w 406"/>
                  <a:gd name="T1" fmla="*/ 300 h 486"/>
                  <a:gd name="T2" fmla="*/ 24 w 406"/>
                  <a:gd name="T3" fmla="*/ 246 h 486"/>
                  <a:gd name="T4" fmla="*/ 48 w 406"/>
                  <a:gd name="T5" fmla="*/ 198 h 486"/>
                  <a:gd name="T6" fmla="*/ 83 w 406"/>
                  <a:gd name="T7" fmla="*/ 150 h 486"/>
                  <a:gd name="T8" fmla="*/ 131 w 406"/>
                  <a:gd name="T9" fmla="*/ 108 h 486"/>
                  <a:gd name="T10" fmla="*/ 185 w 406"/>
                  <a:gd name="T11" fmla="*/ 72 h 486"/>
                  <a:gd name="T12" fmla="*/ 251 w 406"/>
                  <a:gd name="T13" fmla="*/ 42 h 486"/>
                  <a:gd name="T14" fmla="*/ 329 w 406"/>
                  <a:gd name="T15" fmla="*/ 24 h 486"/>
                  <a:gd name="T16" fmla="*/ 406 w 406"/>
                  <a:gd name="T17" fmla="*/ 6 h 486"/>
                  <a:gd name="T18" fmla="*/ 406 w 406"/>
                  <a:gd name="T19" fmla="*/ 0 h 486"/>
                  <a:gd name="T20" fmla="*/ 323 w 406"/>
                  <a:gd name="T21" fmla="*/ 12 h 486"/>
                  <a:gd name="T22" fmla="*/ 245 w 406"/>
                  <a:gd name="T23" fmla="*/ 36 h 486"/>
                  <a:gd name="T24" fmla="*/ 179 w 406"/>
                  <a:gd name="T25" fmla="*/ 66 h 486"/>
                  <a:gd name="T26" fmla="*/ 119 w 406"/>
                  <a:gd name="T27" fmla="*/ 102 h 486"/>
                  <a:gd name="T28" fmla="*/ 72 w 406"/>
                  <a:gd name="T29" fmla="*/ 144 h 486"/>
                  <a:gd name="T30" fmla="*/ 30 w 406"/>
                  <a:gd name="T31" fmla="*/ 192 h 486"/>
                  <a:gd name="T32" fmla="*/ 6 w 406"/>
                  <a:gd name="T33" fmla="*/ 246 h 486"/>
                  <a:gd name="T34" fmla="*/ 0 w 406"/>
                  <a:gd name="T35" fmla="*/ 300 h 486"/>
                  <a:gd name="T36" fmla="*/ 6 w 406"/>
                  <a:gd name="T37" fmla="*/ 348 h 486"/>
                  <a:gd name="T38" fmla="*/ 30 w 406"/>
                  <a:gd name="T39" fmla="*/ 396 h 486"/>
                  <a:gd name="T40" fmla="*/ 66 w 406"/>
                  <a:gd name="T41" fmla="*/ 444 h 486"/>
                  <a:gd name="T42" fmla="*/ 107 w 406"/>
                  <a:gd name="T43" fmla="*/ 486 h 486"/>
                  <a:gd name="T44" fmla="*/ 131 w 406"/>
                  <a:gd name="T45" fmla="*/ 486 h 486"/>
                  <a:gd name="T46" fmla="*/ 83 w 406"/>
                  <a:gd name="T47" fmla="*/ 450 h 486"/>
                  <a:gd name="T48" fmla="*/ 48 w 406"/>
                  <a:gd name="T49" fmla="*/ 402 h 486"/>
                  <a:gd name="T50" fmla="*/ 24 w 406"/>
                  <a:gd name="T51" fmla="*/ 354 h 486"/>
                  <a:gd name="T52" fmla="*/ 18 w 406"/>
                  <a:gd name="T53" fmla="*/ 300 h 486"/>
                  <a:gd name="T54" fmla="*/ 18 w 406"/>
                  <a:gd name="T55" fmla="*/ 300 h 4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69" name="Freeform 29"/>
              <p:cNvSpPr>
                <a:spLocks/>
              </p:cNvSpPr>
              <p:nvPr/>
            </p:nvSpPr>
            <p:spPr bwMode="hidden">
              <a:xfrm>
                <a:off x="2987" y="4044"/>
                <a:ext cx="108" cy="252"/>
              </a:xfrm>
              <a:custGeom>
                <a:avLst/>
                <a:gdLst>
                  <a:gd name="T0" fmla="*/ 89 w 107"/>
                  <a:gd name="T1" fmla="*/ 84 h 252"/>
                  <a:gd name="T2" fmla="*/ 83 w 107"/>
                  <a:gd name="T3" fmla="*/ 132 h 252"/>
                  <a:gd name="T4" fmla="*/ 65 w 107"/>
                  <a:gd name="T5" fmla="*/ 174 h 252"/>
                  <a:gd name="T6" fmla="*/ 36 w 107"/>
                  <a:gd name="T7" fmla="*/ 216 h 252"/>
                  <a:gd name="T8" fmla="*/ 0 w 107"/>
                  <a:gd name="T9" fmla="*/ 252 h 252"/>
                  <a:gd name="T10" fmla="*/ 18 w 107"/>
                  <a:gd name="T11" fmla="*/ 252 h 252"/>
                  <a:gd name="T12" fmla="*/ 53 w 107"/>
                  <a:gd name="T13" fmla="*/ 216 h 252"/>
                  <a:gd name="T14" fmla="*/ 83 w 107"/>
                  <a:gd name="T15" fmla="*/ 174 h 252"/>
                  <a:gd name="T16" fmla="*/ 101 w 107"/>
                  <a:gd name="T17" fmla="*/ 132 h 252"/>
                  <a:gd name="T18" fmla="*/ 107 w 107"/>
                  <a:gd name="T19" fmla="*/ 84 h 252"/>
                  <a:gd name="T20" fmla="*/ 101 w 107"/>
                  <a:gd name="T21" fmla="*/ 42 h 252"/>
                  <a:gd name="T22" fmla="*/ 89 w 107"/>
                  <a:gd name="T23" fmla="*/ 0 h 252"/>
                  <a:gd name="T24" fmla="*/ 65 w 107"/>
                  <a:gd name="T25" fmla="*/ 0 h 252"/>
                  <a:gd name="T26" fmla="*/ 83 w 107"/>
                  <a:gd name="T27" fmla="*/ 42 h 252"/>
                  <a:gd name="T28" fmla="*/ 89 w 107"/>
                  <a:gd name="T29" fmla="*/ 84 h 252"/>
                  <a:gd name="T30" fmla="*/ 89 w 107"/>
                  <a:gd name="T31" fmla="*/ 84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99" name="Freeform 30"/>
              <p:cNvSpPr>
                <a:spLocks/>
              </p:cNvSpPr>
              <p:nvPr/>
            </p:nvSpPr>
            <p:spPr bwMode="hidden">
              <a:xfrm>
                <a:off x="2068" y="3685"/>
                <a:ext cx="835" cy="150"/>
              </a:xfrm>
              <a:custGeom>
                <a:avLst/>
                <a:gdLst>
                  <a:gd name="T0" fmla="*/ 518 w 835"/>
                  <a:gd name="T1" fmla="*/ 18 h 150"/>
                  <a:gd name="T2" fmla="*/ 597 w 835"/>
                  <a:gd name="T3" fmla="*/ 24 h 150"/>
                  <a:gd name="T4" fmla="*/ 682 w 835"/>
                  <a:gd name="T5" fmla="*/ 30 h 150"/>
                  <a:gd name="T6" fmla="*/ 755 w 835"/>
                  <a:gd name="T7" fmla="*/ 42 h 150"/>
                  <a:gd name="T8" fmla="*/ 828 w 835"/>
                  <a:gd name="T9" fmla="*/ 60 h 150"/>
                  <a:gd name="T10" fmla="*/ 835 w 835"/>
                  <a:gd name="T11" fmla="*/ 42 h 150"/>
                  <a:gd name="T12" fmla="*/ 761 w 835"/>
                  <a:gd name="T13" fmla="*/ 24 h 150"/>
                  <a:gd name="T14" fmla="*/ 688 w 835"/>
                  <a:gd name="T15" fmla="*/ 12 h 150"/>
                  <a:gd name="T16" fmla="*/ 603 w 835"/>
                  <a:gd name="T17" fmla="*/ 6 h 150"/>
                  <a:gd name="T18" fmla="*/ 518 w 835"/>
                  <a:gd name="T19" fmla="*/ 0 h 150"/>
                  <a:gd name="T20" fmla="*/ 372 w 835"/>
                  <a:gd name="T21" fmla="*/ 12 h 150"/>
                  <a:gd name="T22" fmla="*/ 232 w 835"/>
                  <a:gd name="T23" fmla="*/ 36 h 150"/>
                  <a:gd name="T24" fmla="*/ 110 w 835"/>
                  <a:gd name="T25" fmla="*/ 78 h 150"/>
                  <a:gd name="T26" fmla="*/ 0 w 835"/>
                  <a:gd name="T27" fmla="*/ 132 h 150"/>
                  <a:gd name="T28" fmla="*/ 19 w 835"/>
                  <a:gd name="T29" fmla="*/ 150 h 150"/>
                  <a:gd name="T30" fmla="*/ 122 w 835"/>
                  <a:gd name="T31" fmla="*/ 96 h 150"/>
                  <a:gd name="T32" fmla="*/ 244 w 835"/>
                  <a:gd name="T33" fmla="*/ 54 h 150"/>
                  <a:gd name="T34" fmla="*/ 378 w 835"/>
                  <a:gd name="T35" fmla="*/ 30 h 150"/>
                  <a:gd name="T36" fmla="*/ 518 w 835"/>
                  <a:gd name="T37" fmla="*/ 18 h 150"/>
                  <a:gd name="T38" fmla="*/ 518 w 835"/>
                  <a:gd name="T39" fmla="*/ 18 h 15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200" name="Freeform 31"/>
              <p:cNvSpPr>
                <a:spLocks/>
              </p:cNvSpPr>
              <p:nvPr/>
            </p:nvSpPr>
            <p:spPr bwMode="hidden">
              <a:xfrm>
                <a:off x="1867" y="3853"/>
                <a:ext cx="171" cy="461"/>
              </a:xfrm>
              <a:custGeom>
                <a:avLst/>
                <a:gdLst>
                  <a:gd name="T0" fmla="*/ 31 w 171"/>
                  <a:gd name="T1" fmla="*/ 263 h 461"/>
                  <a:gd name="T2" fmla="*/ 43 w 171"/>
                  <a:gd name="T3" fmla="*/ 191 h 461"/>
                  <a:gd name="T4" fmla="*/ 67 w 171"/>
                  <a:gd name="T5" fmla="*/ 131 h 461"/>
                  <a:gd name="T6" fmla="*/ 116 w 171"/>
                  <a:gd name="T7" fmla="*/ 72 h 461"/>
                  <a:gd name="T8" fmla="*/ 171 w 171"/>
                  <a:gd name="T9" fmla="*/ 18 h 461"/>
                  <a:gd name="T10" fmla="*/ 153 w 171"/>
                  <a:gd name="T11" fmla="*/ 0 h 461"/>
                  <a:gd name="T12" fmla="*/ 86 w 171"/>
                  <a:gd name="T13" fmla="*/ 60 h 461"/>
                  <a:gd name="T14" fmla="*/ 43 w 171"/>
                  <a:gd name="T15" fmla="*/ 120 h 461"/>
                  <a:gd name="T16" fmla="*/ 13 w 171"/>
                  <a:gd name="T17" fmla="*/ 191 h 461"/>
                  <a:gd name="T18" fmla="*/ 0 w 171"/>
                  <a:gd name="T19" fmla="*/ 263 h 461"/>
                  <a:gd name="T20" fmla="*/ 6 w 171"/>
                  <a:gd name="T21" fmla="*/ 317 h 461"/>
                  <a:gd name="T22" fmla="*/ 25 w 171"/>
                  <a:gd name="T23" fmla="*/ 365 h 461"/>
                  <a:gd name="T24" fmla="*/ 49 w 171"/>
                  <a:gd name="T25" fmla="*/ 413 h 461"/>
                  <a:gd name="T26" fmla="*/ 86 w 171"/>
                  <a:gd name="T27" fmla="*/ 461 h 461"/>
                  <a:gd name="T28" fmla="*/ 122 w 171"/>
                  <a:gd name="T29" fmla="*/ 461 h 461"/>
                  <a:gd name="T30" fmla="*/ 86 w 171"/>
                  <a:gd name="T31" fmla="*/ 413 h 461"/>
                  <a:gd name="T32" fmla="*/ 55 w 171"/>
                  <a:gd name="T33" fmla="*/ 365 h 461"/>
                  <a:gd name="T34" fmla="*/ 37 w 171"/>
                  <a:gd name="T35" fmla="*/ 317 h 461"/>
                  <a:gd name="T36" fmla="*/ 31 w 171"/>
                  <a:gd name="T37" fmla="*/ 263 h 461"/>
                  <a:gd name="T38" fmla="*/ 31 w 171"/>
                  <a:gd name="T39" fmla="*/ 263 h 46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472" name="Freeform 32"/>
              <p:cNvSpPr>
                <a:spLocks/>
              </p:cNvSpPr>
              <p:nvPr/>
            </p:nvSpPr>
            <p:spPr bwMode="hidden">
              <a:xfrm>
                <a:off x="2951" y="3751"/>
                <a:ext cx="360" cy="563"/>
              </a:xfrm>
              <a:custGeom>
                <a:avLst/>
                <a:gdLst>
                  <a:gd name="T0" fmla="*/ 360 w 360"/>
                  <a:gd name="T1" fmla="*/ 365 h 563"/>
                  <a:gd name="T2" fmla="*/ 353 w 360"/>
                  <a:gd name="T3" fmla="*/ 305 h 563"/>
                  <a:gd name="T4" fmla="*/ 335 w 360"/>
                  <a:gd name="T5" fmla="*/ 251 h 563"/>
                  <a:gd name="T6" fmla="*/ 305 w 360"/>
                  <a:gd name="T7" fmla="*/ 204 h 563"/>
                  <a:gd name="T8" fmla="*/ 262 w 360"/>
                  <a:gd name="T9" fmla="*/ 156 h 563"/>
                  <a:gd name="T10" fmla="*/ 213 w 360"/>
                  <a:gd name="T11" fmla="*/ 108 h 563"/>
                  <a:gd name="T12" fmla="*/ 159 w 360"/>
                  <a:gd name="T13" fmla="*/ 66 h 563"/>
                  <a:gd name="T14" fmla="*/ 92 w 360"/>
                  <a:gd name="T15" fmla="*/ 30 h 563"/>
                  <a:gd name="T16" fmla="*/ 19 w 360"/>
                  <a:gd name="T17" fmla="*/ 0 h 563"/>
                  <a:gd name="T18" fmla="*/ 0 w 360"/>
                  <a:gd name="T19" fmla="*/ 12 h 563"/>
                  <a:gd name="T20" fmla="*/ 67 w 360"/>
                  <a:gd name="T21" fmla="*/ 42 h 563"/>
                  <a:gd name="T22" fmla="*/ 134 w 360"/>
                  <a:gd name="T23" fmla="*/ 78 h 563"/>
                  <a:gd name="T24" fmla="*/ 189 w 360"/>
                  <a:gd name="T25" fmla="*/ 114 h 563"/>
                  <a:gd name="T26" fmla="*/ 238 w 360"/>
                  <a:gd name="T27" fmla="*/ 162 h 563"/>
                  <a:gd name="T28" fmla="*/ 274 w 360"/>
                  <a:gd name="T29" fmla="*/ 210 h 563"/>
                  <a:gd name="T30" fmla="*/ 299 w 360"/>
                  <a:gd name="T31" fmla="*/ 257 h 563"/>
                  <a:gd name="T32" fmla="*/ 317 w 360"/>
                  <a:gd name="T33" fmla="*/ 311 h 563"/>
                  <a:gd name="T34" fmla="*/ 323 w 360"/>
                  <a:gd name="T35" fmla="*/ 365 h 563"/>
                  <a:gd name="T36" fmla="*/ 317 w 360"/>
                  <a:gd name="T37" fmla="*/ 419 h 563"/>
                  <a:gd name="T38" fmla="*/ 299 w 360"/>
                  <a:gd name="T39" fmla="*/ 467 h 563"/>
                  <a:gd name="T40" fmla="*/ 274 w 360"/>
                  <a:gd name="T41" fmla="*/ 515 h 563"/>
                  <a:gd name="T42" fmla="*/ 238 w 360"/>
                  <a:gd name="T43" fmla="*/ 563 h 563"/>
                  <a:gd name="T44" fmla="*/ 268 w 360"/>
                  <a:gd name="T45" fmla="*/ 563 h 563"/>
                  <a:gd name="T46" fmla="*/ 311 w 360"/>
                  <a:gd name="T47" fmla="*/ 515 h 563"/>
                  <a:gd name="T48" fmla="*/ 335 w 360"/>
                  <a:gd name="T49" fmla="*/ 467 h 563"/>
                  <a:gd name="T50" fmla="*/ 353 w 360"/>
                  <a:gd name="T51" fmla="*/ 419 h 563"/>
                  <a:gd name="T52" fmla="*/ 360 w 360"/>
                  <a:gd name="T53" fmla="*/ 365 h 563"/>
                  <a:gd name="T54" fmla="*/ 360 w 360"/>
                  <a:gd name="T55" fmla="*/ 365 h 5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73" name="Freeform 33"/>
              <p:cNvSpPr>
                <a:spLocks/>
              </p:cNvSpPr>
              <p:nvPr/>
            </p:nvSpPr>
            <p:spPr bwMode="hidden">
              <a:xfrm>
                <a:off x="2318" y="3631"/>
                <a:ext cx="1078" cy="425"/>
              </a:xfrm>
              <a:custGeom>
                <a:avLst/>
                <a:gdLst>
                  <a:gd name="T0" fmla="*/ 1053 w 1078"/>
                  <a:gd name="T1" fmla="*/ 425 h 425"/>
                  <a:gd name="T2" fmla="*/ 1078 w 1078"/>
                  <a:gd name="T3" fmla="*/ 419 h 425"/>
                  <a:gd name="T4" fmla="*/ 1066 w 1078"/>
                  <a:gd name="T5" fmla="*/ 377 h 425"/>
                  <a:gd name="T6" fmla="*/ 1047 w 1078"/>
                  <a:gd name="T7" fmla="*/ 336 h 425"/>
                  <a:gd name="T8" fmla="*/ 986 w 1078"/>
                  <a:gd name="T9" fmla="*/ 252 h 425"/>
                  <a:gd name="T10" fmla="*/ 907 w 1078"/>
                  <a:gd name="T11" fmla="*/ 180 h 425"/>
                  <a:gd name="T12" fmla="*/ 810 w 1078"/>
                  <a:gd name="T13" fmla="*/ 120 h 425"/>
                  <a:gd name="T14" fmla="*/ 694 w 1078"/>
                  <a:gd name="T15" fmla="*/ 72 h 425"/>
                  <a:gd name="T16" fmla="*/ 560 w 1078"/>
                  <a:gd name="T17" fmla="*/ 30 h 425"/>
                  <a:gd name="T18" fmla="*/ 420 w 1078"/>
                  <a:gd name="T19" fmla="*/ 6 h 425"/>
                  <a:gd name="T20" fmla="*/ 268 w 1078"/>
                  <a:gd name="T21" fmla="*/ 0 h 425"/>
                  <a:gd name="T22" fmla="*/ 134 w 1078"/>
                  <a:gd name="T23" fmla="*/ 6 h 425"/>
                  <a:gd name="T24" fmla="*/ 0 w 1078"/>
                  <a:gd name="T25" fmla="*/ 24 h 425"/>
                  <a:gd name="T26" fmla="*/ 12 w 1078"/>
                  <a:gd name="T27" fmla="*/ 36 h 425"/>
                  <a:gd name="T28" fmla="*/ 134 w 1078"/>
                  <a:gd name="T29" fmla="*/ 18 h 425"/>
                  <a:gd name="T30" fmla="*/ 268 w 1078"/>
                  <a:gd name="T31" fmla="*/ 12 h 425"/>
                  <a:gd name="T32" fmla="*/ 420 w 1078"/>
                  <a:gd name="T33" fmla="*/ 18 h 425"/>
                  <a:gd name="T34" fmla="*/ 554 w 1078"/>
                  <a:gd name="T35" fmla="*/ 42 h 425"/>
                  <a:gd name="T36" fmla="*/ 682 w 1078"/>
                  <a:gd name="T37" fmla="*/ 84 h 425"/>
                  <a:gd name="T38" fmla="*/ 798 w 1078"/>
                  <a:gd name="T39" fmla="*/ 132 h 425"/>
                  <a:gd name="T40" fmla="*/ 895 w 1078"/>
                  <a:gd name="T41" fmla="*/ 192 h 425"/>
                  <a:gd name="T42" fmla="*/ 968 w 1078"/>
                  <a:gd name="T43" fmla="*/ 264 h 425"/>
                  <a:gd name="T44" fmla="*/ 999 w 1078"/>
                  <a:gd name="T45" fmla="*/ 300 h 425"/>
                  <a:gd name="T46" fmla="*/ 1023 w 1078"/>
                  <a:gd name="T47" fmla="*/ 342 h 425"/>
                  <a:gd name="T48" fmla="*/ 1041 w 1078"/>
                  <a:gd name="T49" fmla="*/ 383 h 425"/>
                  <a:gd name="T50" fmla="*/ 1053 w 1078"/>
                  <a:gd name="T51" fmla="*/ 425 h 425"/>
                  <a:gd name="T52" fmla="*/ 1053 w 1078"/>
                  <a:gd name="T53" fmla="*/ 425 h 4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74" name="Freeform 34"/>
              <p:cNvSpPr>
                <a:spLocks/>
              </p:cNvSpPr>
              <p:nvPr/>
            </p:nvSpPr>
            <p:spPr bwMode="hidden">
              <a:xfrm>
                <a:off x="3304" y="4080"/>
                <a:ext cx="98" cy="234"/>
              </a:xfrm>
              <a:custGeom>
                <a:avLst/>
                <a:gdLst>
                  <a:gd name="T0" fmla="*/ 0 w 98"/>
                  <a:gd name="T1" fmla="*/ 234 h 234"/>
                  <a:gd name="T2" fmla="*/ 25 w 98"/>
                  <a:gd name="T3" fmla="*/ 234 h 234"/>
                  <a:gd name="T4" fmla="*/ 55 w 98"/>
                  <a:gd name="T5" fmla="*/ 186 h 234"/>
                  <a:gd name="T6" fmla="*/ 80 w 98"/>
                  <a:gd name="T7" fmla="*/ 138 h 234"/>
                  <a:gd name="T8" fmla="*/ 92 w 98"/>
                  <a:gd name="T9" fmla="*/ 90 h 234"/>
                  <a:gd name="T10" fmla="*/ 98 w 98"/>
                  <a:gd name="T11" fmla="*/ 36 h 234"/>
                  <a:gd name="T12" fmla="*/ 98 w 98"/>
                  <a:gd name="T13" fmla="*/ 0 h 234"/>
                  <a:gd name="T14" fmla="*/ 74 w 98"/>
                  <a:gd name="T15" fmla="*/ 0 h 234"/>
                  <a:gd name="T16" fmla="*/ 74 w 98"/>
                  <a:gd name="T17" fmla="*/ 36 h 234"/>
                  <a:gd name="T18" fmla="*/ 67 w 98"/>
                  <a:gd name="T19" fmla="*/ 90 h 234"/>
                  <a:gd name="T20" fmla="*/ 55 w 98"/>
                  <a:gd name="T21" fmla="*/ 138 h 234"/>
                  <a:gd name="T22" fmla="*/ 31 w 98"/>
                  <a:gd name="T23" fmla="*/ 186 h 234"/>
                  <a:gd name="T24" fmla="*/ 0 w 98"/>
                  <a:gd name="T25" fmla="*/ 234 h 234"/>
                  <a:gd name="T26" fmla="*/ 0 w 98"/>
                  <a:gd name="T27" fmla="*/ 2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204" name="Freeform 35"/>
              <p:cNvSpPr>
                <a:spLocks/>
              </p:cNvSpPr>
              <p:nvPr/>
            </p:nvSpPr>
            <p:spPr bwMode="hidden">
              <a:xfrm>
                <a:off x="1776" y="3673"/>
                <a:ext cx="481" cy="641"/>
              </a:xfrm>
              <a:custGeom>
                <a:avLst/>
                <a:gdLst>
                  <a:gd name="T0" fmla="*/ 18 w 481"/>
                  <a:gd name="T1" fmla="*/ 443 h 641"/>
                  <a:gd name="T2" fmla="*/ 24 w 481"/>
                  <a:gd name="T3" fmla="*/ 371 h 641"/>
                  <a:gd name="T4" fmla="*/ 55 w 481"/>
                  <a:gd name="T5" fmla="*/ 305 h 641"/>
                  <a:gd name="T6" fmla="*/ 91 w 481"/>
                  <a:gd name="T7" fmla="*/ 246 h 641"/>
                  <a:gd name="T8" fmla="*/ 146 w 481"/>
                  <a:gd name="T9" fmla="*/ 186 h 641"/>
                  <a:gd name="T10" fmla="*/ 213 w 481"/>
                  <a:gd name="T11" fmla="*/ 132 h 641"/>
                  <a:gd name="T12" fmla="*/ 292 w 481"/>
                  <a:gd name="T13" fmla="*/ 84 h 641"/>
                  <a:gd name="T14" fmla="*/ 384 w 481"/>
                  <a:gd name="T15" fmla="*/ 48 h 641"/>
                  <a:gd name="T16" fmla="*/ 481 w 481"/>
                  <a:gd name="T17" fmla="*/ 12 h 641"/>
                  <a:gd name="T18" fmla="*/ 457 w 481"/>
                  <a:gd name="T19" fmla="*/ 0 h 641"/>
                  <a:gd name="T20" fmla="*/ 359 w 481"/>
                  <a:gd name="T21" fmla="*/ 36 h 641"/>
                  <a:gd name="T22" fmla="*/ 274 w 481"/>
                  <a:gd name="T23" fmla="*/ 78 h 641"/>
                  <a:gd name="T24" fmla="*/ 195 w 481"/>
                  <a:gd name="T25" fmla="*/ 126 h 641"/>
                  <a:gd name="T26" fmla="*/ 128 w 481"/>
                  <a:gd name="T27" fmla="*/ 180 h 641"/>
                  <a:gd name="T28" fmla="*/ 73 w 481"/>
                  <a:gd name="T29" fmla="*/ 240 h 641"/>
                  <a:gd name="T30" fmla="*/ 37 w 481"/>
                  <a:gd name="T31" fmla="*/ 305 h 641"/>
                  <a:gd name="T32" fmla="*/ 6 w 481"/>
                  <a:gd name="T33" fmla="*/ 371 h 641"/>
                  <a:gd name="T34" fmla="*/ 0 w 481"/>
                  <a:gd name="T35" fmla="*/ 443 h 641"/>
                  <a:gd name="T36" fmla="*/ 6 w 481"/>
                  <a:gd name="T37" fmla="*/ 497 h 641"/>
                  <a:gd name="T38" fmla="*/ 18 w 481"/>
                  <a:gd name="T39" fmla="*/ 545 h 641"/>
                  <a:gd name="T40" fmla="*/ 43 w 481"/>
                  <a:gd name="T41" fmla="*/ 593 h 641"/>
                  <a:gd name="T42" fmla="*/ 73 w 481"/>
                  <a:gd name="T43" fmla="*/ 641 h 641"/>
                  <a:gd name="T44" fmla="*/ 97 w 481"/>
                  <a:gd name="T45" fmla="*/ 641 h 641"/>
                  <a:gd name="T46" fmla="*/ 67 w 481"/>
                  <a:gd name="T47" fmla="*/ 593 h 641"/>
                  <a:gd name="T48" fmla="*/ 43 w 481"/>
                  <a:gd name="T49" fmla="*/ 545 h 641"/>
                  <a:gd name="T50" fmla="*/ 24 w 481"/>
                  <a:gd name="T51" fmla="*/ 497 h 641"/>
                  <a:gd name="T52" fmla="*/ 18 w 481"/>
                  <a:gd name="T53" fmla="*/ 443 h 641"/>
                  <a:gd name="T54" fmla="*/ 18 w 481"/>
                  <a:gd name="T55" fmla="*/ 443 h 641"/>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6156" name="Group 36"/>
            <p:cNvGrpSpPr>
              <a:grpSpLocks/>
            </p:cNvGrpSpPr>
            <p:nvPr userDrawn="1"/>
          </p:nvGrpSpPr>
          <p:grpSpPr bwMode="auto">
            <a:xfrm>
              <a:off x="4128" y="3360"/>
              <a:ext cx="1351" cy="821"/>
              <a:chOff x="4128" y="3360"/>
              <a:chExt cx="1351" cy="821"/>
            </a:xfrm>
          </p:grpSpPr>
          <p:sp>
            <p:nvSpPr>
              <p:cNvPr id="61477" name="Freeform 37"/>
              <p:cNvSpPr>
                <a:spLocks noEditPoints="1"/>
              </p:cNvSpPr>
              <p:nvPr/>
            </p:nvSpPr>
            <p:spPr bwMode="hidden">
              <a:xfrm>
                <a:off x="4200" y="3402"/>
                <a:ext cx="1201" cy="731"/>
              </a:xfrm>
              <a:custGeom>
                <a:avLst/>
                <a:gdLst>
                  <a:gd name="T0" fmla="*/ 484 w 1201"/>
                  <a:gd name="T1" fmla="*/ 6 h 731"/>
                  <a:gd name="T2" fmla="*/ 263 w 1201"/>
                  <a:gd name="T3" fmla="*/ 60 h 731"/>
                  <a:gd name="T4" fmla="*/ 101 w 1201"/>
                  <a:gd name="T5" fmla="*/ 162 h 731"/>
                  <a:gd name="T6" fmla="*/ 12 w 1201"/>
                  <a:gd name="T7" fmla="*/ 294 h 731"/>
                  <a:gd name="T8" fmla="*/ 0 w 1201"/>
                  <a:gd name="T9" fmla="*/ 366 h 731"/>
                  <a:gd name="T10" fmla="*/ 12 w 1201"/>
                  <a:gd name="T11" fmla="*/ 437 h 731"/>
                  <a:gd name="T12" fmla="*/ 101 w 1201"/>
                  <a:gd name="T13" fmla="*/ 569 h 731"/>
                  <a:gd name="T14" fmla="*/ 263 w 1201"/>
                  <a:gd name="T15" fmla="*/ 671 h 731"/>
                  <a:gd name="T16" fmla="*/ 484 w 1201"/>
                  <a:gd name="T17" fmla="*/ 725 h 731"/>
                  <a:gd name="T18" fmla="*/ 723 w 1201"/>
                  <a:gd name="T19" fmla="*/ 725 h 731"/>
                  <a:gd name="T20" fmla="*/ 938 w 1201"/>
                  <a:gd name="T21" fmla="*/ 671 h 731"/>
                  <a:gd name="T22" fmla="*/ 1100 w 1201"/>
                  <a:gd name="T23" fmla="*/ 569 h 731"/>
                  <a:gd name="T24" fmla="*/ 1189 w 1201"/>
                  <a:gd name="T25" fmla="*/ 437 h 731"/>
                  <a:gd name="T26" fmla="*/ 1201 w 1201"/>
                  <a:gd name="T27" fmla="*/ 366 h 731"/>
                  <a:gd name="T28" fmla="*/ 1189 w 1201"/>
                  <a:gd name="T29" fmla="*/ 294 h 731"/>
                  <a:gd name="T30" fmla="*/ 1100 w 1201"/>
                  <a:gd name="T31" fmla="*/ 162 h 731"/>
                  <a:gd name="T32" fmla="*/ 938 w 1201"/>
                  <a:gd name="T33" fmla="*/ 60 h 731"/>
                  <a:gd name="T34" fmla="*/ 723 w 1201"/>
                  <a:gd name="T35" fmla="*/ 6 h 731"/>
                  <a:gd name="T36" fmla="*/ 604 w 1201"/>
                  <a:gd name="T37" fmla="*/ 0 h 731"/>
                  <a:gd name="T38" fmla="*/ 490 w 1201"/>
                  <a:gd name="T39" fmla="*/ 701 h 731"/>
                  <a:gd name="T40" fmla="*/ 287 w 1201"/>
                  <a:gd name="T41" fmla="*/ 647 h 731"/>
                  <a:gd name="T42" fmla="*/ 131 w 1201"/>
                  <a:gd name="T43" fmla="*/ 557 h 731"/>
                  <a:gd name="T44" fmla="*/ 48 w 1201"/>
                  <a:gd name="T45" fmla="*/ 437 h 731"/>
                  <a:gd name="T46" fmla="*/ 36 w 1201"/>
                  <a:gd name="T47" fmla="*/ 366 h 731"/>
                  <a:gd name="T48" fmla="*/ 48 w 1201"/>
                  <a:gd name="T49" fmla="*/ 300 h 731"/>
                  <a:gd name="T50" fmla="*/ 131 w 1201"/>
                  <a:gd name="T51" fmla="*/ 174 h 731"/>
                  <a:gd name="T52" fmla="*/ 287 w 1201"/>
                  <a:gd name="T53" fmla="*/ 84 h 731"/>
                  <a:gd name="T54" fmla="*/ 490 w 1201"/>
                  <a:gd name="T55" fmla="*/ 30 h 731"/>
                  <a:gd name="T56" fmla="*/ 717 w 1201"/>
                  <a:gd name="T57" fmla="*/ 30 h 731"/>
                  <a:gd name="T58" fmla="*/ 920 w 1201"/>
                  <a:gd name="T59" fmla="*/ 84 h 731"/>
                  <a:gd name="T60" fmla="*/ 1070 w 1201"/>
                  <a:gd name="T61" fmla="*/ 174 h 731"/>
                  <a:gd name="T62" fmla="*/ 1153 w 1201"/>
                  <a:gd name="T63" fmla="*/ 300 h 731"/>
                  <a:gd name="T64" fmla="*/ 1153 w 1201"/>
                  <a:gd name="T65" fmla="*/ 437 h 731"/>
                  <a:gd name="T66" fmla="*/ 1070 w 1201"/>
                  <a:gd name="T67" fmla="*/ 557 h 731"/>
                  <a:gd name="T68" fmla="*/ 920 w 1201"/>
                  <a:gd name="T69" fmla="*/ 647 h 731"/>
                  <a:gd name="T70" fmla="*/ 717 w 1201"/>
                  <a:gd name="T71" fmla="*/ 701 h 731"/>
                  <a:gd name="T72" fmla="*/ 604 w 1201"/>
                  <a:gd name="T73" fmla="*/ 707 h 7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78" name="Freeform 38"/>
              <p:cNvSpPr>
                <a:spLocks/>
              </p:cNvSpPr>
              <p:nvPr/>
            </p:nvSpPr>
            <p:spPr bwMode="hidden">
              <a:xfrm>
                <a:off x="4128" y="3366"/>
                <a:ext cx="544" cy="737"/>
              </a:xfrm>
              <a:custGeom>
                <a:avLst/>
                <a:gdLst>
                  <a:gd name="T0" fmla="*/ 24 w 544"/>
                  <a:gd name="T1" fmla="*/ 402 h 737"/>
                  <a:gd name="T2" fmla="*/ 36 w 544"/>
                  <a:gd name="T3" fmla="*/ 330 h 737"/>
                  <a:gd name="T4" fmla="*/ 66 w 544"/>
                  <a:gd name="T5" fmla="*/ 264 h 737"/>
                  <a:gd name="T6" fmla="*/ 108 w 544"/>
                  <a:gd name="T7" fmla="*/ 204 h 737"/>
                  <a:gd name="T8" fmla="*/ 173 w 544"/>
                  <a:gd name="T9" fmla="*/ 150 h 737"/>
                  <a:gd name="T10" fmla="*/ 251 w 544"/>
                  <a:gd name="T11" fmla="*/ 102 h 737"/>
                  <a:gd name="T12" fmla="*/ 335 w 544"/>
                  <a:gd name="T13" fmla="*/ 60 h 737"/>
                  <a:gd name="T14" fmla="*/ 436 w 544"/>
                  <a:gd name="T15" fmla="*/ 30 h 737"/>
                  <a:gd name="T16" fmla="*/ 544 w 544"/>
                  <a:gd name="T17" fmla="*/ 12 h 737"/>
                  <a:gd name="T18" fmla="*/ 544 w 544"/>
                  <a:gd name="T19" fmla="*/ 0 h 737"/>
                  <a:gd name="T20" fmla="*/ 430 w 544"/>
                  <a:gd name="T21" fmla="*/ 18 h 737"/>
                  <a:gd name="T22" fmla="*/ 329 w 544"/>
                  <a:gd name="T23" fmla="*/ 48 h 737"/>
                  <a:gd name="T24" fmla="*/ 233 w 544"/>
                  <a:gd name="T25" fmla="*/ 90 h 737"/>
                  <a:gd name="T26" fmla="*/ 155 w 544"/>
                  <a:gd name="T27" fmla="*/ 138 h 737"/>
                  <a:gd name="T28" fmla="*/ 90 w 544"/>
                  <a:gd name="T29" fmla="*/ 198 h 737"/>
                  <a:gd name="T30" fmla="*/ 42 w 544"/>
                  <a:gd name="T31" fmla="*/ 258 h 737"/>
                  <a:gd name="T32" fmla="*/ 12 w 544"/>
                  <a:gd name="T33" fmla="*/ 330 h 737"/>
                  <a:gd name="T34" fmla="*/ 0 w 544"/>
                  <a:gd name="T35" fmla="*/ 402 h 737"/>
                  <a:gd name="T36" fmla="*/ 6 w 544"/>
                  <a:gd name="T37" fmla="*/ 455 h 737"/>
                  <a:gd name="T38" fmla="*/ 18 w 544"/>
                  <a:gd name="T39" fmla="*/ 503 h 737"/>
                  <a:gd name="T40" fmla="*/ 42 w 544"/>
                  <a:gd name="T41" fmla="*/ 545 h 737"/>
                  <a:gd name="T42" fmla="*/ 78 w 544"/>
                  <a:gd name="T43" fmla="*/ 593 h 737"/>
                  <a:gd name="T44" fmla="*/ 114 w 544"/>
                  <a:gd name="T45" fmla="*/ 635 h 737"/>
                  <a:gd name="T46" fmla="*/ 161 w 544"/>
                  <a:gd name="T47" fmla="*/ 671 h 737"/>
                  <a:gd name="T48" fmla="*/ 221 w 544"/>
                  <a:gd name="T49" fmla="*/ 707 h 737"/>
                  <a:gd name="T50" fmla="*/ 281 w 544"/>
                  <a:gd name="T51" fmla="*/ 737 h 737"/>
                  <a:gd name="T52" fmla="*/ 323 w 544"/>
                  <a:gd name="T53" fmla="*/ 737 h 737"/>
                  <a:gd name="T54" fmla="*/ 257 w 544"/>
                  <a:gd name="T55" fmla="*/ 707 h 737"/>
                  <a:gd name="T56" fmla="*/ 203 w 544"/>
                  <a:gd name="T57" fmla="*/ 671 h 737"/>
                  <a:gd name="T58" fmla="*/ 149 w 544"/>
                  <a:gd name="T59" fmla="*/ 635 h 737"/>
                  <a:gd name="T60" fmla="*/ 108 w 544"/>
                  <a:gd name="T61" fmla="*/ 593 h 737"/>
                  <a:gd name="T62" fmla="*/ 72 w 544"/>
                  <a:gd name="T63" fmla="*/ 551 h 737"/>
                  <a:gd name="T64" fmla="*/ 48 w 544"/>
                  <a:gd name="T65" fmla="*/ 503 h 737"/>
                  <a:gd name="T66" fmla="*/ 30 w 544"/>
                  <a:gd name="T67" fmla="*/ 455 h 737"/>
                  <a:gd name="T68" fmla="*/ 24 w 544"/>
                  <a:gd name="T69" fmla="*/ 402 h 737"/>
                  <a:gd name="T70" fmla="*/ 24 w 544"/>
                  <a:gd name="T71" fmla="*/ 402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79" name="Freeform 39"/>
              <p:cNvSpPr>
                <a:spLocks/>
              </p:cNvSpPr>
              <p:nvPr/>
            </p:nvSpPr>
            <p:spPr bwMode="hidden">
              <a:xfrm>
                <a:off x="4792" y="3360"/>
                <a:ext cx="609" cy="252"/>
              </a:xfrm>
              <a:custGeom>
                <a:avLst/>
                <a:gdLst>
                  <a:gd name="T0" fmla="*/ 12 w 609"/>
                  <a:gd name="T1" fmla="*/ 12 h 252"/>
                  <a:gd name="T2" fmla="*/ 113 w 609"/>
                  <a:gd name="T3" fmla="*/ 18 h 252"/>
                  <a:gd name="T4" fmla="*/ 203 w 609"/>
                  <a:gd name="T5" fmla="*/ 30 h 252"/>
                  <a:gd name="T6" fmla="*/ 292 w 609"/>
                  <a:gd name="T7" fmla="*/ 48 h 252"/>
                  <a:gd name="T8" fmla="*/ 376 w 609"/>
                  <a:gd name="T9" fmla="*/ 78 h 252"/>
                  <a:gd name="T10" fmla="*/ 448 w 609"/>
                  <a:gd name="T11" fmla="*/ 114 h 252"/>
                  <a:gd name="T12" fmla="*/ 514 w 609"/>
                  <a:gd name="T13" fmla="*/ 156 h 252"/>
                  <a:gd name="T14" fmla="*/ 567 w 609"/>
                  <a:gd name="T15" fmla="*/ 198 h 252"/>
                  <a:gd name="T16" fmla="*/ 609 w 609"/>
                  <a:gd name="T17" fmla="*/ 252 h 252"/>
                  <a:gd name="T18" fmla="*/ 609 w 609"/>
                  <a:gd name="T19" fmla="*/ 216 h 252"/>
                  <a:gd name="T20" fmla="*/ 561 w 609"/>
                  <a:gd name="T21" fmla="*/ 168 h 252"/>
                  <a:gd name="T22" fmla="*/ 502 w 609"/>
                  <a:gd name="T23" fmla="*/ 126 h 252"/>
                  <a:gd name="T24" fmla="*/ 436 w 609"/>
                  <a:gd name="T25" fmla="*/ 90 h 252"/>
                  <a:gd name="T26" fmla="*/ 364 w 609"/>
                  <a:gd name="T27" fmla="*/ 60 h 252"/>
                  <a:gd name="T28" fmla="*/ 286 w 609"/>
                  <a:gd name="T29" fmla="*/ 36 h 252"/>
                  <a:gd name="T30" fmla="*/ 197 w 609"/>
                  <a:gd name="T31" fmla="*/ 18 h 252"/>
                  <a:gd name="T32" fmla="*/ 107 w 609"/>
                  <a:gd name="T33" fmla="*/ 6 h 252"/>
                  <a:gd name="T34" fmla="*/ 12 w 609"/>
                  <a:gd name="T35" fmla="*/ 0 h 252"/>
                  <a:gd name="T36" fmla="*/ 6 w 609"/>
                  <a:gd name="T37" fmla="*/ 0 h 252"/>
                  <a:gd name="T38" fmla="*/ 0 w 609"/>
                  <a:gd name="T39" fmla="*/ 0 h 252"/>
                  <a:gd name="T40" fmla="*/ 0 w 609"/>
                  <a:gd name="T41" fmla="*/ 12 h 252"/>
                  <a:gd name="T42" fmla="*/ 6 w 609"/>
                  <a:gd name="T43" fmla="*/ 12 h 252"/>
                  <a:gd name="T44" fmla="*/ 12 w 609"/>
                  <a:gd name="T45" fmla="*/ 12 h 252"/>
                  <a:gd name="T46" fmla="*/ 12 w 609"/>
                  <a:gd name="T47" fmla="*/ 12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80" name="Freeform 40"/>
              <p:cNvSpPr>
                <a:spLocks/>
              </p:cNvSpPr>
              <p:nvPr/>
            </p:nvSpPr>
            <p:spPr bwMode="hidden">
              <a:xfrm>
                <a:off x="5246" y="4007"/>
                <a:ext cx="72" cy="54"/>
              </a:xfrm>
              <a:custGeom>
                <a:avLst/>
                <a:gdLst>
                  <a:gd name="T0" fmla="*/ 72 w 72"/>
                  <a:gd name="T1" fmla="*/ 0 h 54"/>
                  <a:gd name="T2" fmla="*/ 36 w 72"/>
                  <a:gd name="T3" fmla="*/ 30 h 54"/>
                  <a:gd name="T4" fmla="*/ 0 w 72"/>
                  <a:gd name="T5" fmla="*/ 54 h 54"/>
                  <a:gd name="T6" fmla="*/ 36 w 72"/>
                  <a:gd name="T7" fmla="*/ 54 h 54"/>
                  <a:gd name="T8" fmla="*/ 54 w 72"/>
                  <a:gd name="T9" fmla="*/ 42 h 54"/>
                  <a:gd name="T10" fmla="*/ 72 w 72"/>
                  <a:gd name="T11" fmla="*/ 24 h 54"/>
                  <a:gd name="T12" fmla="*/ 72 w 72"/>
                  <a:gd name="T13" fmla="*/ 24 h 54"/>
                  <a:gd name="T14" fmla="*/ 72 w 72"/>
                  <a:gd name="T15" fmla="*/ 0 h 54"/>
                  <a:gd name="T16" fmla="*/ 72 w 72"/>
                  <a:gd name="T17" fmla="*/ 0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81" name="Freeform 41"/>
              <p:cNvSpPr>
                <a:spLocks/>
              </p:cNvSpPr>
              <p:nvPr/>
            </p:nvSpPr>
            <p:spPr bwMode="hidden">
              <a:xfrm>
                <a:off x="4505" y="4073"/>
                <a:ext cx="705" cy="108"/>
              </a:xfrm>
              <a:custGeom>
                <a:avLst/>
                <a:gdLst>
                  <a:gd name="T0" fmla="*/ 299 w 705"/>
                  <a:gd name="T1" fmla="*/ 90 h 108"/>
                  <a:gd name="T2" fmla="*/ 221 w 705"/>
                  <a:gd name="T3" fmla="*/ 90 h 108"/>
                  <a:gd name="T4" fmla="*/ 143 w 705"/>
                  <a:gd name="T5" fmla="*/ 78 h 108"/>
                  <a:gd name="T6" fmla="*/ 0 w 705"/>
                  <a:gd name="T7" fmla="*/ 48 h 108"/>
                  <a:gd name="T8" fmla="*/ 0 w 705"/>
                  <a:gd name="T9" fmla="*/ 66 h 108"/>
                  <a:gd name="T10" fmla="*/ 143 w 705"/>
                  <a:gd name="T11" fmla="*/ 96 h 108"/>
                  <a:gd name="T12" fmla="*/ 221 w 705"/>
                  <a:gd name="T13" fmla="*/ 108 h 108"/>
                  <a:gd name="T14" fmla="*/ 299 w 705"/>
                  <a:gd name="T15" fmla="*/ 108 h 108"/>
                  <a:gd name="T16" fmla="*/ 412 w 705"/>
                  <a:gd name="T17" fmla="*/ 102 h 108"/>
                  <a:gd name="T18" fmla="*/ 520 w 705"/>
                  <a:gd name="T19" fmla="*/ 84 h 108"/>
                  <a:gd name="T20" fmla="*/ 615 w 705"/>
                  <a:gd name="T21" fmla="*/ 60 h 108"/>
                  <a:gd name="T22" fmla="*/ 705 w 705"/>
                  <a:gd name="T23" fmla="*/ 24 h 108"/>
                  <a:gd name="T24" fmla="*/ 705 w 705"/>
                  <a:gd name="T25" fmla="*/ 0 h 108"/>
                  <a:gd name="T26" fmla="*/ 615 w 705"/>
                  <a:gd name="T27" fmla="*/ 42 h 108"/>
                  <a:gd name="T28" fmla="*/ 520 w 705"/>
                  <a:gd name="T29" fmla="*/ 66 h 108"/>
                  <a:gd name="T30" fmla="*/ 412 w 705"/>
                  <a:gd name="T31" fmla="*/ 84 h 108"/>
                  <a:gd name="T32" fmla="*/ 299 w 705"/>
                  <a:gd name="T33" fmla="*/ 90 h 108"/>
                  <a:gd name="T34" fmla="*/ 299 w 705"/>
                  <a:gd name="T35" fmla="*/ 90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82" name="Freeform 42"/>
              <p:cNvSpPr>
                <a:spLocks/>
              </p:cNvSpPr>
              <p:nvPr/>
            </p:nvSpPr>
            <p:spPr bwMode="hidden">
              <a:xfrm>
                <a:off x="5336" y="3654"/>
                <a:ext cx="143" cy="341"/>
              </a:xfrm>
              <a:custGeom>
                <a:avLst/>
                <a:gdLst>
                  <a:gd name="T0" fmla="*/ 119 w 143"/>
                  <a:gd name="T1" fmla="*/ 114 h 341"/>
                  <a:gd name="T2" fmla="*/ 113 w 143"/>
                  <a:gd name="T3" fmla="*/ 173 h 341"/>
                  <a:gd name="T4" fmla="*/ 89 w 143"/>
                  <a:gd name="T5" fmla="*/ 239 h 341"/>
                  <a:gd name="T6" fmla="*/ 47 w 143"/>
                  <a:gd name="T7" fmla="*/ 293 h 341"/>
                  <a:gd name="T8" fmla="*/ 0 w 143"/>
                  <a:gd name="T9" fmla="*/ 341 h 341"/>
                  <a:gd name="T10" fmla="*/ 29 w 143"/>
                  <a:gd name="T11" fmla="*/ 341 h 341"/>
                  <a:gd name="T12" fmla="*/ 77 w 143"/>
                  <a:gd name="T13" fmla="*/ 287 h 341"/>
                  <a:gd name="T14" fmla="*/ 113 w 143"/>
                  <a:gd name="T15" fmla="*/ 233 h 341"/>
                  <a:gd name="T16" fmla="*/ 137 w 143"/>
                  <a:gd name="T17" fmla="*/ 173 h 341"/>
                  <a:gd name="T18" fmla="*/ 143 w 143"/>
                  <a:gd name="T19" fmla="*/ 114 h 341"/>
                  <a:gd name="T20" fmla="*/ 137 w 143"/>
                  <a:gd name="T21" fmla="*/ 60 h 341"/>
                  <a:gd name="T22" fmla="*/ 119 w 143"/>
                  <a:gd name="T23" fmla="*/ 0 h 341"/>
                  <a:gd name="T24" fmla="*/ 89 w 143"/>
                  <a:gd name="T25" fmla="*/ 0 h 341"/>
                  <a:gd name="T26" fmla="*/ 113 w 143"/>
                  <a:gd name="T27" fmla="*/ 60 h 341"/>
                  <a:gd name="T28" fmla="*/ 119 w 143"/>
                  <a:gd name="T29" fmla="*/ 114 h 341"/>
                  <a:gd name="T30" fmla="*/ 119 w 143"/>
                  <a:gd name="T31" fmla="*/ 114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83" name="Freeform 43"/>
              <p:cNvSpPr>
                <a:spLocks/>
              </p:cNvSpPr>
              <p:nvPr/>
            </p:nvSpPr>
            <p:spPr bwMode="hidden">
              <a:xfrm>
                <a:off x="5061" y="3624"/>
                <a:ext cx="83" cy="90"/>
              </a:xfrm>
              <a:custGeom>
                <a:avLst/>
                <a:gdLst>
                  <a:gd name="T0" fmla="*/ 59 w 83"/>
                  <a:gd name="T1" fmla="*/ 90 h 90"/>
                  <a:gd name="T2" fmla="*/ 83 w 83"/>
                  <a:gd name="T3" fmla="*/ 84 h 90"/>
                  <a:gd name="T4" fmla="*/ 71 w 83"/>
                  <a:gd name="T5" fmla="*/ 60 h 90"/>
                  <a:gd name="T6" fmla="*/ 53 w 83"/>
                  <a:gd name="T7" fmla="*/ 42 h 90"/>
                  <a:gd name="T8" fmla="*/ 6 w 83"/>
                  <a:gd name="T9" fmla="*/ 0 h 90"/>
                  <a:gd name="T10" fmla="*/ 0 w 83"/>
                  <a:gd name="T11" fmla="*/ 18 h 90"/>
                  <a:gd name="T12" fmla="*/ 35 w 83"/>
                  <a:gd name="T13" fmla="*/ 48 h 90"/>
                  <a:gd name="T14" fmla="*/ 59 w 83"/>
                  <a:gd name="T15" fmla="*/ 90 h 90"/>
                  <a:gd name="T16" fmla="*/ 59 w 83"/>
                  <a:gd name="T17" fmla="*/ 9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77" name="Freeform 44"/>
              <p:cNvSpPr>
                <a:spLocks/>
              </p:cNvSpPr>
              <p:nvPr/>
            </p:nvSpPr>
            <p:spPr bwMode="hidden">
              <a:xfrm>
                <a:off x="4445" y="3552"/>
                <a:ext cx="717" cy="431"/>
              </a:xfrm>
              <a:custGeom>
                <a:avLst/>
                <a:gdLst>
                  <a:gd name="T0" fmla="*/ 693 w 717"/>
                  <a:gd name="T1" fmla="*/ 216 h 431"/>
                  <a:gd name="T2" fmla="*/ 687 w 717"/>
                  <a:gd name="T3" fmla="*/ 257 h 431"/>
                  <a:gd name="T4" fmla="*/ 669 w 717"/>
                  <a:gd name="T5" fmla="*/ 293 h 431"/>
                  <a:gd name="T6" fmla="*/ 633 w 717"/>
                  <a:gd name="T7" fmla="*/ 329 h 431"/>
                  <a:gd name="T8" fmla="*/ 598 w 717"/>
                  <a:gd name="T9" fmla="*/ 359 h 431"/>
                  <a:gd name="T10" fmla="*/ 544 w 717"/>
                  <a:gd name="T11" fmla="*/ 383 h 431"/>
                  <a:gd name="T12" fmla="*/ 490 w 717"/>
                  <a:gd name="T13" fmla="*/ 401 h 431"/>
                  <a:gd name="T14" fmla="*/ 424 w 717"/>
                  <a:gd name="T15" fmla="*/ 413 h 431"/>
                  <a:gd name="T16" fmla="*/ 359 w 717"/>
                  <a:gd name="T17" fmla="*/ 419 h 431"/>
                  <a:gd name="T18" fmla="*/ 293 w 717"/>
                  <a:gd name="T19" fmla="*/ 413 h 431"/>
                  <a:gd name="T20" fmla="*/ 227 w 717"/>
                  <a:gd name="T21" fmla="*/ 401 h 431"/>
                  <a:gd name="T22" fmla="*/ 173 w 717"/>
                  <a:gd name="T23" fmla="*/ 383 h 431"/>
                  <a:gd name="T24" fmla="*/ 119 w 717"/>
                  <a:gd name="T25" fmla="*/ 359 h 431"/>
                  <a:gd name="T26" fmla="*/ 84 w 717"/>
                  <a:gd name="T27" fmla="*/ 329 h 431"/>
                  <a:gd name="T28" fmla="*/ 48 w 717"/>
                  <a:gd name="T29" fmla="*/ 293 h 431"/>
                  <a:gd name="T30" fmla="*/ 30 w 717"/>
                  <a:gd name="T31" fmla="*/ 257 h 431"/>
                  <a:gd name="T32" fmla="*/ 24 w 717"/>
                  <a:gd name="T33" fmla="*/ 216 h 431"/>
                  <a:gd name="T34" fmla="*/ 30 w 717"/>
                  <a:gd name="T35" fmla="*/ 174 h 431"/>
                  <a:gd name="T36" fmla="*/ 48 w 717"/>
                  <a:gd name="T37" fmla="*/ 138 h 431"/>
                  <a:gd name="T38" fmla="*/ 84 w 717"/>
                  <a:gd name="T39" fmla="*/ 102 h 431"/>
                  <a:gd name="T40" fmla="*/ 119 w 717"/>
                  <a:gd name="T41" fmla="*/ 72 h 431"/>
                  <a:gd name="T42" fmla="*/ 173 w 717"/>
                  <a:gd name="T43" fmla="*/ 48 h 431"/>
                  <a:gd name="T44" fmla="*/ 227 w 717"/>
                  <a:gd name="T45" fmla="*/ 30 h 431"/>
                  <a:gd name="T46" fmla="*/ 293 w 717"/>
                  <a:gd name="T47" fmla="*/ 18 h 431"/>
                  <a:gd name="T48" fmla="*/ 359 w 717"/>
                  <a:gd name="T49" fmla="*/ 12 h 431"/>
                  <a:gd name="T50" fmla="*/ 418 w 717"/>
                  <a:gd name="T51" fmla="*/ 18 h 431"/>
                  <a:gd name="T52" fmla="*/ 478 w 717"/>
                  <a:gd name="T53" fmla="*/ 30 h 431"/>
                  <a:gd name="T54" fmla="*/ 532 w 717"/>
                  <a:gd name="T55" fmla="*/ 48 h 431"/>
                  <a:gd name="T56" fmla="*/ 580 w 717"/>
                  <a:gd name="T57" fmla="*/ 66 h 431"/>
                  <a:gd name="T58" fmla="*/ 586 w 717"/>
                  <a:gd name="T59" fmla="*/ 48 h 431"/>
                  <a:gd name="T60" fmla="*/ 478 w 717"/>
                  <a:gd name="T61" fmla="*/ 12 h 431"/>
                  <a:gd name="T62" fmla="*/ 418 w 717"/>
                  <a:gd name="T63" fmla="*/ 6 h 431"/>
                  <a:gd name="T64" fmla="*/ 359 w 717"/>
                  <a:gd name="T65" fmla="*/ 0 h 431"/>
                  <a:gd name="T66" fmla="*/ 287 w 717"/>
                  <a:gd name="T67" fmla="*/ 6 h 431"/>
                  <a:gd name="T68" fmla="*/ 221 w 717"/>
                  <a:gd name="T69" fmla="*/ 18 h 431"/>
                  <a:gd name="T70" fmla="*/ 161 w 717"/>
                  <a:gd name="T71" fmla="*/ 36 h 431"/>
                  <a:gd name="T72" fmla="*/ 107 w 717"/>
                  <a:gd name="T73" fmla="*/ 66 h 431"/>
                  <a:gd name="T74" fmla="*/ 60 w 717"/>
                  <a:gd name="T75" fmla="*/ 96 h 431"/>
                  <a:gd name="T76" fmla="*/ 30 w 717"/>
                  <a:gd name="T77" fmla="*/ 132 h 431"/>
                  <a:gd name="T78" fmla="*/ 6 w 717"/>
                  <a:gd name="T79" fmla="*/ 174 h 431"/>
                  <a:gd name="T80" fmla="*/ 0 w 717"/>
                  <a:gd name="T81" fmla="*/ 216 h 431"/>
                  <a:gd name="T82" fmla="*/ 6 w 717"/>
                  <a:gd name="T83" fmla="*/ 257 h 431"/>
                  <a:gd name="T84" fmla="*/ 30 w 717"/>
                  <a:gd name="T85" fmla="*/ 299 h 431"/>
                  <a:gd name="T86" fmla="*/ 60 w 717"/>
                  <a:gd name="T87" fmla="*/ 335 h 431"/>
                  <a:gd name="T88" fmla="*/ 107 w 717"/>
                  <a:gd name="T89" fmla="*/ 371 h 431"/>
                  <a:gd name="T90" fmla="*/ 161 w 717"/>
                  <a:gd name="T91" fmla="*/ 395 h 431"/>
                  <a:gd name="T92" fmla="*/ 221 w 717"/>
                  <a:gd name="T93" fmla="*/ 413 h 431"/>
                  <a:gd name="T94" fmla="*/ 287 w 717"/>
                  <a:gd name="T95" fmla="*/ 425 h 431"/>
                  <a:gd name="T96" fmla="*/ 359 w 717"/>
                  <a:gd name="T97" fmla="*/ 431 h 431"/>
                  <a:gd name="T98" fmla="*/ 430 w 717"/>
                  <a:gd name="T99" fmla="*/ 425 h 431"/>
                  <a:gd name="T100" fmla="*/ 496 w 717"/>
                  <a:gd name="T101" fmla="*/ 413 h 431"/>
                  <a:gd name="T102" fmla="*/ 562 w 717"/>
                  <a:gd name="T103" fmla="*/ 395 h 431"/>
                  <a:gd name="T104" fmla="*/ 610 w 717"/>
                  <a:gd name="T105" fmla="*/ 371 h 431"/>
                  <a:gd name="T106" fmla="*/ 657 w 717"/>
                  <a:gd name="T107" fmla="*/ 335 h 431"/>
                  <a:gd name="T108" fmla="*/ 687 w 717"/>
                  <a:gd name="T109" fmla="*/ 299 h 431"/>
                  <a:gd name="T110" fmla="*/ 711 w 717"/>
                  <a:gd name="T111" fmla="*/ 257 h 431"/>
                  <a:gd name="T112" fmla="*/ 717 w 717"/>
                  <a:gd name="T113" fmla="*/ 216 h 431"/>
                  <a:gd name="T114" fmla="*/ 717 w 717"/>
                  <a:gd name="T115" fmla="*/ 204 h 431"/>
                  <a:gd name="T116" fmla="*/ 711 w 717"/>
                  <a:gd name="T117" fmla="*/ 192 h 431"/>
                  <a:gd name="T118" fmla="*/ 687 w 717"/>
                  <a:gd name="T119" fmla="*/ 198 h 431"/>
                  <a:gd name="T120" fmla="*/ 693 w 717"/>
                  <a:gd name="T121" fmla="*/ 210 h 431"/>
                  <a:gd name="T122" fmla="*/ 693 w 717"/>
                  <a:gd name="T123" fmla="*/ 216 h 431"/>
                  <a:gd name="T124" fmla="*/ 693 w 717"/>
                  <a:gd name="T125" fmla="*/ 216 h 43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485" name="Freeform 45"/>
              <p:cNvSpPr>
                <a:spLocks/>
              </p:cNvSpPr>
              <p:nvPr/>
            </p:nvSpPr>
            <p:spPr bwMode="hidden">
              <a:xfrm>
                <a:off x="4349" y="3510"/>
                <a:ext cx="909" cy="533"/>
              </a:xfrm>
              <a:custGeom>
                <a:avLst/>
                <a:gdLst>
                  <a:gd name="T0" fmla="*/ 616 w 909"/>
                  <a:gd name="T1" fmla="*/ 0 h 533"/>
                  <a:gd name="T2" fmla="*/ 616 w 909"/>
                  <a:gd name="T3" fmla="*/ 18 h 533"/>
                  <a:gd name="T4" fmla="*/ 724 w 909"/>
                  <a:gd name="T5" fmla="*/ 60 h 533"/>
                  <a:gd name="T6" fmla="*/ 765 w 909"/>
                  <a:gd name="T7" fmla="*/ 84 h 533"/>
                  <a:gd name="T8" fmla="*/ 807 w 909"/>
                  <a:gd name="T9" fmla="*/ 114 h 533"/>
                  <a:gd name="T10" fmla="*/ 837 w 909"/>
                  <a:gd name="T11" fmla="*/ 144 h 533"/>
                  <a:gd name="T12" fmla="*/ 861 w 909"/>
                  <a:gd name="T13" fmla="*/ 180 h 533"/>
                  <a:gd name="T14" fmla="*/ 873 w 909"/>
                  <a:gd name="T15" fmla="*/ 216 h 533"/>
                  <a:gd name="T16" fmla="*/ 879 w 909"/>
                  <a:gd name="T17" fmla="*/ 258 h 533"/>
                  <a:gd name="T18" fmla="*/ 873 w 909"/>
                  <a:gd name="T19" fmla="*/ 311 h 533"/>
                  <a:gd name="T20" fmla="*/ 843 w 909"/>
                  <a:gd name="T21" fmla="*/ 359 h 533"/>
                  <a:gd name="T22" fmla="*/ 807 w 909"/>
                  <a:gd name="T23" fmla="*/ 401 h 533"/>
                  <a:gd name="T24" fmla="*/ 753 w 909"/>
                  <a:gd name="T25" fmla="*/ 443 h 533"/>
                  <a:gd name="T26" fmla="*/ 694 w 909"/>
                  <a:gd name="T27" fmla="*/ 473 h 533"/>
                  <a:gd name="T28" fmla="*/ 622 w 909"/>
                  <a:gd name="T29" fmla="*/ 497 h 533"/>
                  <a:gd name="T30" fmla="*/ 538 w 909"/>
                  <a:gd name="T31" fmla="*/ 509 h 533"/>
                  <a:gd name="T32" fmla="*/ 455 w 909"/>
                  <a:gd name="T33" fmla="*/ 515 h 533"/>
                  <a:gd name="T34" fmla="*/ 371 w 909"/>
                  <a:gd name="T35" fmla="*/ 509 h 533"/>
                  <a:gd name="T36" fmla="*/ 287 w 909"/>
                  <a:gd name="T37" fmla="*/ 497 h 533"/>
                  <a:gd name="T38" fmla="*/ 215 w 909"/>
                  <a:gd name="T39" fmla="*/ 473 h 533"/>
                  <a:gd name="T40" fmla="*/ 156 w 909"/>
                  <a:gd name="T41" fmla="*/ 443 h 533"/>
                  <a:gd name="T42" fmla="*/ 102 w 909"/>
                  <a:gd name="T43" fmla="*/ 401 h 533"/>
                  <a:gd name="T44" fmla="*/ 66 w 909"/>
                  <a:gd name="T45" fmla="*/ 359 h 533"/>
                  <a:gd name="T46" fmla="*/ 36 w 909"/>
                  <a:gd name="T47" fmla="*/ 311 h 533"/>
                  <a:gd name="T48" fmla="*/ 30 w 909"/>
                  <a:gd name="T49" fmla="*/ 258 h 533"/>
                  <a:gd name="T50" fmla="*/ 36 w 909"/>
                  <a:gd name="T51" fmla="*/ 222 h 533"/>
                  <a:gd name="T52" fmla="*/ 48 w 909"/>
                  <a:gd name="T53" fmla="*/ 186 h 533"/>
                  <a:gd name="T54" fmla="*/ 66 w 909"/>
                  <a:gd name="T55" fmla="*/ 156 h 533"/>
                  <a:gd name="T56" fmla="*/ 90 w 909"/>
                  <a:gd name="T57" fmla="*/ 126 h 533"/>
                  <a:gd name="T58" fmla="*/ 66 w 909"/>
                  <a:gd name="T59" fmla="*/ 114 h 533"/>
                  <a:gd name="T60" fmla="*/ 36 w 909"/>
                  <a:gd name="T61" fmla="*/ 144 h 533"/>
                  <a:gd name="T62" fmla="*/ 18 w 909"/>
                  <a:gd name="T63" fmla="*/ 180 h 533"/>
                  <a:gd name="T64" fmla="*/ 6 w 909"/>
                  <a:gd name="T65" fmla="*/ 216 h 533"/>
                  <a:gd name="T66" fmla="*/ 0 w 909"/>
                  <a:gd name="T67" fmla="*/ 258 h 533"/>
                  <a:gd name="T68" fmla="*/ 12 w 909"/>
                  <a:gd name="T69" fmla="*/ 311 h 533"/>
                  <a:gd name="T70" fmla="*/ 36 w 909"/>
                  <a:gd name="T71" fmla="*/ 365 h 533"/>
                  <a:gd name="T72" fmla="*/ 78 w 909"/>
                  <a:gd name="T73" fmla="*/ 413 h 533"/>
                  <a:gd name="T74" fmla="*/ 132 w 909"/>
                  <a:gd name="T75" fmla="*/ 449 h 533"/>
                  <a:gd name="T76" fmla="*/ 203 w 909"/>
                  <a:gd name="T77" fmla="*/ 485 h 533"/>
                  <a:gd name="T78" fmla="*/ 275 w 909"/>
                  <a:gd name="T79" fmla="*/ 509 h 533"/>
                  <a:gd name="T80" fmla="*/ 365 w 909"/>
                  <a:gd name="T81" fmla="*/ 527 h 533"/>
                  <a:gd name="T82" fmla="*/ 455 w 909"/>
                  <a:gd name="T83" fmla="*/ 533 h 533"/>
                  <a:gd name="T84" fmla="*/ 544 w 909"/>
                  <a:gd name="T85" fmla="*/ 527 h 533"/>
                  <a:gd name="T86" fmla="*/ 634 w 909"/>
                  <a:gd name="T87" fmla="*/ 509 h 533"/>
                  <a:gd name="T88" fmla="*/ 712 w 909"/>
                  <a:gd name="T89" fmla="*/ 485 h 533"/>
                  <a:gd name="T90" fmla="*/ 777 w 909"/>
                  <a:gd name="T91" fmla="*/ 449 h 533"/>
                  <a:gd name="T92" fmla="*/ 831 w 909"/>
                  <a:gd name="T93" fmla="*/ 413 h 533"/>
                  <a:gd name="T94" fmla="*/ 873 w 909"/>
                  <a:gd name="T95" fmla="*/ 365 h 533"/>
                  <a:gd name="T96" fmla="*/ 897 w 909"/>
                  <a:gd name="T97" fmla="*/ 311 h 533"/>
                  <a:gd name="T98" fmla="*/ 909 w 909"/>
                  <a:gd name="T99" fmla="*/ 258 h 533"/>
                  <a:gd name="T100" fmla="*/ 903 w 909"/>
                  <a:gd name="T101" fmla="*/ 216 h 533"/>
                  <a:gd name="T102" fmla="*/ 885 w 909"/>
                  <a:gd name="T103" fmla="*/ 174 h 533"/>
                  <a:gd name="T104" fmla="*/ 861 w 909"/>
                  <a:gd name="T105" fmla="*/ 132 h 533"/>
                  <a:gd name="T106" fmla="*/ 825 w 909"/>
                  <a:gd name="T107" fmla="*/ 102 h 533"/>
                  <a:gd name="T108" fmla="*/ 783 w 909"/>
                  <a:gd name="T109" fmla="*/ 66 h 533"/>
                  <a:gd name="T110" fmla="*/ 735 w 909"/>
                  <a:gd name="T111" fmla="*/ 42 h 533"/>
                  <a:gd name="T112" fmla="*/ 616 w 909"/>
                  <a:gd name="T113" fmla="*/ 0 h 533"/>
                  <a:gd name="T114" fmla="*/ 616 w 909"/>
                  <a:gd name="T115" fmla="*/ 0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86" name="Freeform 46"/>
              <p:cNvSpPr>
                <a:spLocks/>
              </p:cNvSpPr>
              <p:nvPr/>
            </p:nvSpPr>
            <p:spPr bwMode="hidden">
              <a:xfrm>
                <a:off x="4564" y="3492"/>
                <a:ext cx="365" cy="66"/>
              </a:xfrm>
              <a:custGeom>
                <a:avLst/>
                <a:gdLst>
                  <a:gd name="T0" fmla="*/ 240 w 365"/>
                  <a:gd name="T1" fmla="*/ 18 h 66"/>
                  <a:gd name="T2" fmla="*/ 299 w 365"/>
                  <a:gd name="T3" fmla="*/ 24 h 66"/>
                  <a:gd name="T4" fmla="*/ 359 w 365"/>
                  <a:gd name="T5" fmla="*/ 30 h 66"/>
                  <a:gd name="T6" fmla="*/ 365 w 365"/>
                  <a:gd name="T7" fmla="*/ 12 h 66"/>
                  <a:gd name="T8" fmla="*/ 305 w 365"/>
                  <a:gd name="T9" fmla="*/ 6 h 66"/>
                  <a:gd name="T10" fmla="*/ 240 w 365"/>
                  <a:gd name="T11" fmla="*/ 0 h 66"/>
                  <a:gd name="T12" fmla="*/ 174 w 365"/>
                  <a:gd name="T13" fmla="*/ 6 h 66"/>
                  <a:gd name="T14" fmla="*/ 114 w 365"/>
                  <a:gd name="T15" fmla="*/ 12 h 66"/>
                  <a:gd name="T16" fmla="*/ 0 w 365"/>
                  <a:gd name="T17" fmla="*/ 42 h 66"/>
                  <a:gd name="T18" fmla="*/ 0 w 365"/>
                  <a:gd name="T19" fmla="*/ 66 h 66"/>
                  <a:gd name="T20" fmla="*/ 54 w 365"/>
                  <a:gd name="T21" fmla="*/ 48 h 66"/>
                  <a:gd name="T22" fmla="*/ 114 w 365"/>
                  <a:gd name="T23" fmla="*/ 30 h 66"/>
                  <a:gd name="T24" fmla="*/ 174 w 365"/>
                  <a:gd name="T25" fmla="*/ 24 h 66"/>
                  <a:gd name="T26" fmla="*/ 240 w 365"/>
                  <a:gd name="T27" fmla="*/ 18 h 66"/>
                  <a:gd name="T28" fmla="*/ 240 w 365"/>
                  <a:gd name="T29" fmla="*/ 18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87" name="Freeform 47"/>
              <p:cNvSpPr>
                <a:spLocks/>
              </p:cNvSpPr>
              <p:nvPr/>
            </p:nvSpPr>
            <p:spPr bwMode="hidden">
              <a:xfrm>
                <a:off x="4463" y="3558"/>
                <a:ext cx="66" cy="48"/>
              </a:xfrm>
              <a:custGeom>
                <a:avLst/>
                <a:gdLst>
                  <a:gd name="T0" fmla="*/ 66 w 66"/>
                  <a:gd name="T1" fmla="*/ 18 h 48"/>
                  <a:gd name="T2" fmla="*/ 48 w 66"/>
                  <a:gd name="T3" fmla="*/ 0 h 48"/>
                  <a:gd name="T4" fmla="*/ 24 w 66"/>
                  <a:gd name="T5" fmla="*/ 12 h 48"/>
                  <a:gd name="T6" fmla="*/ 0 w 66"/>
                  <a:gd name="T7" fmla="*/ 30 h 48"/>
                  <a:gd name="T8" fmla="*/ 12 w 66"/>
                  <a:gd name="T9" fmla="*/ 48 h 48"/>
                  <a:gd name="T10" fmla="*/ 42 w 66"/>
                  <a:gd name="T11" fmla="*/ 30 h 48"/>
                  <a:gd name="T12" fmla="*/ 66 w 66"/>
                  <a:gd name="T13" fmla="*/ 18 h 48"/>
                  <a:gd name="T14" fmla="*/ 66 w 66"/>
                  <a:gd name="T15" fmla="*/ 18 h 4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88" name="Oval 48"/>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89" name="Oval 49"/>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90" name="Oval 50"/>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91" name="Oval 51"/>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92" name="Oval 52"/>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93" name="Oval 53"/>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grpSp>
        <p:grpSp>
          <p:nvGrpSpPr>
            <p:cNvPr id="6157" name="Group 54"/>
            <p:cNvGrpSpPr>
              <a:grpSpLocks/>
            </p:cNvGrpSpPr>
            <p:nvPr userDrawn="1"/>
          </p:nvGrpSpPr>
          <p:grpSpPr bwMode="auto">
            <a:xfrm>
              <a:off x="5280" y="3024"/>
              <a:ext cx="425" cy="258"/>
              <a:chOff x="5280" y="3024"/>
              <a:chExt cx="425" cy="258"/>
            </a:xfrm>
          </p:grpSpPr>
          <p:sp>
            <p:nvSpPr>
              <p:cNvPr id="6158" name="Freeform 55"/>
              <p:cNvSpPr>
                <a:spLocks/>
              </p:cNvSpPr>
              <p:nvPr/>
            </p:nvSpPr>
            <p:spPr bwMode="hidden">
              <a:xfrm>
                <a:off x="5280" y="3186"/>
                <a:ext cx="383" cy="96"/>
              </a:xfrm>
              <a:custGeom>
                <a:avLst/>
                <a:gdLst>
                  <a:gd name="T0" fmla="*/ 222 w 382"/>
                  <a:gd name="T1" fmla="*/ 96 h 96"/>
                  <a:gd name="T2" fmla="*/ 143 w 382"/>
                  <a:gd name="T3" fmla="*/ 90 h 96"/>
                  <a:gd name="T4" fmla="*/ 83 w 382"/>
                  <a:gd name="T5" fmla="*/ 66 h 96"/>
                  <a:gd name="T6" fmla="*/ 35 w 382"/>
                  <a:gd name="T7" fmla="*/ 36 h 96"/>
                  <a:gd name="T8" fmla="*/ 6 w 382"/>
                  <a:gd name="T9" fmla="*/ 0 h 96"/>
                  <a:gd name="T10" fmla="*/ 0 w 382"/>
                  <a:gd name="T11" fmla="*/ 6 h 96"/>
                  <a:gd name="T12" fmla="*/ 29 w 382"/>
                  <a:gd name="T13" fmla="*/ 42 h 96"/>
                  <a:gd name="T14" fmla="*/ 77 w 382"/>
                  <a:gd name="T15" fmla="*/ 72 h 96"/>
                  <a:gd name="T16" fmla="*/ 137 w 382"/>
                  <a:gd name="T17" fmla="*/ 90 h 96"/>
                  <a:gd name="T18" fmla="*/ 222 w 382"/>
                  <a:gd name="T19" fmla="*/ 96 h 96"/>
                  <a:gd name="T20" fmla="*/ 276 w 382"/>
                  <a:gd name="T21" fmla="*/ 90 h 96"/>
                  <a:gd name="T22" fmla="*/ 324 w 382"/>
                  <a:gd name="T23" fmla="*/ 84 h 96"/>
                  <a:gd name="T24" fmla="*/ 365 w 382"/>
                  <a:gd name="T25" fmla="*/ 66 h 96"/>
                  <a:gd name="T26" fmla="*/ 395 w 382"/>
                  <a:gd name="T27" fmla="*/ 42 h 96"/>
                  <a:gd name="T28" fmla="*/ 389 w 382"/>
                  <a:gd name="T29" fmla="*/ 42 h 96"/>
                  <a:gd name="T30" fmla="*/ 359 w 382"/>
                  <a:gd name="T31" fmla="*/ 66 h 96"/>
                  <a:gd name="T32" fmla="*/ 318 w 382"/>
                  <a:gd name="T33" fmla="*/ 78 h 96"/>
                  <a:gd name="T34" fmla="*/ 276 w 382"/>
                  <a:gd name="T35" fmla="*/ 90 h 96"/>
                  <a:gd name="T36" fmla="*/ 222 w 382"/>
                  <a:gd name="T37" fmla="*/ 96 h 96"/>
                  <a:gd name="T38" fmla="*/ 222 w 382"/>
                  <a:gd name="T39" fmla="*/ 96 h 9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59" name="Freeform 56"/>
              <p:cNvSpPr>
                <a:spLocks/>
              </p:cNvSpPr>
              <p:nvPr/>
            </p:nvSpPr>
            <p:spPr bwMode="hidden">
              <a:xfrm>
                <a:off x="5315" y="3024"/>
                <a:ext cx="258" cy="54"/>
              </a:xfrm>
              <a:custGeom>
                <a:avLst/>
                <a:gdLst>
                  <a:gd name="T0" fmla="*/ 174 w 258"/>
                  <a:gd name="T1" fmla="*/ 0 h 54"/>
                  <a:gd name="T2" fmla="*/ 216 w 258"/>
                  <a:gd name="T3" fmla="*/ 6 h 54"/>
                  <a:gd name="T4" fmla="*/ 258 w 258"/>
                  <a:gd name="T5" fmla="*/ 12 h 54"/>
                  <a:gd name="T6" fmla="*/ 252 w 258"/>
                  <a:gd name="T7" fmla="*/ 6 h 54"/>
                  <a:gd name="T8" fmla="*/ 216 w 258"/>
                  <a:gd name="T9" fmla="*/ 0 h 54"/>
                  <a:gd name="T10" fmla="*/ 174 w 258"/>
                  <a:gd name="T11" fmla="*/ 0 h 54"/>
                  <a:gd name="T12" fmla="*/ 120 w 258"/>
                  <a:gd name="T13" fmla="*/ 6 h 54"/>
                  <a:gd name="T14" fmla="*/ 78 w 258"/>
                  <a:gd name="T15" fmla="*/ 12 h 54"/>
                  <a:gd name="T16" fmla="*/ 36 w 258"/>
                  <a:gd name="T17" fmla="*/ 30 h 54"/>
                  <a:gd name="T18" fmla="*/ 0 w 258"/>
                  <a:gd name="T19" fmla="*/ 48 h 54"/>
                  <a:gd name="T20" fmla="*/ 6 w 258"/>
                  <a:gd name="T21" fmla="*/ 54 h 54"/>
                  <a:gd name="T22" fmla="*/ 36 w 258"/>
                  <a:gd name="T23" fmla="*/ 36 h 54"/>
                  <a:gd name="T24" fmla="*/ 78 w 258"/>
                  <a:gd name="T25" fmla="*/ 18 h 54"/>
                  <a:gd name="T26" fmla="*/ 120 w 258"/>
                  <a:gd name="T27" fmla="*/ 6 h 54"/>
                  <a:gd name="T28" fmla="*/ 174 w 258"/>
                  <a:gd name="T29" fmla="*/ 0 h 54"/>
                  <a:gd name="T30" fmla="*/ 174 w 258"/>
                  <a:gd name="T31" fmla="*/ 0 h 5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60" name="Freeform 57"/>
              <p:cNvSpPr>
                <a:spLocks/>
              </p:cNvSpPr>
              <p:nvPr/>
            </p:nvSpPr>
            <p:spPr bwMode="hidden">
              <a:xfrm>
                <a:off x="5645" y="3066"/>
                <a:ext cx="60" cy="156"/>
              </a:xfrm>
              <a:custGeom>
                <a:avLst/>
                <a:gdLst>
                  <a:gd name="T0" fmla="*/ 54 w 60"/>
                  <a:gd name="T1" fmla="*/ 90 h 156"/>
                  <a:gd name="T2" fmla="*/ 48 w 60"/>
                  <a:gd name="T3" fmla="*/ 126 h 156"/>
                  <a:gd name="T4" fmla="*/ 24 w 60"/>
                  <a:gd name="T5" fmla="*/ 156 h 156"/>
                  <a:gd name="T6" fmla="*/ 30 w 60"/>
                  <a:gd name="T7" fmla="*/ 156 h 156"/>
                  <a:gd name="T8" fmla="*/ 54 w 60"/>
                  <a:gd name="T9" fmla="*/ 126 h 156"/>
                  <a:gd name="T10" fmla="*/ 60 w 60"/>
                  <a:gd name="T11" fmla="*/ 90 h 156"/>
                  <a:gd name="T12" fmla="*/ 54 w 60"/>
                  <a:gd name="T13" fmla="*/ 66 h 156"/>
                  <a:gd name="T14" fmla="*/ 48 w 60"/>
                  <a:gd name="T15" fmla="*/ 42 h 156"/>
                  <a:gd name="T16" fmla="*/ 30 w 60"/>
                  <a:gd name="T17" fmla="*/ 18 h 156"/>
                  <a:gd name="T18" fmla="*/ 6 w 60"/>
                  <a:gd name="T19" fmla="*/ 0 h 156"/>
                  <a:gd name="T20" fmla="*/ 0 w 60"/>
                  <a:gd name="T21" fmla="*/ 6 h 156"/>
                  <a:gd name="T22" fmla="*/ 24 w 60"/>
                  <a:gd name="T23" fmla="*/ 24 h 156"/>
                  <a:gd name="T24" fmla="*/ 42 w 60"/>
                  <a:gd name="T25" fmla="*/ 42 h 156"/>
                  <a:gd name="T26" fmla="*/ 48 w 60"/>
                  <a:gd name="T27" fmla="*/ 66 h 156"/>
                  <a:gd name="T28" fmla="*/ 54 w 60"/>
                  <a:gd name="T29" fmla="*/ 90 h 156"/>
                  <a:gd name="T30" fmla="*/ 54 w 60"/>
                  <a:gd name="T31" fmla="*/ 90 h 15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61" name="Freeform 58"/>
              <p:cNvSpPr>
                <a:spLocks/>
              </p:cNvSpPr>
              <p:nvPr/>
            </p:nvSpPr>
            <p:spPr bwMode="hidden">
              <a:xfrm>
                <a:off x="5375" y="3246"/>
                <a:ext cx="192" cy="18"/>
              </a:xfrm>
              <a:custGeom>
                <a:avLst/>
                <a:gdLst>
                  <a:gd name="T0" fmla="*/ 114 w 192"/>
                  <a:gd name="T1" fmla="*/ 12 h 18"/>
                  <a:gd name="T2" fmla="*/ 72 w 192"/>
                  <a:gd name="T3" fmla="*/ 6 h 18"/>
                  <a:gd name="T4" fmla="*/ 30 w 192"/>
                  <a:gd name="T5" fmla="*/ 0 h 18"/>
                  <a:gd name="T6" fmla="*/ 0 w 192"/>
                  <a:gd name="T7" fmla="*/ 0 h 18"/>
                  <a:gd name="T8" fmla="*/ 54 w 192"/>
                  <a:gd name="T9" fmla="*/ 12 h 18"/>
                  <a:gd name="T10" fmla="*/ 114 w 192"/>
                  <a:gd name="T11" fmla="*/ 18 h 18"/>
                  <a:gd name="T12" fmla="*/ 156 w 192"/>
                  <a:gd name="T13" fmla="*/ 18 h 18"/>
                  <a:gd name="T14" fmla="*/ 192 w 192"/>
                  <a:gd name="T15" fmla="*/ 12 h 18"/>
                  <a:gd name="T16" fmla="*/ 186 w 192"/>
                  <a:gd name="T17" fmla="*/ 0 h 18"/>
                  <a:gd name="T18" fmla="*/ 150 w 192"/>
                  <a:gd name="T19" fmla="*/ 6 h 18"/>
                  <a:gd name="T20" fmla="*/ 114 w 192"/>
                  <a:gd name="T21" fmla="*/ 12 h 18"/>
                  <a:gd name="T22" fmla="*/ 114 w 192"/>
                  <a:gd name="T23" fmla="*/ 12 h 1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62" name="Freeform 59"/>
              <p:cNvSpPr>
                <a:spLocks/>
              </p:cNvSpPr>
              <p:nvPr/>
            </p:nvSpPr>
            <p:spPr bwMode="hidden">
              <a:xfrm>
                <a:off x="5304" y="3042"/>
                <a:ext cx="161" cy="186"/>
              </a:xfrm>
              <a:custGeom>
                <a:avLst/>
                <a:gdLst>
                  <a:gd name="T0" fmla="*/ 11 w 161"/>
                  <a:gd name="T1" fmla="*/ 114 h 186"/>
                  <a:gd name="T2" fmla="*/ 17 w 161"/>
                  <a:gd name="T3" fmla="*/ 96 h 186"/>
                  <a:gd name="T4" fmla="*/ 23 w 161"/>
                  <a:gd name="T5" fmla="*/ 78 h 186"/>
                  <a:gd name="T6" fmla="*/ 53 w 161"/>
                  <a:gd name="T7" fmla="*/ 42 h 186"/>
                  <a:gd name="T8" fmla="*/ 101 w 161"/>
                  <a:gd name="T9" fmla="*/ 18 h 186"/>
                  <a:gd name="T10" fmla="*/ 155 w 161"/>
                  <a:gd name="T11" fmla="*/ 6 h 186"/>
                  <a:gd name="T12" fmla="*/ 161 w 161"/>
                  <a:gd name="T13" fmla="*/ 0 h 186"/>
                  <a:gd name="T14" fmla="*/ 95 w 161"/>
                  <a:gd name="T15" fmla="*/ 12 h 186"/>
                  <a:gd name="T16" fmla="*/ 47 w 161"/>
                  <a:gd name="T17" fmla="*/ 36 h 186"/>
                  <a:gd name="T18" fmla="*/ 11 w 161"/>
                  <a:gd name="T19" fmla="*/ 72 h 186"/>
                  <a:gd name="T20" fmla="*/ 5 w 161"/>
                  <a:gd name="T21" fmla="*/ 90 h 186"/>
                  <a:gd name="T22" fmla="*/ 0 w 161"/>
                  <a:gd name="T23" fmla="*/ 114 h 186"/>
                  <a:gd name="T24" fmla="*/ 11 w 161"/>
                  <a:gd name="T25" fmla="*/ 150 h 186"/>
                  <a:gd name="T26" fmla="*/ 23 w 161"/>
                  <a:gd name="T27" fmla="*/ 168 h 186"/>
                  <a:gd name="T28" fmla="*/ 41 w 161"/>
                  <a:gd name="T29" fmla="*/ 186 h 186"/>
                  <a:gd name="T30" fmla="*/ 65 w 161"/>
                  <a:gd name="T31" fmla="*/ 186 h 186"/>
                  <a:gd name="T32" fmla="*/ 41 w 161"/>
                  <a:gd name="T33" fmla="*/ 168 h 186"/>
                  <a:gd name="T34" fmla="*/ 23 w 161"/>
                  <a:gd name="T35" fmla="*/ 150 h 186"/>
                  <a:gd name="T36" fmla="*/ 17 w 161"/>
                  <a:gd name="T37" fmla="*/ 132 h 186"/>
                  <a:gd name="T38" fmla="*/ 11 w 161"/>
                  <a:gd name="T39" fmla="*/ 114 h 186"/>
                  <a:gd name="T40" fmla="*/ 11 w 161"/>
                  <a:gd name="T41" fmla="*/ 114 h 18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63" name="Freeform 60"/>
              <p:cNvSpPr>
                <a:spLocks/>
              </p:cNvSpPr>
              <p:nvPr/>
            </p:nvSpPr>
            <p:spPr bwMode="hidden">
              <a:xfrm>
                <a:off x="5489" y="3042"/>
                <a:ext cx="186" cy="210"/>
              </a:xfrm>
              <a:custGeom>
                <a:avLst/>
                <a:gdLst>
                  <a:gd name="T0" fmla="*/ 0 w 185"/>
                  <a:gd name="T1" fmla="*/ 6 h 210"/>
                  <a:gd name="T2" fmla="*/ 66 w 185"/>
                  <a:gd name="T3" fmla="*/ 12 h 210"/>
                  <a:gd name="T4" fmla="*/ 132 w 185"/>
                  <a:gd name="T5" fmla="*/ 36 h 210"/>
                  <a:gd name="T6" fmla="*/ 168 w 185"/>
                  <a:gd name="T7" fmla="*/ 72 h 210"/>
                  <a:gd name="T8" fmla="*/ 174 w 185"/>
                  <a:gd name="T9" fmla="*/ 90 h 210"/>
                  <a:gd name="T10" fmla="*/ 180 w 185"/>
                  <a:gd name="T11" fmla="*/ 114 h 210"/>
                  <a:gd name="T12" fmla="*/ 174 w 185"/>
                  <a:gd name="T13" fmla="*/ 138 h 210"/>
                  <a:gd name="T14" fmla="*/ 162 w 185"/>
                  <a:gd name="T15" fmla="*/ 162 h 210"/>
                  <a:gd name="T16" fmla="*/ 132 w 185"/>
                  <a:gd name="T17" fmla="*/ 180 h 210"/>
                  <a:gd name="T18" fmla="*/ 90 w 185"/>
                  <a:gd name="T19" fmla="*/ 198 h 210"/>
                  <a:gd name="T20" fmla="*/ 109 w 185"/>
                  <a:gd name="T21" fmla="*/ 210 h 210"/>
                  <a:gd name="T22" fmla="*/ 144 w 185"/>
                  <a:gd name="T23" fmla="*/ 192 h 210"/>
                  <a:gd name="T24" fmla="*/ 174 w 185"/>
                  <a:gd name="T25" fmla="*/ 168 h 210"/>
                  <a:gd name="T26" fmla="*/ 192 w 185"/>
                  <a:gd name="T27" fmla="*/ 144 h 210"/>
                  <a:gd name="T28" fmla="*/ 198 w 185"/>
                  <a:gd name="T29" fmla="*/ 114 h 210"/>
                  <a:gd name="T30" fmla="*/ 192 w 185"/>
                  <a:gd name="T31" fmla="*/ 90 h 210"/>
                  <a:gd name="T32" fmla="*/ 186 w 185"/>
                  <a:gd name="T33" fmla="*/ 66 h 210"/>
                  <a:gd name="T34" fmla="*/ 168 w 185"/>
                  <a:gd name="T35" fmla="*/ 48 h 210"/>
                  <a:gd name="T36" fmla="*/ 144 w 185"/>
                  <a:gd name="T37" fmla="*/ 30 h 210"/>
                  <a:gd name="T38" fmla="*/ 72 w 185"/>
                  <a:gd name="T39" fmla="*/ 6 h 210"/>
                  <a:gd name="T40" fmla="*/ 0 w 185"/>
                  <a:gd name="T41" fmla="*/ 0 h 210"/>
                  <a:gd name="T42" fmla="*/ 0 w 185"/>
                  <a:gd name="T43" fmla="*/ 6 h 210"/>
                  <a:gd name="T44" fmla="*/ 0 w 185"/>
                  <a:gd name="T45" fmla="*/ 6 h 210"/>
                  <a:gd name="T46" fmla="*/ 0 w 185"/>
                  <a:gd name="T47" fmla="*/ 6 h 210"/>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64" name="Freeform 61"/>
              <p:cNvSpPr>
                <a:spLocks noEditPoints="1"/>
              </p:cNvSpPr>
              <p:nvPr/>
            </p:nvSpPr>
            <p:spPr bwMode="hidden">
              <a:xfrm>
                <a:off x="5345" y="3058"/>
                <a:ext cx="299" cy="186"/>
              </a:xfrm>
              <a:custGeom>
                <a:avLst/>
                <a:gdLst>
                  <a:gd name="T0" fmla="*/ 150 w 299"/>
                  <a:gd name="T1" fmla="*/ 0 h 186"/>
                  <a:gd name="T2" fmla="*/ 90 w 299"/>
                  <a:gd name="T3" fmla="*/ 6 h 186"/>
                  <a:gd name="T4" fmla="*/ 42 w 299"/>
                  <a:gd name="T5" fmla="*/ 30 h 186"/>
                  <a:gd name="T6" fmla="*/ 12 w 299"/>
                  <a:gd name="T7" fmla="*/ 54 h 186"/>
                  <a:gd name="T8" fmla="*/ 6 w 299"/>
                  <a:gd name="T9" fmla="*/ 72 h 186"/>
                  <a:gd name="T10" fmla="*/ 0 w 299"/>
                  <a:gd name="T11" fmla="*/ 90 h 186"/>
                  <a:gd name="T12" fmla="*/ 6 w 299"/>
                  <a:gd name="T13" fmla="*/ 108 h 186"/>
                  <a:gd name="T14" fmla="*/ 12 w 299"/>
                  <a:gd name="T15" fmla="*/ 126 h 186"/>
                  <a:gd name="T16" fmla="*/ 42 w 299"/>
                  <a:gd name="T17" fmla="*/ 156 h 186"/>
                  <a:gd name="T18" fmla="*/ 90 w 299"/>
                  <a:gd name="T19" fmla="*/ 180 h 186"/>
                  <a:gd name="T20" fmla="*/ 150 w 299"/>
                  <a:gd name="T21" fmla="*/ 186 h 186"/>
                  <a:gd name="T22" fmla="*/ 209 w 299"/>
                  <a:gd name="T23" fmla="*/ 180 h 186"/>
                  <a:gd name="T24" fmla="*/ 257 w 299"/>
                  <a:gd name="T25" fmla="*/ 156 h 186"/>
                  <a:gd name="T26" fmla="*/ 287 w 299"/>
                  <a:gd name="T27" fmla="*/ 126 h 186"/>
                  <a:gd name="T28" fmla="*/ 299 w 299"/>
                  <a:gd name="T29" fmla="*/ 108 h 186"/>
                  <a:gd name="T30" fmla="*/ 299 w 299"/>
                  <a:gd name="T31" fmla="*/ 90 h 186"/>
                  <a:gd name="T32" fmla="*/ 299 w 299"/>
                  <a:gd name="T33" fmla="*/ 72 h 186"/>
                  <a:gd name="T34" fmla="*/ 287 w 299"/>
                  <a:gd name="T35" fmla="*/ 54 h 186"/>
                  <a:gd name="T36" fmla="*/ 257 w 299"/>
                  <a:gd name="T37" fmla="*/ 30 h 186"/>
                  <a:gd name="T38" fmla="*/ 209 w 299"/>
                  <a:gd name="T39" fmla="*/ 6 h 186"/>
                  <a:gd name="T40" fmla="*/ 150 w 299"/>
                  <a:gd name="T41" fmla="*/ 0 h 186"/>
                  <a:gd name="T42" fmla="*/ 150 w 299"/>
                  <a:gd name="T43" fmla="*/ 0 h 186"/>
                  <a:gd name="T44" fmla="*/ 150 w 299"/>
                  <a:gd name="T45" fmla="*/ 180 h 186"/>
                  <a:gd name="T46" fmla="*/ 96 w 299"/>
                  <a:gd name="T47" fmla="*/ 174 h 186"/>
                  <a:gd name="T48" fmla="*/ 48 w 299"/>
                  <a:gd name="T49" fmla="*/ 156 h 186"/>
                  <a:gd name="T50" fmla="*/ 18 w 299"/>
                  <a:gd name="T51" fmla="*/ 126 h 186"/>
                  <a:gd name="T52" fmla="*/ 12 w 299"/>
                  <a:gd name="T53" fmla="*/ 108 h 186"/>
                  <a:gd name="T54" fmla="*/ 6 w 299"/>
                  <a:gd name="T55" fmla="*/ 90 h 186"/>
                  <a:gd name="T56" fmla="*/ 12 w 299"/>
                  <a:gd name="T57" fmla="*/ 72 h 186"/>
                  <a:gd name="T58" fmla="*/ 18 w 299"/>
                  <a:gd name="T59" fmla="*/ 54 h 186"/>
                  <a:gd name="T60" fmla="*/ 48 w 299"/>
                  <a:gd name="T61" fmla="*/ 30 h 186"/>
                  <a:gd name="T62" fmla="*/ 96 w 299"/>
                  <a:gd name="T63" fmla="*/ 12 h 186"/>
                  <a:gd name="T64" fmla="*/ 150 w 299"/>
                  <a:gd name="T65" fmla="*/ 6 h 186"/>
                  <a:gd name="T66" fmla="*/ 203 w 299"/>
                  <a:gd name="T67" fmla="*/ 12 h 186"/>
                  <a:gd name="T68" fmla="*/ 251 w 299"/>
                  <a:gd name="T69" fmla="*/ 30 h 186"/>
                  <a:gd name="T70" fmla="*/ 281 w 299"/>
                  <a:gd name="T71" fmla="*/ 54 h 186"/>
                  <a:gd name="T72" fmla="*/ 293 w 299"/>
                  <a:gd name="T73" fmla="*/ 72 h 186"/>
                  <a:gd name="T74" fmla="*/ 293 w 299"/>
                  <a:gd name="T75" fmla="*/ 90 h 186"/>
                  <a:gd name="T76" fmla="*/ 293 w 299"/>
                  <a:gd name="T77" fmla="*/ 108 h 186"/>
                  <a:gd name="T78" fmla="*/ 281 w 299"/>
                  <a:gd name="T79" fmla="*/ 126 h 186"/>
                  <a:gd name="T80" fmla="*/ 251 w 299"/>
                  <a:gd name="T81" fmla="*/ 156 h 186"/>
                  <a:gd name="T82" fmla="*/ 203 w 299"/>
                  <a:gd name="T83" fmla="*/ 174 h 186"/>
                  <a:gd name="T84" fmla="*/ 150 w 299"/>
                  <a:gd name="T85" fmla="*/ 180 h 186"/>
                  <a:gd name="T86" fmla="*/ 150 w 299"/>
                  <a:gd name="T87" fmla="*/ 180 h 18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6165" name="Group 62"/>
              <p:cNvGrpSpPr>
                <a:grpSpLocks/>
              </p:cNvGrpSpPr>
              <p:nvPr/>
            </p:nvGrpSpPr>
            <p:grpSpPr bwMode="auto">
              <a:xfrm>
                <a:off x="5381" y="3085"/>
                <a:ext cx="227" cy="132"/>
                <a:chOff x="5381" y="3085"/>
                <a:chExt cx="227" cy="132"/>
              </a:xfrm>
            </p:grpSpPr>
            <p:sp>
              <p:nvSpPr>
                <p:cNvPr id="6166" name="Oval 63"/>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solidFill>
                      <a:srgbClr val="FFFFFF"/>
                    </a:solidFill>
                    <a:latin typeface="Arial" charset="0"/>
                  </a:endParaRPr>
                </a:p>
              </p:txBody>
            </p:sp>
            <p:sp>
              <p:nvSpPr>
                <p:cNvPr id="6167" name="Oval 64"/>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solidFill>
                      <a:srgbClr val="FFFFFF"/>
                    </a:solidFill>
                    <a:latin typeface="Arial" charset="0"/>
                  </a:endParaRPr>
                </a:p>
              </p:txBody>
            </p:sp>
            <p:sp>
              <p:nvSpPr>
                <p:cNvPr id="6168" name="Oval 65"/>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solidFill>
                      <a:srgbClr val="FFFFFF"/>
                    </a:solidFill>
                    <a:latin typeface="Arial" charset="0"/>
                  </a:endParaRPr>
                </a:p>
              </p:txBody>
            </p:sp>
            <p:sp>
              <p:nvSpPr>
                <p:cNvPr id="6169" name="Oval 66"/>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solidFill>
                      <a:srgbClr val="FFFFFF"/>
                    </a:solidFill>
                    <a:latin typeface="Arial" charset="0"/>
                  </a:endParaRPr>
                </a:p>
              </p:txBody>
            </p:sp>
          </p:grpSp>
        </p:grpSp>
      </p:grpSp>
      <p:sp>
        <p:nvSpPr>
          <p:cNvPr id="61507" name="Rectangle 67"/>
          <p:cNvSpPr>
            <a:spLocks noGrp="1" noChangeArrowheads="1"/>
          </p:cNvSpPr>
          <p:nvPr>
            <p:ph type="title"/>
          </p:nvPr>
        </p:nvSpPr>
        <p:spPr bwMode="auto">
          <a:xfrm>
            <a:off x="457200" y="277813"/>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1" compatLnSpc="1">
            <a:prstTxWarp prst="textNoShape">
              <a:avLst/>
            </a:prstTxWarp>
          </a:bodyPr>
          <a:lstStyle/>
          <a:p>
            <a:pPr lvl="0"/>
            <a:r>
              <a:rPr lang="en-US" smtClean="0"/>
              <a:t>Click to edit Master title style</a:t>
            </a:r>
          </a:p>
        </p:txBody>
      </p:sp>
      <p:sp>
        <p:nvSpPr>
          <p:cNvPr id="61508" name="Rectangle 68"/>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1509" name="Rectangle 69"/>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400">
                <a:solidFill>
                  <a:srgbClr val="FFFFFF"/>
                </a:solidFill>
                <a:effectLst>
                  <a:outerShdw blurRad="38100" dist="38100" dir="2700000" algn="tl">
                    <a:srgbClr val="000000"/>
                  </a:outerShdw>
                </a:effectLst>
                <a:latin typeface="Arial" charset="0"/>
              </a:defRPr>
            </a:lvl1pPr>
          </a:lstStyle>
          <a:p>
            <a:pPr>
              <a:defRPr/>
            </a:pPr>
            <a:endParaRPr lang="en-US"/>
          </a:p>
        </p:txBody>
      </p:sp>
      <p:sp>
        <p:nvSpPr>
          <p:cNvPr id="61510" name="Rectangle 70"/>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400">
                <a:solidFill>
                  <a:srgbClr val="FFFFFF"/>
                </a:solidFill>
                <a:effectLst>
                  <a:outerShdw blurRad="38100" dist="38100" dir="2700000" algn="tl">
                    <a:srgbClr val="000000"/>
                  </a:outerShdw>
                </a:effectLst>
                <a:latin typeface="Arial" charset="0"/>
              </a:defRPr>
            </a:lvl1pPr>
          </a:lstStyle>
          <a:p>
            <a:pPr>
              <a:defRPr/>
            </a:pPr>
            <a:endParaRPr lang="en-US"/>
          </a:p>
        </p:txBody>
      </p:sp>
      <p:sp>
        <p:nvSpPr>
          <p:cNvPr id="61511" name="Rectangle 71"/>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400">
                <a:solidFill>
                  <a:srgbClr val="FFFFFF"/>
                </a:solidFill>
                <a:effectLst>
                  <a:outerShdw blurRad="38100" dist="38100" dir="2700000" algn="tl">
                    <a:srgbClr val="000000"/>
                  </a:outerShdw>
                </a:effectLst>
                <a:latin typeface="Arial" charset="0"/>
              </a:defRPr>
            </a:lvl1pPr>
          </a:lstStyle>
          <a:p>
            <a:pPr>
              <a:defRPr/>
            </a:pPr>
            <a:fld id="{5804ECE4-9439-4AC3-92C5-75ECF79D8D89}"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885" r:id="rId1"/>
    <p:sldLayoutId id="2147483838" r:id="rId2"/>
    <p:sldLayoutId id="2147483839" r:id="rId3"/>
    <p:sldLayoutId id="2147483840" r:id="rId4"/>
    <p:sldLayoutId id="2147483841" r:id="rId5"/>
    <p:sldLayoutId id="2147483842" r:id="rId6"/>
    <p:sldLayoutId id="2147483843" r:id="rId7"/>
    <p:sldLayoutId id="2147483844" r:id="rId8"/>
    <p:sldLayoutId id="2147483845" r:id="rId9"/>
    <p:sldLayoutId id="2147483846" r:id="rId10"/>
    <p:sldLayoutId id="2147483847" r:id="rId11"/>
    <p:sldLayoutId id="2147483848" r:id="rId12"/>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Ø"/>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2"/>
        </a:buClr>
        <a:buSzPct val="50000"/>
        <a:buFont typeface="Wingdings" pitchFamily="2" charset="2"/>
        <a:buChar char="l"/>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accent2"/>
        </a:buClr>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SzPct val="50000"/>
        <a:buFont typeface="Wingdings" pitchFamily="2" charset="2"/>
        <a:buChar char="l"/>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42" name="Freeform 2"/>
          <p:cNvSpPr>
            <a:spLocks/>
          </p:cNvSpPr>
          <p:nvPr/>
        </p:nvSpPr>
        <p:spPr bwMode="hidden">
          <a:xfrm>
            <a:off x="6627813" y="6429375"/>
            <a:ext cx="285750" cy="209550"/>
          </a:xfrm>
          <a:custGeom>
            <a:avLst/>
            <a:gdLst>
              <a:gd name="T0" fmla="*/ 0 w 179"/>
              <a:gd name="T1" fmla="*/ 132 h 132"/>
              <a:gd name="T2" fmla="*/ 29 w 179"/>
              <a:gd name="T3" fmla="*/ 132 h 132"/>
              <a:gd name="T4" fmla="*/ 77 w 179"/>
              <a:gd name="T5" fmla="*/ 108 h 132"/>
              <a:gd name="T6" fmla="*/ 119 w 179"/>
              <a:gd name="T7" fmla="*/ 78 h 132"/>
              <a:gd name="T8" fmla="*/ 155 w 179"/>
              <a:gd name="T9" fmla="*/ 48 h 132"/>
              <a:gd name="T10" fmla="*/ 179 w 179"/>
              <a:gd name="T11" fmla="*/ 12 h 132"/>
              <a:gd name="T12" fmla="*/ 173 w 179"/>
              <a:gd name="T13" fmla="*/ 6 h 132"/>
              <a:gd name="T14" fmla="*/ 167 w 179"/>
              <a:gd name="T15" fmla="*/ 0 h 132"/>
              <a:gd name="T16" fmla="*/ 137 w 179"/>
              <a:gd name="T17" fmla="*/ 42 h 132"/>
              <a:gd name="T18" fmla="*/ 101 w 179"/>
              <a:gd name="T19" fmla="*/ 78 h 132"/>
              <a:gd name="T20" fmla="*/ 53 w 179"/>
              <a:gd name="T21" fmla="*/ 108 h 132"/>
              <a:gd name="T22" fmla="*/ 0 w 179"/>
              <a:gd name="T23" fmla="*/ 132 h 132"/>
              <a:gd name="T24" fmla="*/ 0 w 179"/>
              <a:gd name="T25" fmla="*/ 13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9" h="132">
                <a:moveTo>
                  <a:pt x="0" y="132"/>
                </a:moveTo>
                <a:lnTo>
                  <a:pt x="29" y="132"/>
                </a:lnTo>
                <a:lnTo>
                  <a:pt x="77" y="108"/>
                </a:lnTo>
                <a:lnTo>
                  <a:pt x="119" y="78"/>
                </a:lnTo>
                <a:lnTo>
                  <a:pt x="155" y="48"/>
                </a:lnTo>
                <a:lnTo>
                  <a:pt x="179" y="12"/>
                </a:lnTo>
                <a:lnTo>
                  <a:pt x="173" y="6"/>
                </a:lnTo>
                <a:lnTo>
                  <a:pt x="167" y="0"/>
                </a:lnTo>
                <a:lnTo>
                  <a:pt x="137" y="42"/>
                </a:lnTo>
                <a:lnTo>
                  <a:pt x="101" y="78"/>
                </a:lnTo>
                <a:lnTo>
                  <a:pt x="53" y="108"/>
                </a:lnTo>
                <a:lnTo>
                  <a:pt x="0" y="132"/>
                </a:lnTo>
                <a:lnTo>
                  <a:pt x="0" y="132"/>
                </a:lnTo>
                <a:close/>
              </a:path>
            </a:pathLst>
          </a:custGeom>
          <a:gradFill rotWithShape="0">
            <a:gsLst>
              <a:gs pos="0">
                <a:schemeClr val="accent2"/>
              </a:gs>
              <a:gs pos="100000">
                <a:schemeClr val="accent2">
                  <a:gamma/>
                  <a:shade val="87843"/>
                  <a:invGamma/>
                </a:schemeClr>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grpSp>
        <p:nvGrpSpPr>
          <p:cNvPr id="7171" name="Group 3"/>
          <p:cNvGrpSpPr>
            <a:grpSpLocks/>
          </p:cNvGrpSpPr>
          <p:nvPr/>
        </p:nvGrpSpPr>
        <p:grpSpPr bwMode="auto">
          <a:xfrm>
            <a:off x="3175" y="4267200"/>
            <a:ext cx="9140825" cy="2590800"/>
            <a:chOff x="2" y="2688"/>
            <a:chExt cx="5758" cy="1632"/>
          </a:xfrm>
        </p:grpSpPr>
        <p:sp>
          <p:nvSpPr>
            <p:cNvPr id="7177" name="Freeform 4"/>
            <p:cNvSpPr>
              <a:spLocks/>
            </p:cNvSpPr>
            <p:nvPr/>
          </p:nvSpPr>
          <p:spPr bwMode="hidden">
            <a:xfrm>
              <a:off x="2" y="2688"/>
              <a:ext cx="5758" cy="1632"/>
            </a:xfrm>
            <a:custGeom>
              <a:avLst/>
              <a:gdLst>
                <a:gd name="T0" fmla="*/ 5978 w 5740"/>
                <a:gd name="T1" fmla="*/ 0 h 4316"/>
                <a:gd name="T2" fmla="*/ 0 w 5740"/>
                <a:gd name="T3" fmla="*/ 0 h 4316"/>
                <a:gd name="T4" fmla="*/ 0 w 5740"/>
                <a:gd name="T5" fmla="*/ 0 h 4316"/>
                <a:gd name="T6" fmla="*/ 5978 w 5740"/>
                <a:gd name="T7" fmla="*/ 0 h 4316"/>
                <a:gd name="T8" fmla="*/ 5978 w 5740"/>
                <a:gd name="T9" fmla="*/ 0 h 4316"/>
                <a:gd name="T10" fmla="*/ 5978 w 5740"/>
                <a:gd name="T11" fmla="*/ 0 h 431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4316">
                  <a:moveTo>
                    <a:pt x="5740" y="4316"/>
                  </a:moveTo>
                  <a:lnTo>
                    <a:pt x="0" y="4316"/>
                  </a:lnTo>
                  <a:lnTo>
                    <a:pt x="0" y="0"/>
                  </a:lnTo>
                  <a:lnTo>
                    <a:pt x="5740" y="0"/>
                  </a:lnTo>
                  <a:lnTo>
                    <a:pt x="5740" y="431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7178" name="Group 5"/>
            <p:cNvGrpSpPr>
              <a:grpSpLocks/>
            </p:cNvGrpSpPr>
            <p:nvPr userDrawn="1"/>
          </p:nvGrpSpPr>
          <p:grpSpPr bwMode="auto">
            <a:xfrm>
              <a:off x="3528" y="3715"/>
              <a:ext cx="792" cy="521"/>
              <a:chOff x="3527" y="3715"/>
              <a:chExt cx="792" cy="521"/>
            </a:xfrm>
          </p:grpSpPr>
          <p:sp>
            <p:nvSpPr>
              <p:cNvPr id="61446" name="Oval 6"/>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47" name="Oval 7"/>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48" name="Oval 8"/>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49" name="Oval 9"/>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50" name="Oval 10"/>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51" name="Freeform 11"/>
              <p:cNvSpPr>
                <a:spLocks/>
              </p:cNvSpPr>
              <p:nvPr/>
            </p:nvSpPr>
            <p:spPr bwMode="hidden">
              <a:xfrm>
                <a:off x="3575" y="3715"/>
                <a:ext cx="383" cy="161"/>
              </a:xfrm>
              <a:custGeom>
                <a:avLst/>
                <a:gdLst>
                  <a:gd name="T0" fmla="*/ 376 w 382"/>
                  <a:gd name="T1" fmla="*/ 12 h 161"/>
                  <a:gd name="T2" fmla="*/ 257 w 382"/>
                  <a:gd name="T3" fmla="*/ 24 h 161"/>
                  <a:gd name="T4" fmla="*/ 149 w 382"/>
                  <a:gd name="T5" fmla="*/ 54 h 161"/>
                  <a:gd name="T6" fmla="*/ 101 w 382"/>
                  <a:gd name="T7" fmla="*/ 77 h 161"/>
                  <a:gd name="T8" fmla="*/ 59 w 382"/>
                  <a:gd name="T9" fmla="*/ 101 h 161"/>
                  <a:gd name="T10" fmla="*/ 24 w 382"/>
                  <a:gd name="T11" fmla="*/ 131 h 161"/>
                  <a:gd name="T12" fmla="*/ 0 w 382"/>
                  <a:gd name="T13" fmla="*/ 161 h 161"/>
                  <a:gd name="T14" fmla="*/ 0 w 382"/>
                  <a:gd name="T15" fmla="*/ 137 h 161"/>
                  <a:gd name="T16" fmla="*/ 29 w 382"/>
                  <a:gd name="T17" fmla="*/ 107 h 161"/>
                  <a:gd name="T18" fmla="*/ 65 w 382"/>
                  <a:gd name="T19" fmla="*/ 83 h 161"/>
                  <a:gd name="T20" fmla="*/ 155 w 382"/>
                  <a:gd name="T21" fmla="*/ 36 h 161"/>
                  <a:gd name="T22" fmla="*/ 257 w 382"/>
                  <a:gd name="T23" fmla="*/ 12 h 161"/>
                  <a:gd name="T24" fmla="*/ 376 w 382"/>
                  <a:gd name="T25" fmla="*/ 0 h 161"/>
                  <a:gd name="T26" fmla="*/ 376 w 382"/>
                  <a:gd name="T27" fmla="*/ 0 h 161"/>
                  <a:gd name="T28" fmla="*/ 382 w 382"/>
                  <a:gd name="T29" fmla="*/ 0 h 161"/>
                  <a:gd name="T30" fmla="*/ 382 w 382"/>
                  <a:gd name="T31" fmla="*/ 12 h 161"/>
                  <a:gd name="T32" fmla="*/ 376 w 382"/>
                  <a:gd name="T33" fmla="*/ 12 h 161"/>
                  <a:gd name="T34" fmla="*/ 376 w 382"/>
                  <a:gd name="T35" fmla="*/ 12 h 161"/>
                  <a:gd name="T36" fmla="*/ 376 w 382"/>
                  <a:gd name="T37" fmla="*/ 12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52" name="Freeform 12"/>
              <p:cNvSpPr>
                <a:spLocks/>
              </p:cNvSpPr>
              <p:nvPr/>
            </p:nvSpPr>
            <p:spPr bwMode="hidden">
              <a:xfrm>
                <a:off x="3695" y="4170"/>
                <a:ext cx="444" cy="66"/>
              </a:xfrm>
              <a:custGeom>
                <a:avLst/>
                <a:gdLst>
                  <a:gd name="T0" fmla="*/ 257 w 443"/>
                  <a:gd name="T1" fmla="*/ 54 h 66"/>
                  <a:gd name="T2" fmla="*/ 353 w 443"/>
                  <a:gd name="T3" fmla="*/ 48 h 66"/>
                  <a:gd name="T4" fmla="*/ 443 w 443"/>
                  <a:gd name="T5" fmla="*/ 24 h 66"/>
                  <a:gd name="T6" fmla="*/ 443 w 443"/>
                  <a:gd name="T7" fmla="*/ 36 h 66"/>
                  <a:gd name="T8" fmla="*/ 353 w 443"/>
                  <a:gd name="T9" fmla="*/ 60 h 66"/>
                  <a:gd name="T10" fmla="*/ 257 w 443"/>
                  <a:gd name="T11" fmla="*/ 66 h 66"/>
                  <a:gd name="T12" fmla="*/ 186 w 443"/>
                  <a:gd name="T13" fmla="*/ 60 h 66"/>
                  <a:gd name="T14" fmla="*/ 120 w 443"/>
                  <a:gd name="T15" fmla="*/ 48 h 66"/>
                  <a:gd name="T16" fmla="*/ 60 w 443"/>
                  <a:gd name="T17" fmla="*/ 36 h 66"/>
                  <a:gd name="T18" fmla="*/ 0 w 443"/>
                  <a:gd name="T19" fmla="*/ 12 h 66"/>
                  <a:gd name="T20" fmla="*/ 0 w 443"/>
                  <a:gd name="T21" fmla="*/ 0 h 66"/>
                  <a:gd name="T22" fmla="*/ 54 w 443"/>
                  <a:gd name="T23" fmla="*/ 24 h 66"/>
                  <a:gd name="T24" fmla="*/ 120 w 443"/>
                  <a:gd name="T25" fmla="*/ 36 h 66"/>
                  <a:gd name="T26" fmla="*/ 186 w 443"/>
                  <a:gd name="T27" fmla="*/ 48 h 66"/>
                  <a:gd name="T28" fmla="*/ 257 w 443"/>
                  <a:gd name="T29" fmla="*/ 54 h 66"/>
                  <a:gd name="T30" fmla="*/ 257 w 443"/>
                  <a:gd name="T31" fmla="*/ 54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53" name="Freeform 13"/>
              <p:cNvSpPr>
                <a:spLocks/>
              </p:cNvSpPr>
              <p:nvPr/>
            </p:nvSpPr>
            <p:spPr bwMode="hidden">
              <a:xfrm>
                <a:off x="3527" y="3906"/>
                <a:ext cx="89" cy="216"/>
              </a:xfrm>
              <a:custGeom>
                <a:avLst/>
                <a:gdLst>
                  <a:gd name="T0" fmla="*/ 12 w 89"/>
                  <a:gd name="T1" fmla="*/ 66 h 216"/>
                  <a:gd name="T2" fmla="*/ 18 w 89"/>
                  <a:gd name="T3" fmla="*/ 108 h 216"/>
                  <a:gd name="T4" fmla="*/ 36 w 89"/>
                  <a:gd name="T5" fmla="*/ 144 h 216"/>
                  <a:gd name="T6" fmla="*/ 60 w 89"/>
                  <a:gd name="T7" fmla="*/ 180 h 216"/>
                  <a:gd name="T8" fmla="*/ 89 w 89"/>
                  <a:gd name="T9" fmla="*/ 216 h 216"/>
                  <a:gd name="T10" fmla="*/ 72 w 89"/>
                  <a:gd name="T11" fmla="*/ 216 h 216"/>
                  <a:gd name="T12" fmla="*/ 42 w 89"/>
                  <a:gd name="T13" fmla="*/ 180 h 216"/>
                  <a:gd name="T14" fmla="*/ 18 w 89"/>
                  <a:gd name="T15" fmla="*/ 144 h 216"/>
                  <a:gd name="T16" fmla="*/ 6 w 89"/>
                  <a:gd name="T17" fmla="*/ 108 h 216"/>
                  <a:gd name="T18" fmla="*/ 0 w 89"/>
                  <a:gd name="T19" fmla="*/ 66 h 216"/>
                  <a:gd name="T20" fmla="*/ 0 w 89"/>
                  <a:gd name="T21" fmla="*/ 30 h 216"/>
                  <a:gd name="T22" fmla="*/ 12 w 89"/>
                  <a:gd name="T23" fmla="*/ 0 h 216"/>
                  <a:gd name="T24" fmla="*/ 30 w 89"/>
                  <a:gd name="T25" fmla="*/ 0 h 216"/>
                  <a:gd name="T26" fmla="*/ 18 w 89"/>
                  <a:gd name="T27" fmla="*/ 30 h 216"/>
                  <a:gd name="T28" fmla="*/ 12 w 89"/>
                  <a:gd name="T29" fmla="*/ 66 h 216"/>
                  <a:gd name="T30" fmla="*/ 12 w 89"/>
                  <a:gd name="T31" fmla="*/ 66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54" name="Freeform 14"/>
              <p:cNvSpPr>
                <a:spLocks/>
              </p:cNvSpPr>
              <p:nvPr/>
            </p:nvSpPr>
            <p:spPr bwMode="hidden">
              <a:xfrm>
                <a:off x="3569" y="3745"/>
                <a:ext cx="750" cy="461"/>
              </a:xfrm>
              <a:custGeom>
                <a:avLst/>
                <a:gdLst>
                  <a:gd name="T0" fmla="*/ 382 w 747"/>
                  <a:gd name="T1" fmla="*/ 443 h 461"/>
                  <a:gd name="T2" fmla="*/ 311 w 747"/>
                  <a:gd name="T3" fmla="*/ 437 h 461"/>
                  <a:gd name="T4" fmla="*/ 245 w 747"/>
                  <a:gd name="T5" fmla="*/ 425 h 461"/>
                  <a:gd name="T6" fmla="*/ 185 w 747"/>
                  <a:gd name="T7" fmla="*/ 407 h 461"/>
                  <a:gd name="T8" fmla="*/ 131 w 747"/>
                  <a:gd name="T9" fmla="*/ 383 h 461"/>
                  <a:gd name="T10" fmla="*/ 83 w 747"/>
                  <a:gd name="T11" fmla="*/ 347 h 461"/>
                  <a:gd name="T12" fmla="*/ 53 w 747"/>
                  <a:gd name="T13" fmla="*/ 311 h 461"/>
                  <a:gd name="T14" fmla="*/ 30 w 747"/>
                  <a:gd name="T15" fmla="*/ 269 h 461"/>
                  <a:gd name="T16" fmla="*/ 24 w 747"/>
                  <a:gd name="T17" fmla="*/ 227 h 461"/>
                  <a:gd name="T18" fmla="*/ 30 w 747"/>
                  <a:gd name="T19" fmla="*/ 185 h 461"/>
                  <a:gd name="T20" fmla="*/ 53 w 747"/>
                  <a:gd name="T21" fmla="*/ 143 h 461"/>
                  <a:gd name="T22" fmla="*/ 83 w 747"/>
                  <a:gd name="T23" fmla="*/ 107 h 461"/>
                  <a:gd name="T24" fmla="*/ 131 w 747"/>
                  <a:gd name="T25" fmla="*/ 77 h 461"/>
                  <a:gd name="T26" fmla="*/ 185 w 747"/>
                  <a:gd name="T27" fmla="*/ 47 h 461"/>
                  <a:gd name="T28" fmla="*/ 245 w 747"/>
                  <a:gd name="T29" fmla="*/ 30 h 461"/>
                  <a:gd name="T30" fmla="*/ 311 w 747"/>
                  <a:gd name="T31" fmla="*/ 18 h 461"/>
                  <a:gd name="T32" fmla="*/ 382 w 747"/>
                  <a:gd name="T33" fmla="*/ 12 h 461"/>
                  <a:gd name="T34" fmla="*/ 478 w 747"/>
                  <a:gd name="T35" fmla="*/ 18 h 461"/>
                  <a:gd name="T36" fmla="*/ 562 w 747"/>
                  <a:gd name="T37" fmla="*/ 41 h 461"/>
                  <a:gd name="T38" fmla="*/ 562 w 747"/>
                  <a:gd name="T39" fmla="*/ 36 h 461"/>
                  <a:gd name="T40" fmla="*/ 562 w 747"/>
                  <a:gd name="T41" fmla="*/ 30 h 461"/>
                  <a:gd name="T42" fmla="*/ 478 w 747"/>
                  <a:gd name="T43" fmla="*/ 6 h 461"/>
                  <a:gd name="T44" fmla="*/ 382 w 747"/>
                  <a:gd name="T45" fmla="*/ 0 h 461"/>
                  <a:gd name="T46" fmla="*/ 305 w 747"/>
                  <a:gd name="T47" fmla="*/ 6 h 461"/>
                  <a:gd name="T48" fmla="*/ 233 w 747"/>
                  <a:gd name="T49" fmla="*/ 18 h 461"/>
                  <a:gd name="T50" fmla="*/ 167 w 747"/>
                  <a:gd name="T51" fmla="*/ 41 h 461"/>
                  <a:gd name="T52" fmla="*/ 113 w 747"/>
                  <a:gd name="T53" fmla="*/ 65 h 461"/>
                  <a:gd name="T54" fmla="*/ 65 w 747"/>
                  <a:gd name="T55" fmla="*/ 101 h 461"/>
                  <a:gd name="T56" fmla="*/ 30 w 747"/>
                  <a:gd name="T57" fmla="*/ 137 h 461"/>
                  <a:gd name="T58" fmla="*/ 6 w 747"/>
                  <a:gd name="T59" fmla="*/ 179 h 461"/>
                  <a:gd name="T60" fmla="*/ 0 w 747"/>
                  <a:gd name="T61" fmla="*/ 227 h 461"/>
                  <a:gd name="T62" fmla="*/ 6 w 747"/>
                  <a:gd name="T63" fmla="*/ 275 h 461"/>
                  <a:gd name="T64" fmla="*/ 30 w 747"/>
                  <a:gd name="T65" fmla="*/ 317 h 461"/>
                  <a:gd name="T66" fmla="*/ 65 w 747"/>
                  <a:gd name="T67" fmla="*/ 359 h 461"/>
                  <a:gd name="T68" fmla="*/ 113 w 747"/>
                  <a:gd name="T69" fmla="*/ 395 h 461"/>
                  <a:gd name="T70" fmla="*/ 167 w 747"/>
                  <a:gd name="T71" fmla="*/ 419 h 461"/>
                  <a:gd name="T72" fmla="*/ 233 w 747"/>
                  <a:gd name="T73" fmla="*/ 443 h 461"/>
                  <a:gd name="T74" fmla="*/ 305 w 747"/>
                  <a:gd name="T75" fmla="*/ 455 h 461"/>
                  <a:gd name="T76" fmla="*/ 382 w 747"/>
                  <a:gd name="T77" fmla="*/ 461 h 461"/>
                  <a:gd name="T78" fmla="*/ 448 w 747"/>
                  <a:gd name="T79" fmla="*/ 455 h 461"/>
                  <a:gd name="T80" fmla="*/ 508 w 747"/>
                  <a:gd name="T81" fmla="*/ 449 h 461"/>
                  <a:gd name="T82" fmla="*/ 609 w 747"/>
                  <a:gd name="T83" fmla="*/ 413 h 461"/>
                  <a:gd name="T84" fmla="*/ 657 w 747"/>
                  <a:gd name="T85" fmla="*/ 389 h 461"/>
                  <a:gd name="T86" fmla="*/ 693 w 747"/>
                  <a:gd name="T87" fmla="*/ 359 h 461"/>
                  <a:gd name="T88" fmla="*/ 723 w 747"/>
                  <a:gd name="T89" fmla="*/ 329 h 461"/>
                  <a:gd name="T90" fmla="*/ 747 w 747"/>
                  <a:gd name="T91" fmla="*/ 293 h 461"/>
                  <a:gd name="T92" fmla="*/ 741 w 747"/>
                  <a:gd name="T93" fmla="*/ 287 h 461"/>
                  <a:gd name="T94" fmla="*/ 729 w 747"/>
                  <a:gd name="T95" fmla="*/ 281 h 461"/>
                  <a:gd name="T96" fmla="*/ 711 w 747"/>
                  <a:gd name="T97" fmla="*/ 317 h 461"/>
                  <a:gd name="T98" fmla="*/ 681 w 747"/>
                  <a:gd name="T99" fmla="*/ 347 h 461"/>
                  <a:gd name="T100" fmla="*/ 645 w 747"/>
                  <a:gd name="T101" fmla="*/ 377 h 461"/>
                  <a:gd name="T102" fmla="*/ 604 w 747"/>
                  <a:gd name="T103" fmla="*/ 401 h 461"/>
                  <a:gd name="T104" fmla="*/ 502 w 747"/>
                  <a:gd name="T105" fmla="*/ 431 h 461"/>
                  <a:gd name="T106" fmla="*/ 442 w 747"/>
                  <a:gd name="T107" fmla="*/ 443 h 461"/>
                  <a:gd name="T108" fmla="*/ 382 w 747"/>
                  <a:gd name="T109" fmla="*/ 443 h 461"/>
                  <a:gd name="T110" fmla="*/ 382 w 747"/>
                  <a:gd name="T111" fmla="*/ 443 h 4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55" name="Freeform 15"/>
              <p:cNvSpPr>
                <a:spLocks/>
              </p:cNvSpPr>
              <p:nvPr/>
            </p:nvSpPr>
            <p:spPr bwMode="hidden">
              <a:xfrm>
                <a:off x="4037" y="3721"/>
                <a:ext cx="96" cy="30"/>
              </a:xfrm>
              <a:custGeom>
                <a:avLst/>
                <a:gdLst>
                  <a:gd name="T0" fmla="*/ 0 w 96"/>
                  <a:gd name="T1" fmla="*/ 0 h 30"/>
                  <a:gd name="T2" fmla="*/ 0 w 96"/>
                  <a:gd name="T3" fmla="*/ 12 h 30"/>
                  <a:gd name="T4" fmla="*/ 48 w 96"/>
                  <a:gd name="T5" fmla="*/ 18 h 30"/>
                  <a:gd name="T6" fmla="*/ 96 w 96"/>
                  <a:gd name="T7" fmla="*/ 30 h 30"/>
                  <a:gd name="T8" fmla="*/ 96 w 96"/>
                  <a:gd name="T9" fmla="*/ 24 h 30"/>
                  <a:gd name="T10" fmla="*/ 96 w 96"/>
                  <a:gd name="T11" fmla="*/ 18 h 30"/>
                  <a:gd name="T12" fmla="*/ 48 w 96"/>
                  <a:gd name="T13" fmla="*/ 12 h 30"/>
                  <a:gd name="T14" fmla="*/ 0 w 96"/>
                  <a:gd name="T15" fmla="*/ 0 h 30"/>
                  <a:gd name="T16" fmla="*/ 0 w 96"/>
                  <a:gd name="T17"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56" name="Oval 16"/>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grpSp>
        <p:grpSp>
          <p:nvGrpSpPr>
            <p:cNvPr id="7179" name="Group 17"/>
            <p:cNvGrpSpPr>
              <a:grpSpLocks/>
            </p:cNvGrpSpPr>
            <p:nvPr userDrawn="1"/>
          </p:nvGrpSpPr>
          <p:grpSpPr bwMode="auto">
            <a:xfrm>
              <a:off x="1776" y="3631"/>
              <a:ext cx="1626" cy="683"/>
              <a:chOff x="1776" y="3631"/>
              <a:chExt cx="1626" cy="683"/>
            </a:xfrm>
          </p:grpSpPr>
          <p:sp>
            <p:nvSpPr>
              <p:cNvPr id="61458" name="Oval 18"/>
              <p:cNvSpPr>
                <a:spLocks noChangeArrowheads="1"/>
              </p:cNvSpPr>
              <p:nvPr/>
            </p:nvSpPr>
            <p:spPr bwMode="hidden">
              <a:xfrm>
                <a:off x="2268" y="3934"/>
                <a:ext cx="638" cy="377"/>
              </a:xfrm>
              <a:prstGeom prst="ellipse">
                <a:avLst/>
              </a:prstGeom>
              <a:gradFill rotWithShape="0">
                <a:gsLst>
                  <a:gs pos="0">
                    <a:schemeClr val="accent2">
                      <a:gamma/>
                      <a:shade val="87843"/>
                      <a:invGamma/>
                    </a:schemeClr>
                  </a:gs>
                  <a:gs pos="100000">
                    <a:schemeClr val="accent2"/>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59" name="Oval 19"/>
              <p:cNvSpPr>
                <a:spLocks noChangeArrowheads="1"/>
              </p:cNvSpPr>
              <p:nvPr/>
            </p:nvSpPr>
            <p:spPr bwMode="hidden">
              <a:xfrm>
                <a:off x="2314" y="3958"/>
                <a:ext cx="543" cy="332"/>
              </a:xfrm>
              <a:prstGeom prst="ellipse">
                <a:avLst/>
              </a:prstGeom>
              <a:gradFill rotWithShape="0">
                <a:gsLst>
                  <a:gs pos="0">
                    <a:schemeClr val="accent2"/>
                  </a:gs>
                  <a:gs pos="100000">
                    <a:schemeClr val="accent2">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60" name="Oval 20"/>
              <p:cNvSpPr>
                <a:spLocks noChangeArrowheads="1"/>
              </p:cNvSpPr>
              <p:nvPr/>
            </p:nvSpPr>
            <p:spPr bwMode="hidden">
              <a:xfrm>
                <a:off x="2341" y="3979"/>
                <a:ext cx="501" cy="299"/>
              </a:xfrm>
              <a:prstGeom prst="ellipse">
                <a:avLst/>
              </a:prstGeom>
              <a:gradFill rotWithShape="0">
                <a:gsLst>
                  <a:gs pos="0">
                    <a:schemeClr val="accent2">
                      <a:gamma/>
                      <a:shade val="90980"/>
                      <a:invGamma/>
                    </a:schemeClr>
                  </a:gs>
                  <a:gs pos="100000">
                    <a:schemeClr val="accent2"/>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61" name="Oval 21"/>
              <p:cNvSpPr>
                <a:spLocks noChangeArrowheads="1"/>
              </p:cNvSpPr>
              <p:nvPr/>
            </p:nvSpPr>
            <p:spPr bwMode="hidden">
              <a:xfrm>
                <a:off x="2368" y="3997"/>
                <a:ext cx="444" cy="258"/>
              </a:xfrm>
              <a:prstGeom prst="ellipse">
                <a:avLst/>
              </a:prstGeom>
              <a:gradFill rotWithShape="0">
                <a:gsLst>
                  <a:gs pos="0">
                    <a:schemeClr val="accent2">
                      <a:gamma/>
                      <a:shade val="8784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62" name="Oval 22"/>
              <p:cNvSpPr>
                <a:spLocks noChangeArrowheads="1"/>
              </p:cNvSpPr>
              <p:nvPr/>
            </p:nvSpPr>
            <p:spPr bwMode="hidden">
              <a:xfrm>
                <a:off x="2385" y="4005"/>
                <a:ext cx="413" cy="240"/>
              </a:xfrm>
              <a:prstGeom prst="ellipse">
                <a:avLst/>
              </a:prstGeom>
              <a:gradFill rotWithShape="0">
                <a:gsLst>
                  <a:gs pos="0">
                    <a:schemeClr val="accent2">
                      <a:gamma/>
                      <a:shade val="94118"/>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63" name="Oval 23"/>
              <p:cNvSpPr>
                <a:spLocks noChangeArrowheads="1"/>
              </p:cNvSpPr>
              <p:nvPr/>
            </p:nvSpPr>
            <p:spPr bwMode="hidden">
              <a:xfrm>
                <a:off x="2437" y="4026"/>
                <a:ext cx="306" cy="192"/>
              </a:xfrm>
              <a:prstGeom prst="ellipse">
                <a:avLst/>
              </a:prstGeom>
              <a:gradFill rotWithShape="0">
                <a:gsLst>
                  <a:gs pos="0">
                    <a:schemeClr val="accent2">
                      <a:gamma/>
                      <a:shade val="8784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64" name="Oval 24"/>
              <p:cNvSpPr>
                <a:spLocks noChangeArrowheads="1"/>
              </p:cNvSpPr>
              <p:nvPr/>
            </p:nvSpPr>
            <p:spPr bwMode="hidden">
              <a:xfrm>
                <a:off x="2476" y="4056"/>
                <a:ext cx="227" cy="135"/>
              </a:xfrm>
              <a:prstGeom prst="ellipse">
                <a:avLst/>
              </a:prstGeom>
              <a:gradFill rotWithShape="0">
                <a:gsLst>
                  <a:gs pos="0">
                    <a:schemeClr val="accent2"/>
                  </a:gs>
                  <a:gs pos="100000">
                    <a:schemeClr val="accent2">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65" name="Oval 25"/>
              <p:cNvSpPr>
                <a:spLocks noChangeArrowheads="1"/>
              </p:cNvSpPr>
              <p:nvPr/>
            </p:nvSpPr>
            <p:spPr bwMode="hidden">
              <a:xfrm>
                <a:off x="2542" y="4097"/>
                <a:ext cx="90" cy="60"/>
              </a:xfrm>
              <a:prstGeom prst="ellipse">
                <a:avLst/>
              </a:prstGeom>
              <a:gradFill rotWithShape="0">
                <a:gsLst>
                  <a:gs pos="0">
                    <a:schemeClr val="accent2"/>
                  </a:gs>
                  <a:gs pos="100000">
                    <a:schemeClr val="accent2">
                      <a:gamma/>
                      <a:shade val="90980"/>
                      <a:invGamma/>
                    </a:schemeClr>
                  </a:gs>
                </a:gsLst>
                <a:lin ang="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66" name="Freeform 26"/>
              <p:cNvSpPr>
                <a:spLocks/>
              </p:cNvSpPr>
              <p:nvPr/>
            </p:nvSpPr>
            <p:spPr bwMode="hidden">
              <a:xfrm>
                <a:off x="2585" y="3822"/>
                <a:ext cx="449" cy="186"/>
              </a:xfrm>
              <a:custGeom>
                <a:avLst/>
                <a:gdLst>
                  <a:gd name="T0" fmla="*/ 6 w 448"/>
                  <a:gd name="T1" fmla="*/ 6 h 186"/>
                  <a:gd name="T2" fmla="*/ 78 w 448"/>
                  <a:gd name="T3" fmla="*/ 12 h 186"/>
                  <a:gd name="T4" fmla="*/ 150 w 448"/>
                  <a:gd name="T5" fmla="*/ 18 h 186"/>
                  <a:gd name="T6" fmla="*/ 215 w 448"/>
                  <a:gd name="T7" fmla="*/ 36 h 186"/>
                  <a:gd name="T8" fmla="*/ 275 w 448"/>
                  <a:gd name="T9" fmla="*/ 60 h 186"/>
                  <a:gd name="T10" fmla="*/ 329 w 448"/>
                  <a:gd name="T11" fmla="*/ 84 h 186"/>
                  <a:gd name="T12" fmla="*/ 377 w 448"/>
                  <a:gd name="T13" fmla="*/ 114 h 186"/>
                  <a:gd name="T14" fmla="*/ 419 w 448"/>
                  <a:gd name="T15" fmla="*/ 150 h 186"/>
                  <a:gd name="T16" fmla="*/ 448 w 448"/>
                  <a:gd name="T17" fmla="*/ 186 h 186"/>
                  <a:gd name="T18" fmla="*/ 448 w 448"/>
                  <a:gd name="T19" fmla="*/ 162 h 186"/>
                  <a:gd name="T20" fmla="*/ 413 w 448"/>
                  <a:gd name="T21" fmla="*/ 126 h 186"/>
                  <a:gd name="T22" fmla="*/ 371 w 448"/>
                  <a:gd name="T23" fmla="*/ 96 h 186"/>
                  <a:gd name="T24" fmla="*/ 323 w 448"/>
                  <a:gd name="T25" fmla="*/ 66 h 186"/>
                  <a:gd name="T26" fmla="*/ 269 w 448"/>
                  <a:gd name="T27" fmla="*/ 48 h 186"/>
                  <a:gd name="T28" fmla="*/ 144 w 448"/>
                  <a:gd name="T29" fmla="*/ 12 h 186"/>
                  <a:gd name="T30" fmla="*/ 78 w 448"/>
                  <a:gd name="T31" fmla="*/ 6 h 186"/>
                  <a:gd name="T32" fmla="*/ 6 w 448"/>
                  <a:gd name="T33" fmla="*/ 0 h 186"/>
                  <a:gd name="T34" fmla="*/ 0 w 448"/>
                  <a:gd name="T35" fmla="*/ 0 h 186"/>
                  <a:gd name="T36" fmla="*/ 0 w 448"/>
                  <a:gd name="T37" fmla="*/ 0 h 186"/>
                  <a:gd name="T38" fmla="*/ 0 w 448"/>
                  <a:gd name="T39" fmla="*/ 6 h 186"/>
                  <a:gd name="T40" fmla="*/ 0 w 448"/>
                  <a:gd name="T41" fmla="*/ 6 h 186"/>
                  <a:gd name="T42" fmla="*/ 6 w 448"/>
                  <a:gd name="T43" fmla="*/ 6 h 186"/>
                  <a:gd name="T44" fmla="*/ 6 w 448"/>
                  <a:gd name="T45" fmla="*/ 6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67" name="Freeform 27"/>
              <p:cNvSpPr>
                <a:spLocks/>
              </p:cNvSpPr>
              <p:nvPr/>
            </p:nvSpPr>
            <p:spPr bwMode="hidden">
              <a:xfrm>
                <a:off x="2142" y="3852"/>
                <a:ext cx="892" cy="462"/>
              </a:xfrm>
              <a:custGeom>
                <a:avLst/>
                <a:gdLst>
                  <a:gd name="T0" fmla="*/ 23 w 890"/>
                  <a:gd name="T1" fmla="*/ 276 h 462"/>
                  <a:gd name="T2" fmla="*/ 29 w 890"/>
                  <a:gd name="T3" fmla="*/ 222 h 462"/>
                  <a:gd name="T4" fmla="*/ 59 w 890"/>
                  <a:gd name="T5" fmla="*/ 174 h 462"/>
                  <a:gd name="T6" fmla="*/ 95 w 890"/>
                  <a:gd name="T7" fmla="*/ 132 h 462"/>
                  <a:gd name="T8" fmla="*/ 149 w 890"/>
                  <a:gd name="T9" fmla="*/ 96 h 462"/>
                  <a:gd name="T10" fmla="*/ 209 w 890"/>
                  <a:gd name="T11" fmla="*/ 60 h 462"/>
                  <a:gd name="T12" fmla="*/ 281 w 890"/>
                  <a:gd name="T13" fmla="*/ 36 h 462"/>
                  <a:gd name="T14" fmla="*/ 364 w 890"/>
                  <a:gd name="T15" fmla="*/ 24 h 462"/>
                  <a:gd name="T16" fmla="*/ 448 w 890"/>
                  <a:gd name="T17" fmla="*/ 18 h 462"/>
                  <a:gd name="T18" fmla="*/ 532 w 890"/>
                  <a:gd name="T19" fmla="*/ 24 h 462"/>
                  <a:gd name="T20" fmla="*/ 609 w 890"/>
                  <a:gd name="T21" fmla="*/ 36 h 462"/>
                  <a:gd name="T22" fmla="*/ 681 w 890"/>
                  <a:gd name="T23" fmla="*/ 60 h 462"/>
                  <a:gd name="T24" fmla="*/ 741 w 890"/>
                  <a:gd name="T25" fmla="*/ 96 h 462"/>
                  <a:gd name="T26" fmla="*/ 795 w 890"/>
                  <a:gd name="T27" fmla="*/ 132 h 462"/>
                  <a:gd name="T28" fmla="*/ 831 w 890"/>
                  <a:gd name="T29" fmla="*/ 174 h 462"/>
                  <a:gd name="T30" fmla="*/ 861 w 890"/>
                  <a:gd name="T31" fmla="*/ 222 h 462"/>
                  <a:gd name="T32" fmla="*/ 867 w 890"/>
                  <a:gd name="T33" fmla="*/ 276 h 462"/>
                  <a:gd name="T34" fmla="*/ 855 w 890"/>
                  <a:gd name="T35" fmla="*/ 330 h 462"/>
                  <a:gd name="T36" fmla="*/ 831 w 890"/>
                  <a:gd name="T37" fmla="*/ 378 h 462"/>
                  <a:gd name="T38" fmla="*/ 783 w 890"/>
                  <a:gd name="T39" fmla="*/ 426 h 462"/>
                  <a:gd name="T40" fmla="*/ 723 w 890"/>
                  <a:gd name="T41" fmla="*/ 462 h 462"/>
                  <a:gd name="T42" fmla="*/ 765 w 890"/>
                  <a:gd name="T43" fmla="*/ 462 h 462"/>
                  <a:gd name="T44" fmla="*/ 819 w 890"/>
                  <a:gd name="T45" fmla="*/ 426 h 462"/>
                  <a:gd name="T46" fmla="*/ 855 w 890"/>
                  <a:gd name="T47" fmla="*/ 378 h 462"/>
                  <a:gd name="T48" fmla="*/ 884 w 890"/>
                  <a:gd name="T49" fmla="*/ 330 h 462"/>
                  <a:gd name="T50" fmla="*/ 890 w 890"/>
                  <a:gd name="T51" fmla="*/ 276 h 462"/>
                  <a:gd name="T52" fmla="*/ 884 w 890"/>
                  <a:gd name="T53" fmla="*/ 222 h 462"/>
                  <a:gd name="T54" fmla="*/ 855 w 890"/>
                  <a:gd name="T55" fmla="*/ 168 h 462"/>
                  <a:gd name="T56" fmla="*/ 813 w 890"/>
                  <a:gd name="T57" fmla="*/ 120 h 462"/>
                  <a:gd name="T58" fmla="*/ 759 w 890"/>
                  <a:gd name="T59" fmla="*/ 84 h 462"/>
                  <a:gd name="T60" fmla="*/ 693 w 890"/>
                  <a:gd name="T61" fmla="*/ 48 h 462"/>
                  <a:gd name="T62" fmla="*/ 621 w 890"/>
                  <a:gd name="T63" fmla="*/ 24 h 462"/>
                  <a:gd name="T64" fmla="*/ 538 w 890"/>
                  <a:gd name="T65" fmla="*/ 6 h 462"/>
                  <a:gd name="T66" fmla="*/ 448 w 890"/>
                  <a:gd name="T67" fmla="*/ 0 h 462"/>
                  <a:gd name="T68" fmla="*/ 358 w 890"/>
                  <a:gd name="T69" fmla="*/ 6 h 462"/>
                  <a:gd name="T70" fmla="*/ 275 w 890"/>
                  <a:gd name="T71" fmla="*/ 24 h 462"/>
                  <a:gd name="T72" fmla="*/ 197 w 890"/>
                  <a:gd name="T73" fmla="*/ 48 h 462"/>
                  <a:gd name="T74" fmla="*/ 131 w 890"/>
                  <a:gd name="T75" fmla="*/ 84 h 462"/>
                  <a:gd name="T76" fmla="*/ 77 w 890"/>
                  <a:gd name="T77" fmla="*/ 120 h 462"/>
                  <a:gd name="T78" fmla="*/ 35 w 890"/>
                  <a:gd name="T79" fmla="*/ 168 h 462"/>
                  <a:gd name="T80" fmla="*/ 12 w 890"/>
                  <a:gd name="T81" fmla="*/ 222 h 462"/>
                  <a:gd name="T82" fmla="*/ 0 w 890"/>
                  <a:gd name="T83" fmla="*/ 276 h 462"/>
                  <a:gd name="T84" fmla="*/ 6 w 890"/>
                  <a:gd name="T85" fmla="*/ 330 h 462"/>
                  <a:gd name="T86" fmla="*/ 35 w 890"/>
                  <a:gd name="T87" fmla="*/ 378 h 462"/>
                  <a:gd name="T88" fmla="*/ 71 w 890"/>
                  <a:gd name="T89" fmla="*/ 426 h 462"/>
                  <a:gd name="T90" fmla="*/ 125 w 890"/>
                  <a:gd name="T91" fmla="*/ 462 h 462"/>
                  <a:gd name="T92" fmla="*/ 167 w 890"/>
                  <a:gd name="T93" fmla="*/ 462 h 462"/>
                  <a:gd name="T94" fmla="*/ 107 w 890"/>
                  <a:gd name="T95" fmla="*/ 426 h 462"/>
                  <a:gd name="T96" fmla="*/ 59 w 890"/>
                  <a:gd name="T97" fmla="*/ 378 h 462"/>
                  <a:gd name="T98" fmla="*/ 35 w 890"/>
                  <a:gd name="T99" fmla="*/ 330 h 462"/>
                  <a:gd name="T100" fmla="*/ 23 w 890"/>
                  <a:gd name="T101" fmla="*/ 276 h 462"/>
                  <a:gd name="T102" fmla="*/ 23 w 890"/>
                  <a:gd name="T103" fmla="*/ 276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68" name="Freeform 28"/>
              <p:cNvSpPr>
                <a:spLocks/>
              </p:cNvSpPr>
              <p:nvPr/>
            </p:nvSpPr>
            <p:spPr bwMode="hidden">
              <a:xfrm>
                <a:off x="2082" y="3828"/>
                <a:ext cx="407" cy="486"/>
              </a:xfrm>
              <a:custGeom>
                <a:avLst/>
                <a:gdLst>
                  <a:gd name="T0" fmla="*/ 18 w 406"/>
                  <a:gd name="T1" fmla="*/ 300 h 486"/>
                  <a:gd name="T2" fmla="*/ 24 w 406"/>
                  <a:gd name="T3" fmla="*/ 246 h 486"/>
                  <a:gd name="T4" fmla="*/ 48 w 406"/>
                  <a:gd name="T5" fmla="*/ 198 h 486"/>
                  <a:gd name="T6" fmla="*/ 83 w 406"/>
                  <a:gd name="T7" fmla="*/ 150 h 486"/>
                  <a:gd name="T8" fmla="*/ 131 w 406"/>
                  <a:gd name="T9" fmla="*/ 108 h 486"/>
                  <a:gd name="T10" fmla="*/ 185 w 406"/>
                  <a:gd name="T11" fmla="*/ 72 h 486"/>
                  <a:gd name="T12" fmla="*/ 251 w 406"/>
                  <a:gd name="T13" fmla="*/ 42 h 486"/>
                  <a:gd name="T14" fmla="*/ 329 w 406"/>
                  <a:gd name="T15" fmla="*/ 24 h 486"/>
                  <a:gd name="T16" fmla="*/ 406 w 406"/>
                  <a:gd name="T17" fmla="*/ 6 h 486"/>
                  <a:gd name="T18" fmla="*/ 406 w 406"/>
                  <a:gd name="T19" fmla="*/ 0 h 486"/>
                  <a:gd name="T20" fmla="*/ 323 w 406"/>
                  <a:gd name="T21" fmla="*/ 12 h 486"/>
                  <a:gd name="T22" fmla="*/ 245 w 406"/>
                  <a:gd name="T23" fmla="*/ 36 h 486"/>
                  <a:gd name="T24" fmla="*/ 179 w 406"/>
                  <a:gd name="T25" fmla="*/ 66 h 486"/>
                  <a:gd name="T26" fmla="*/ 119 w 406"/>
                  <a:gd name="T27" fmla="*/ 102 h 486"/>
                  <a:gd name="T28" fmla="*/ 72 w 406"/>
                  <a:gd name="T29" fmla="*/ 144 h 486"/>
                  <a:gd name="T30" fmla="*/ 30 w 406"/>
                  <a:gd name="T31" fmla="*/ 192 h 486"/>
                  <a:gd name="T32" fmla="*/ 6 w 406"/>
                  <a:gd name="T33" fmla="*/ 246 h 486"/>
                  <a:gd name="T34" fmla="*/ 0 w 406"/>
                  <a:gd name="T35" fmla="*/ 300 h 486"/>
                  <a:gd name="T36" fmla="*/ 6 w 406"/>
                  <a:gd name="T37" fmla="*/ 348 h 486"/>
                  <a:gd name="T38" fmla="*/ 30 w 406"/>
                  <a:gd name="T39" fmla="*/ 396 h 486"/>
                  <a:gd name="T40" fmla="*/ 66 w 406"/>
                  <a:gd name="T41" fmla="*/ 444 h 486"/>
                  <a:gd name="T42" fmla="*/ 107 w 406"/>
                  <a:gd name="T43" fmla="*/ 486 h 486"/>
                  <a:gd name="T44" fmla="*/ 131 w 406"/>
                  <a:gd name="T45" fmla="*/ 486 h 486"/>
                  <a:gd name="T46" fmla="*/ 83 w 406"/>
                  <a:gd name="T47" fmla="*/ 450 h 486"/>
                  <a:gd name="T48" fmla="*/ 48 w 406"/>
                  <a:gd name="T49" fmla="*/ 402 h 486"/>
                  <a:gd name="T50" fmla="*/ 24 w 406"/>
                  <a:gd name="T51" fmla="*/ 354 h 486"/>
                  <a:gd name="T52" fmla="*/ 18 w 406"/>
                  <a:gd name="T53" fmla="*/ 300 h 486"/>
                  <a:gd name="T54" fmla="*/ 18 w 406"/>
                  <a:gd name="T55" fmla="*/ 300 h 4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69" name="Freeform 29"/>
              <p:cNvSpPr>
                <a:spLocks/>
              </p:cNvSpPr>
              <p:nvPr/>
            </p:nvSpPr>
            <p:spPr bwMode="hidden">
              <a:xfrm>
                <a:off x="2987" y="4044"/>
                <a:ext cx="108" cy="252"/>
              </a:xfrm>
              <a:custGeom>
                <a:avLst/>
                <a:gdLst>
                  <a:gd name="T0" fmla="*/ 89 w 107"/>
                  <a:gd name="T1" fmla="*/ 84 h 252"/>
                  <a:gd name="T2" fmla="*/ 83 w 107"/>
                  <a:gd name="T3" fmla="*/ 132 h 252"/>
                  <a:gd name="T4" fmla="*/ 65 w 107"/>
                  <a:gd name="T5" fmla="*/ 174 h 252"/>
                  <a:gd name="T6" fmla="*/ 36 w 107"/>
                  <a:gd name="T7" fmla="*/ 216 h 252"/>
                  <a:gd name="T8" fmla="*/ 0 w 107"/>
                  <a:gd name="T9" fmla="*/ 252 h 252"/>
                  <a:gd name="T10" fmla="*/ 18 w 107"/>
                  <a:gd name="T11" fmla="*/ 252 h 252"/>
                  <a:gd name="T12" fmla="*/ 53 w 107"/>
                  <a:gd name="T13" fmla="*/ 216 h 252"/>
                  <a:gd name="T14" fmla="*/ 83 w 107"/>
                  <a:gd name="T15" fmla="*/ 174 h 252"/>
                  <a:gd name="T16" fmla="*/ 101 w 107"/>
                  <a:gd name="T17" fmla="*/ 132 h 252"/>
                  <a:gd name="T18" fmla="*/ 107 w 107"/>
                  <a:gd name="T19" fmla="*/ 84 h 252"/>
                  <a:gd name="T20" fmla="*/ 101 w 107"/>
                  <a:gd name="T21" fmla="*/ 42 h 252"/>
                  <a:gd name="T22" fmla="*/ 89 w 107"/>
                  <a:gd name="T23" fmla="*/ 0 h 252"/>
                  <a:gd name="T24" fmla="*/ 65 w 107"/>
                  <a:gd name="T25" fmla="*/ 0 h 252"/>
                  <a:gd name="T26" fmla="*/ 83 w 107"/>
                  <a:gd name="T27" fmla="*/ 42 h 252"/>
                  <a:gd name="T28" fmla="*/ 89 w 107"/>
                  <a:gd name="T29" fmla="*/ 84 h 252"/>
                  <a:gd name="T30" fmla="*/ 89 w 107"/>
                  <a:gd name="T31" fmla="*/ 84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7223" name="Freeform 30"/>
              <p:cNvSpPr>
                <a:spLocks/>
              </p:cNvSpPr>
              <p:nvPr/>
            </p:nvSpPr>
            <p:spPr bwMode="hidden">
              <a:xfrm>
                <a:off x="2068" y="3685"/>
                <a:ext cx="835" cy="150"/>
              </a:xfrm>
              <a:custGeom>
                <a:avLst/>
                <a:gdLst>
                  <a:gd name="T0" fmla="*/ 518 w 835"/>
                  <a:gd name="T1" fmla="*/ 18 h 150"/>
                  <a:gd name="T2" fmla="*/ 597 w 835"/>
                  <a:gd name="T3" fmla="*/ 24 h 150"/>
                  <a:gd name="T4" fmla="*/ 682 w 835"/>
                  <a:gd name="T5" fmla="*/ 30 h 150"/>
                  <a:gd name="T6" fmla="*/ 755 w 835"/>
                  <a:gd name="T7" fmla="*/ 42 h 150"/>
                  <a:gd name="T8" fmla="*/ 828 w 835"/>
                  <a:gd name="T9" fmla="*/ 60 h 150"/>
                  <a:gd name="T10" fmla="*/ 835 w 835"/>
                  <a:gd name="T11" fmla="*/ 42 h 150"/>
                  <a:gd name="T12" fmla="*/ 761 w 835"/>
                  <a:gd name="T13" fmla="*/ 24 h 150"/>
                  <a:gd name="T14" fmla="*/ 688 w 835"/>
                  <a:gd name="T15" fmla="*/ 12 h 150"/>
                  <a:gd name="T16" fmla="*/ 603 w 835"/>
                  <a:gd name="T17" fmla="*/ 6 h 150"/>
                  <a:gd name="T18" fmla="*/ 518 w 835"/>
                  <a:gd name="T19" fmla="*/ 0 h 150"/>
                  <a:gd name="T20" fmla="*/ 372 w 835"/>
                  <a:gd name="T21" fmla="*/ 12 h 150"/>
                  <a:gd name="T22" fmla="*/ 232 w 835"/>
                  <a:gd name="T23" fmla="*/ 36 h 150"/>
                  <a:gd name="T24" fmla="*/ 110 w 835"/>
                  <a:gd name="T25" fmla="*/ 78 h 150"/>
                  <a:gd name="T26" fmla="*/ 0 w 835"/>
                  <a:gd name="T27" fmla="*/ 132 h 150"/>
                  <a:gd name="T28" fmla="*/ 19 w 835"/>
                  <a:gd name="T29" fmla="*/ 150 h 150"/>
                  <a:gd name="T30" fmla="*/ 122 w 835"/>
                  <a:gd name="T31" fmla="*/ 96 h 150"/>
                  <a:gd name="T32" fmla="*/ 244 w 835"/>
                  <a:gd name="T33" fmla="*/ 54 h 150"/>
                  <a:gd name="T34" fmla="*/ 378 w 835"/>
                  <a:gd name="T35" fmla="*/ 30 h 150"/>
                  <a:gd name="T36" fmla="*/ 518 w 835"/>
                  <a:gd name="T37" fmla="*/ 18 h 150"/>
                  <a:gd name="T38" fmla="*/ 518 w 835"/>
                  <a:gd name="T39" fmla="*/ 18 h 15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224" name="Freeform 31"/>
              <p:cNvSpPr>
                <a:spLocks/>
              </p:cNvSpPr>
              <p:nvPr/>
            </p:nvSpPr>
            <p:spPr bwMode="hidden">
              <a:xfrm>
                <a:off x="1867" y="3853"/>
                <a:ext cx="171" cy="461"/>
              </a:xfrm>
              <a:custGeom>
                <a:avLst/>
                <a:gdLst>
                  <a:gd name="T0" fmla="*/ 31 w 171"/>
                  <a:gd name="T1" fmla="*/ 263 h 461"/>
                  <a:gd name="T2" fmla="*/ 43 w 171"/>
                  <a:gd name="T3" fmla="*/ 191 h 461"/>
                  <a:gd name="T4" fmla="*/ 67 w 171"/>
                  <a:gd name="T5" fmla="*/ 131 h 461"/>
                  <a:gd name="T6" fmla="*/ 116 w 171"/>
                  <a:gd name="T7" fmla="*/ 72 h 461"/>
                  <a:gd name="T8" fmla="*/ 171 w 171"/>
                  <a:gd name="T9" fmla="*/ 18 h 461"/>
                  <a:gd name="T10" fmla="*/ 153 w 171"/>
                  <a:gd name="T11" fmla="*/ 0 h 461"/>
                  <a:gd name="T12" fmla="*/ 86 w 171"/>
                  <a:gd name="T13" fmla="*/ 60 h 461"/>
                  <a:gd name="T14" fmla="*/ 43 w 171"/>
                  <a:gd name="T15" fmla="*/ 120 h 461"/>
                  <a:gd name="T16" fmla="*/ 13 w 171"/>
                  <a:gd name="T17" fmla="*/ 191 h 461"/>
                  <a:gd name="T18" fmla="*/ 0 w 171"/>
                  <a:gd name="T19" fmla="*/ 263 h 461"/>
                  <a:gd name="T20" fmla="*/ 6 w 171"/>
                  <a:gd name="T21" fmla="*/ 317 h 461"/>
                  <a:gd name="T22" fmla="*/ 25 w 171"/>
                  <a:gd name="T23" fmla="*/ 365 h 461"/>
                  <a:gd name="T24" fmla="*/ 49 w 171"/>
                  <a:gd name="T25" fmla="*/ 413 h 461"/>
                  <a:gd name="T26" fmla="*/ 86 w 171"/>
                  <a:gd name="T27" fmla="*/ 461 h 461"/>
                  <a:gd name="T28" fmla="*/ 122 w 171"/>
                  <a:gd name="T29" fmla="*/ 461 h 461"/>
                  <a:gd name="T30" fmla="*/ 86 w 171"/>
                  <a:gd name="T31" fmla="*/ 413 h 461"/>
                  <a:gd name="T32" fmla="*/ 55 w 171"/>
                  <a:gd name="T33" fmla="*/ 365 h 461"/>
                  <a:gd name="T34" fmla="*/ 37 w 171"/>
                  <a:gd name="T35" fmla="*/ 317 h 461"/>
                  <a:gd name="T36" fmla="*/ 31 w 171"/>
                  <a:gd name="T37" fmla="*/ 263 h 461"/>
                  <a:gd name="T38" fmla="*/ 31 w 171"/>
                  <a:gd name="T39" fmla="*/ 263 h 46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472" name="Freeform 32"/>
              <p:cNvSpPr>
                <a:spLocks/>
              </p:cNvSpPr>
              <p:nvPr/>
            </p:nvSpPr>
            <p:spPr bwMode="hidden">
              <a:xfrm>
                <a:off x="2951" y="3751"/>
                <a:ext cx="360" cy="563"/>
              </a:xfrm>
              <a:custGeom>
                <a:avLst/>
                <a:gdLst>
                  <a:gd name="T0" fmla="*/ 360 w 360"/>
                  <a:gd name="T1" fmla="*/ 365 h 563"/>
                  <a:gd name="T2" fmla="*/ 353 w 360"/>
                  <a:gd name="T3" fmla="*/ 305 h 563"/>
                  <a:gd name="T4" fmla="*/ 335 w 360"/>
                  <a:gd name="T5" fmla="*/ 251 h 563"/>
                  <a:gd name="T6" fmla="*/ 305 w 360"/>
                  <a:gd name="T7" fmla="*/ 204 h 563"/>
                  <a:gd name="T8" fmla="*/ 262 w 360"/>
                  <a:gd name="T9" fmla="*/ 156 h 563"/>
                  <a:gd name="T10" fmla="*/ 213 w 360"/>
                  <a:gd name="T11" fmla="*/ 108 h 563"/>
                  <a:gd name="T12" fmla="*/ 159 w 360"/>
                  <a:gd name="T13" fmla="*/ 66 h 563"/>
                  <a:gd name="T14" fmla="*/ 92 w 360"/>
                  <a:gd name="T15" fmla="*/ 30 h 563"/>
                  <a:gd name="T16" fmla="*/ 19 w 360"/>
                  <a:gd name="T17" fmla="*/ 0 h 563"/>
                  <a:gd name="T18" fmla="*/ 0 w 360"/>
                  <a:gd name="T19" fmla="*/ 12 h 563"/>
                  <a:gd name="T20" fmla="*/ 67 w 360"/>
                  <a:gd name="T21" fmla="*/ 42 h 563"/>
                  <a:gd name="T22" fmla="*/ 134 w 360"/>
                  <a:gd name="T23" fmla="*/ 78 h 563"/>
                  <a:gd name="T24" fmla="*/ 189 w 360"/>
                  <a:gd name="T25" fmla="*/ 114 h 563"/>
                  <a:gd name="T26" fmla="*/ 238 w 360"/>
                  <a:gd name="T27" fmla="*/ 162 h 563"/>
                  <a:gd name="T28" fmla="*/ 274 w 360"/>
                  <a:gd name="T29" fmla="*/ 210 h 563"/>
                  <a:gd name="T30" fmla="*/ 299 w 360"/>
                  <a:gd name="T31" fmla="*/ 257 h 563"/>
                  <a:gd name="T32" fmla="*/ 317 w 360"/>
                  <a:gd name="T33" fmla="*/ 311 h 563"/>
                  <a:gd name="T34" fmla="*/ 323 w 360"/>
                  <a:gd name="T35" fmla="*/ 365 h 563"/>
                  <a:gd name="T36" fmla="*/ 317 w 360"/>
                  <a:gd name="T37" fmla="*/ 419 h 563"/>
                  <a:gd name="T38" fmla="*/ 299 w 360"/>
                  <a:gd name="T39" fmla="*/ 467 h 563"/>
                  <a:gd name="T40" fmla="*/ 274 w 360"/>
                  <a:gd name="T41" fmla="*/ 515 h 563"/>
                  <a:gd name="T42" fmla="*/ 238 w 360"/>
                  <a:gd name="T43" fmla="*/ 563 h 563"/>
                  <a:gd name="T44" fmla="*/ 268 w 360"/>
                  <a:gd name="T45" fmla="*/ 563 h 563"/>
                  <a:gd name="T46" fmla="*/ 311 w 360"/>
                  <a:gd name="T47" fmla="*/ 515 h 563"/>
                  <a:gd name="T48" fmla="*/ 335 w 360"/>
                  <a:gd name="T49" fmla="*/ 467 h 563"/>
                  <a:gd name="T50" fmla="*/ 353 w 360"/>
                  <a:gd name="T51" fmla="*/ 419 h 563"/>
                  <a:gd name="T52" fmla="*/ 360 w 360"/>
                  <a:gd name="T53" fmla="*/ 365 h 563"/>
                  <a:gd name="T54" fmla="*/ 360 w 360"/>
                  <a:gd name="T55" fmla="*/ 365 h 5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73" name="Freeform 33"/>
              <p:cNvSpPr>
                <a:spLocks/>
              </p:cNvSpPr>
              <p:nvPr/>
            </p:nvSpPr>
            <p:spPr bwMode="hidden">
              <a:xfrm>
                <a:off x="2318" y="3631"/>
                <a:ext cx="1078" cy="425"/>
              </a:xfrm>
              <a:custGeom>
                <a:avLst/>
                <a:gdLst>
                  <a:gd name="T0" fmla="*/ 1053 w 1078"/>
                  <a:gd name="T1" fmla="*/ 425 h 425"/>
                  <a:gd name="T2" fmla="*/ 1078 w 1078"/>
                  <a:gd name="T3" fmla="*/ 419 h 425"/>
                  <a:gd name="T4" fmla="*/ 1066 w 1078"/>
                  <a:gd name="T5" fmla="*/ 377 h 425"/>
                  <a:gd name="T6" fmla="*/ 1047 w 1078"/>
                  <a:gd name="T7" fmla="*/ 336 h 425"/>
                  <a:gd name="T8" fmla="*/ 986 w 1078"/>
                  <a:gd name="T9" fmla="*/ 252 h 425"/>
                  <a:gd name="T10" fmla="*/ 907 w 1078"/>
                  <a:gd name="T11" fmla="*/ 180 h 425"/>
                  <a:gd name="T12" fmla="*/ 810 w 1078"/>
                  <a:gd name="T13" fmla="*/ 120 h 425"/>
                  <a:gd name="T14" fmla="*/ 694 w 1078"/>
                  <a:gd name="T15" fmla="*/ 72 h 425"/>
                  <a:gd name="T16" fmla="*/ 560 w 1078"/>
                  <a:gd name="T17" fmla="*/ 30 h 425"/>
                  <a:gd name="T18" fmla="*/ 420 w 1078"/>
                  <a:gd name="T19" fmla="*/ 6 h 425"/>
                  <a:gd name="T20" fmla="*/ 268 w 1078"/>
                  <a:gd name="T21" fmla="*/ 0 h 425"/>
                  <a:gd name="T22" fmla="*/ 134 w 1078"/>
                  <a:gd name="T23" fmla="*/ 6 h 425"/>
                  <a:gd name="T24" fmla="*/ 0 w 1078"/>
                  <a:gd name="T25" fmla="*/ 24 h 425"/>
                  <a:gd name="T26" fmla="*/ 12 w 1078"/>
                  <a:gd name="T27" fmla="*/ 36 h 425"/>
                  <a:gd name="T28" fmla="*/ 134 w 1078"/>
                  <a:gd name="T29" fmla="*/ 18 h 425"/>
                  <a:gd name="T30" fmla="*/ 268 w 1078"/>
                  <a:gd name="T31" fmla="*/ 12 h 425"/>
                  <a:gd name="T32" fmla="*/ 420 w 1078"/>
                  <a:gd name="T33" fmla="*/ 18 h 425"/>
                  <a:gd name="T34" fmla="*/ 554 w 1078"/>
                  <a:gd name="T35" fmla="*/ 42 h 425"/>
                  <a:gd name="T36" fmla="*/ 682 w 1078"/>
                  <a:gd name="T37" fmla="*/ 84 h 425"/>
                  <a:gd name="T38" fmla="*/ 798 w 1078"/>
                  <a:gd name="T39" fmla="*/ 132 h 425"/>
                  <a:gd name="T40" fmla="*/ 895 w 1078"/>
                  <a:gd name="T41" fmla="*/ 192 h 425"/>
                  <a:gd name="T42" fmla="*/ 968 w 1078"/>
                  <a:gd name="T43" fmla="*/ 264 h 425"/>
                  <a:gd name="T44" fmla="*/ 999 w 1078"/>
                  <a:gd name="T45" fmla="*/ 300 h 425"/>
                  <a:gd name="T46" fmla="*/ 1023 w 1078"/>
                  <a:gd name="T47" fmla="*/ 342 h 425"/>
                  <a:gd name="T48" fmla="*/ 1041 w 1078"/>
                  <a:gd name="T49" fmla="*/ 383 h 425"/>
                  <a:gd name="T50" fmla="*/ 1053 w 1078"/>
                  <a:gd name="T51" fmla="*/ 425 h 425"/>
                  <a:gd name="T52" fmla="*/ 1053 w 1078"/>
                  <a:gd name="T53" fmla="*/ 425 h 4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74" name="Freeform 34"/>
              <p:cNvSpPr>
                <a:spLocks/>
              </p:cNvSpPr>
              <p:nvPr/>
            </p:nvSpPr>
            <p:spPr bwMode="hidden">
              <a:xfrm>
                <a:off x="3304" y="4080"/>
                <a:ext cx="98" cy="234"/>
              </a:xfrm>
              <a:custGeom>
                <a:avLst/>
                <a:gdLst>
                  <a:gd name="T0" fmla="*/ 0 w 98"/>
                  <a:gd name="T1" fmla="*/ 234 h 234"/>
                  <a:gd name="T2" fmla="*/ 25 w 98"/>
                  <a:gd name="T3" fmla="*/ 234 h 234"/>
                  <a:gd name="T4" fmla="*/ 55 w 98"/>
                  <a:gd name="T5" fmla="*/ 186 h 234"/>
                  <a:gd name="T6" fmla="*/ 80 w 98"/>
                  <a:gd name="T7" fmla="*/ 138 h 234"/>
                  <a:gd name="T8" fmla="*/ 92 w 98"/>
                  <a:gd name="T9" fmla="*/ 90 h 234"/>
                  <a:gd name="T10" fmla="*/ 98 w 98"/>
                  <a:gd name="T11" fmla="*/ 36 h 234"/>
                  <a:gd name="T12" fmla="*/ 98 w 98"/>
                  <a:gd name="T13" fmla="*/ 0 h 234"/>
                  <a:gd name="T14" fmla="*/ 74 w 98"/>
                  <a:gd name="T15" fmla="*/ 0 h 234"/>
                  <a:gd name="T16" fmla="*/ 74 w 98"/>
                  <a:gd name="T17" fmla="*/ 36 h 234"/>
                  <a:gd name="T18" fmla="*/ 67 w 98"/>
                  <a:gd name="T19" fmla="*/ 90 h 234"/>
                  <a:gd name="T20" fmla="*/ 55 w 98"/>
                  <a:gd name="T21" fmla="*/ 138 h 234"/>
                  <a:gd name="T22" fmla="*/ 31 w 98"/>
                  <a:gd name="T23" fmla="*/ 186 h 234"/>
                  <a:gd name="T24" fmla="*/ 0 w 98"/>
                  <a:gd name="T25" fmla="*/ 234 h 234"/>
                  <a:gd name="T26" fmla="*/ 0 w 98"/>
                  <a:gd name="T27" fmla="*/ 2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7228" name="Freeform 35"/>
              <p:cNvSpPr>
                <a:spLocks/>
              </p:cNvSpPr>
              <p:nvPr/>
            </p:nvSpPr>
            <p:spPr bwMode="hidden">
              <a:xfrm>
                <a:off x="1776" y="3673"/>
                <a:ext cx="481" cy="641"/>
              </a:xfrm>
              <a:custGeom>
                <a:avLst/>
                <a:gdLst>
                  <a:gd name="T0" fmla="*/ 18 w 481"/>
                  <a:gd name="T1" fmla="*/ 443 h 641"/>
                  <a:gd name="T2" fmla="*/ 24 w 481"/>
                  <a:gd name="T3" fmla="*/ 371 h 641"/>
                  <a:gd name="T4" fmla="*/ 55 w 481"/>
                  <a:gd name="T5" fmla="*/ 305 h 641"/>
                  <a:gd name="T6" fmla="*/ 91 w 481"/>
                  <a:gd name="T7" fmla="*/ 246 h 641"/>
                  <a:gd name="T8" fmla="*/ 146 w 481"/>
                  <a:gd name="T9" fmla="*/ 186 h 641"/>
                  <a:gd name="T10" fmla="*/ 213 w 481"/>
                  <a:gd name="T11" fmla="*/ 132 h 641"/>
                  <a:gd name="T12" fmla="*/ 292 w 481"/>
                  <a:gd name="T13" fmla="*/ 84 h 641"/>
                  <a:gd name="T14" fmla="*/ 384 w 481"/>
                  <a:gd name="T15" fmla="*/ 48 h 641"/>
                  <a:gd name="T16" fmla="*/ 481 w 481"/>
                  <a:gd name="T17" fmla="*/ 12 h 641"/>
                  <a:gd name="T18" fmla="*/ 457 w 481"/>
                  <a:gd name="T19" fmla="*/ 0 h 641"/>
                  <a:gd name="T20" fmla="*/ 359 w 481"/>
                  <a:gd name="T21" fmla="*/ 36 h 641"/>
                  <a:gd name="T22" fmla="*/ 274 w 481"/>
                  <a:gd name="T23" fmla="*/ 78 h 641"/>
                  <a:gd name="T24" fmla="*/ 195 w 481"/>
                  <a:gd name="T25" fmla="*/ 126 h 641"/>
                  <a:gd name="T26" fmla="*/ 128 w 481"/>
                  <a:gd name="T27" fmla="*/ 180 h 641"/>
                  <a:gd name="T28" fmla="*/ 73 w 481"/>
                  <a:gd name="T29" fmla="*/ 240 h 641"/>
                  <a:gd name="T30" fmla="*/ 37 w 481"/>
                  <a:gd name="T31" fmla="*/ 305 h 641"/>
                  <a:gd name="T32" fmla="*/ 6 w 481"/>
                  <a:gd name="T33" fmla="*/ 371 h 641"/>
                  <a:gd name="T34" fmla="*/ 0 w 481"/>
                  <a:gd name="T35" fmla="*/ 443 h 641"/>
                  <a:gd name="T36" fmla="*/ 6 w 481"/>
                  <a:gd name="T37" fmla="*/ 497 h 641"/>
                  <a:gd name="T38" fmla="*/ 18 w 481"/>
                  <a:gd name="T39" fmla="*/ 545 h 641"/>
                  <a:gd name="T40" fmla="*/ 43 w 481"/>
                  <a:gd name="T41" fmla="*/ 593 h 641"/>
                  <a:gd name="T42" fmla="*/ 73 w 481"/>
                  <a:gd name="T43" fmla="*/ 641 h 641"/>
                  <a:gd name="T44" fmla="*/ 97 w 481"/>
                  <a:gd name="T45" fmla="*/ 641 h 641"/>
                  <a:gd name="T46" fmla="*/ 67 w 481"/>
                  <a:gd name="T47" fmla="*/ 593 h 641"/>
                  <a:gd name="T48" fmla="*/ 43 w 481"/>
                  <a:gd name="T49" fmla="*/ 545 h 641"/>
                  <a:gd name="T50" fmla="*/ 24 w 481"/>
                  <a:gd name="T51" fmla="*/ 497 h 641"/>
                  <a:gd name="T52" fmla="*/ 18 w 481"/>
                  <a:gd name="T53" fmla="*/ 443 h 641"/>
                  <a:gd name="T54" fmla="*/ 18 w 481"/>
                  <a:gd name="T55" fmla="*/ 443 h 641"/>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7180" name="Group 36"/>
            <p:cNvGrpSpPr>
              <a:grpSpLocks/>
            </p:cNvGrpSpPr>
            <p:nvPr userDrawn="1"/>
          </p:nvGrpSpPr>
          <p:grpSpPr bwMode="auto">
            <a:xfrm>
              <a:off x="4128" y="3360"/>
              <a:ext cx="1351" cy="821"/>
              <a:chOff x="4128" y="3360"/>
              <a:chExt cx="1351" cy="821"/>
            </a:xfrm>
          </p:grpSpPr>
          <p:sp>
            <p:nvSpPr>
              <p:cNvPr id="61477" name="Freeform 37"/>
              <p:cNvSpPr>
                <a:spLocks noEditPoints="1"/>
              </p:cNvSpPr>
              <p:nvPr/>
            </p:nvSpPr>
            <p:spPr bwMode="hidden">
              <a:xfrm>
                <a:off x="4200" y="3402"/>
                <a:ext cx="1201" cy="731"/>
              </a:xfrm>
              <a:custGeom>
                <a:avLst/>
                <a:gdLst>
                  <a:gd name="T0" fmla="*/ 484 w 1201"/>
                  <a:gd name="T1" fmla="*/ 6 h 731"/>
                  <a:gd name="T2" fmla="*/ 263 w 1201"/>
                  <a:gd name="T3" fmla="*/ 60 h 731"/>
                  <a:gd name="T4" fmla="*/ 101 w 1201"/>
                  <a:gd name="T5" fmla="*/ 162 h 731"/>
                  <a:gd name="T6" fmla="*/ 12 w 1201"/>
                  <a:gd name="T7" fmla="*/ 294 h 731"/>
                  <a:gd name="T8" fmla="*/ 0 w 1201"/>
                  <a:gd name="T9" fmla="*/ 366 h 731"/>
                  <a:gd name="T10" fmla="*/ 12 w 1201"/>
                  <a:gd name="T11" fmla="*/ 437 h 731"/>
                  <a:gd name="T12" fmla="*/ 101 w 1201"/>
                  <a:gd name="T13" fmla="*/ 569 h 731"/>
                  <a:gd name="T14" fmla="*/ 263 w 1201"/>
                  <a:gd name="T15" fmla="*/ 671 h 731"/>
                  <a:gd name="T16" fmla="*/ 484 w 1201"/>
                  <a:gd name="T17" fmla="*/ 725 h 731"/>
                  <a:gd name="T18" fmla="*/ 723 w 1201"/>
                  <a:gd name="T19" fmla="*/ 725 h 731"/>
                  <a:gd name="T20" fmla="*/ 938 w 1201"/>
                  <a:gd name="T21" fmla="*/ 671 h 731"/>
                  <a:gd name="T22" fmla="*/ 1100 w 1201"/>
                  <a:gd name="T23" fmla="*/ 569 h 731"/>
                  <a:gd name="T24" fmla="*/ 1189 w 1201"/>
                  <a:gd name="T25" fmla="*/ 437 h 731"/>
                  <a:gd name="T26" fmla="*/ 1201 w 1201"/>
                  <a:gd name="T27" fmla="*/ 366 h 731"/>
                  <a:gd name="T28" fmla="*/ 1189 w 1201"/>
                  <a:gd name="T29" fmla="*/ 294 h 731"/>
                  <a:gd name="T30" fmla="*/ 1100 w 1201"/>
                  <a:gd name="T31" fmla="*/ 162 h 731"/>
                  <a:gd name="T32" fmla="*/ 938 w 1201"/>
                  <a:gd name="T33" fmla="*/ 60 h 731"/>
                  <a:gd name="T34" fmla="*/ 723 w 1201"/>
                  <a:gd name="T35" fmla="*/ 6 h 731"/>
                  <a:gd name="T36" fmla="*/ 604 w 1201"/>
                  <a:gd name="T37" fmla="*/ 0 h 731"/>
                  <a:gd name="T38" fmla="*/ 490 w 1201"/>
                  <a:gd name="T39" fmla="*/ 701 h 731"/>
                  <a:gd name="T40" fmla="*/ 287 w 1201"/>
                  <a:gd name="T41" fmla="*/ 647 h 731"/>
                  <a:gd name="T42" fmla="*/ 131 w 1201"/>
                  <a:gd name="T43" fmla="*/ 557 h 731"/>
                  <a:gd name="T44" fmla="*/ 48 w 1201"/>
                  <a:gd name="T45" fmla="*/ 437 h 731"/>
                  <a:gd name="T46" fmla="*/ 36 w 1201"/>
                  <a:gd name="T47" fmla="*/ 366 h 731"/>
                  <a:gd name="T48" fmla="*/ 48 w 1201"/>
                  <a:gd name="T49" fmla="*/ 300 h 731"/>
                  <a:gd name="T50" fmla="*/ 131 w 1201"/>
                  <a:gd name="T51" fmla="*/ 174 h 731"/>
                  <a:gd name="T52" fmla="*/ 287 w 1201"/>
                  <a:gd name="T53" fmla="*/ 84 h 731"/>
                  <a:gd name="T54" fmla="*/ 490 w 1201"/>
                  <a:gd name="T55" fmla="*/ 30 h 731"/>
                  <a:gd name="T56" fmla="*/ 717 w 1201"/>
                  <a:gd name="T57" fmla="*/ 30 h 731"/>
                  <a:gd name="T58" fmla="*/ 920 w 1201"/>
                  <a:gd name="T59" fmla="*/ 84 h 731"/>
                  <a:gd name="T60" fmla="*/ 1070 w 1201"/>
                  <a:gd name="T61" fmla="*/ 174 h 731"/>
                  <a:gd name="T62" fmla="*/ 1153 w 1201"/>
                  <a:gd name="T63" fmla="*/ 300 h 731"/>
                  <a:gd name="T64" fmla="*/ 1153 w 1201"/>
                  <a:gd name="T65" fmla="*/ 437 h 731"/>
                  <a:gd name="T66" fmla="*/ 1070 w 1201"/>
                  <a:gd name="T67" fmla="*/ 557 h 731"/>
                  <a:gd name="T68" fmla="*/ 920 w 1201"/>
                  <a:gd name="T69" fmla="*/ 647 h 731"/>
                  <a:gd name="T70" fmla="*/ 717 w 1201"/>
                  <a:gd name="T71" fmla="*/ 701 h 731"/>
                  <a:gd name="T72" fmla="*/ 604 w 1201"/>
                  <a:gd name="T73" fmla="*/ 707 h 7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78" name="Freeform 38"/>
              <p:cNvSpPr>
                <a:spLocks/>
              </p:cNvSpPr>
              <p:nvPr/>
            </p:nvSpPr>
            <p:spPr bwMode="hidden">
              <a:xfrm>
                <a:off x="4128" y="3366"/>
                <a:ext cx="544" cy="737"/>
              </a:xfrm>
              <a:custGeom>
                <a:avLst/>
                <a:gdLst>
                  <a:gd name="T0" fmla="*/ 24 w 544"/>
                  <a:gd name="T1" fmla="*/ 402 h 737"/>
                  <a:gd name="T2" fmla="*/ 36 w 544"/>
                  <a:gd name="T3" fmla="*/ 330 h 737"/>
                  <a:gd name="T4" fmla="*/ 66 w 544"/>
                  <a:gd name="T5" fmla="*/ 264 h 737"/>
                  <a:gd name="T6" fmla="*/ 108 w 544"/>
                  <a:gd name="T7" fmla="*/ 204 h 737"/>
                  <a:gd name="T8" fmla="*/ 173 w 544"/>
                  <a:gd name="T9" fmla="*/ 150 h 737"/>
                  <a:gd name="T10" fmla="*/ 251 w 544"/>
                  <a:gd name="T11" fmla="*/ 102 h 737"/>
                  <a:gd name="T12" fmla="*/ 335 w 544"/>
                  <a:gd name="T13" fmla="*/ 60 h 737"/>
                  <a:gd name="T14" fmla="*/ 436 w 544"/>
                  <a:gd name="T15" fmla="*/ 30 h 737"/>
                  <a:gd name="T16" fmla="*/ 544 w 544"/>
                  <a:gd name="T17" fmla="*/ 12 h 737"/>
                  <a:gd name="T18" fmla="*/ 544 w 544"/>
                  <a:gd name="T19" fmla="*/ 0 h 737"/>
                  <a:gd name="T20" fmla="*/ 430 w 544"/>
                  <a:gd name="T21" fmla="*/ 18 h 737"/>
                  <a:gd name="T22" fmla="*/ 329 w 544"/>
                  <a:gd name="T23" fmla="*/ 48 h 737"/>
                  <a:gd name="T24" fmla="*/ 233 w 544"/>
                  <a:gd name="T25" fmla="*/ 90 h 737"/>
                  <a:gd name="T26" fmla="*/ 155 w 544"/>
                  <a:gd name="T27" fmla="*/ 138 h 737"/>
                  <a:gd name="T28" fmla="*/ 90 w 544"/>
                  <a:gd name="T29" fmla="*/ 198 h 737"/>
                  <a:gd name="T30" fmla="*/ 42 w 544"/>
                  <a:gd name="T31" fmla="*/ 258 h 737"/>
                  <a:gd name="T32" fmla="*/ 12 w 544"/>
                  <a:gd name="T33" fmla="*/ 330 h 737"/>
                  <a:gd name="T34" fmla="*/ 0 w 544"/>
                  <a:gd name="T35" fmla="*/ 402 h 737"/>
                  <a:gd name="T36" fmla="*/ 6 w 544"/>
                  <a:gd name="T37" fmla="*/ 455 h 737"/>
                  <a:gd name="T38" fmla="*/ 18 w 544"/>
                  <a:gd name="T39" fmla="*/ 503 h 737"/>
                  <a:gd name="T40" fmla="*/ 42 w 544"/>
                  <a:gd name="T41" fmla="*/ 545 h 737"/>
                  <a:gd name="T42" fmla="*/ 78 w 544"/>
                  <a:gd name="T43" fmla="*/ 593 h 737"/>
                  <a:gd name="T44" fmla="*/ 114 w 544"/>
                  <a:gd name="T45" fmla="*/ 635 h 737"/>
                  <a:gd name="T46" fmla="*/ 161 w 544"/>
                  <a:gd name="T47" fmla="*/ 671 h 737"/>
                  <a:gd name="T48" fmla="*/ 221 w 544"/>
                  <a:gd name="T49" fmla="*/ 707 h 737"/>
                  <a:gd name="T50" fmla="*/ 281 w 544"/>
                  <a:gd name="T51" fmla="*/ 737 h 737"/>
                  <a:gd name="T52" fmla="*/ 323 w 544"/>
                  <a:gd name="T53" fmla="*/ 737 h 737"/>
                  <a:gd name="T54" fmla="*/ 257 w 544"/>
                  <a:gd name="T55" fmla="*/ 707 h 737"/>
                  <a:gd name="T56" fmla="*/ 203 w 544"/>
                  <a:gd name="T57" fmla="*/ 671 h 737"/>
                  <a:gd name="T58" fmla="*/ 149 w 544"/>
                  <a:gd name="T59" fmla="*/ 635 h 737"/>
                  <a:gd name="T60" fmla="*/ 108 w 544"/>
                  <a:gd name="T61" fmla="*/ 593 h 737"/>
                  <a:gd name="T62" fmla="*/ 72 w 544"/>
                  <a:gd name="T63" fmla="*/ 551 h 737"/>
                  <a:gd name="T64" fmla="*/ 48 w 544"/>
                  <a:gd name="T65" fmla="*/ 503 h 737"/>
                  <a:gd name="T66" fmla="*/ 30 w 544"/>
                  <a:gd name="T67" fmla="*/ 455 h 737"/>
                  <a:gd name="T68" fmla="*/ 24 w 544"/>
                  <a:gd name="T69" fmla="*/ 402 h 737"/>
                  <a:gd name="T70" fmla="*/ 24 w 544"/>
                  <a:gd name="T71" fmla="*/ 402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79" name="Freeform 39"/>
              <p:cNvSpPr>
                <a:spLocks/>
              </p:cNvSpPr>
              <p:nvPr/>
            </p:nvSpPr>
            <p:spPr bwMode="hidden">
              <a:xfrm>
                <a:off x="4792" y="3360"/>
                <a:ext cx="609" cy="252"/>
              </a:xfrm>
              <a:custGeom>
                <a:avLst/>
                <a:gdLst>
                  <a:gd name="T0" fmla="*/ 12 w 609"/>
                  <a:gd name="T1" fmla="*/ 12 h 252"/>
                  <a:gd name="T2" fmla="*/ 113 w 609"/>
                  <a:gd name="T3" fmla="*/ 18 h 252"/>
                  <a:gd name="T4" fmla="*/ 203 w 609"/>
                  <a:gd name="T5" fmla="*/ 30 h 252"/>
                  <a:gd name="T6" fmla="*/ 292 w 609"/>
                  <a:gd name="T7" fmla="*/ 48 h 252"/>
                  <a:gd name="T8" fmla="*/ 376 w 609"/>
                  <a:gd name="T9" fmla="*/ 78 h 252"/>
                  <a:gd name="T10" fmla="*/ 448 w 609"/>
                  <a:gd name="T11" fmla="*/ 114 h 252"/>
                  <a:gd name="T12" fmla="*/ 514 w 609"/>
                  <a:gd name="T13" fmla="*/ 156 h 252"/>
                  <a:gd name="T14" fmla="*/ 567 w 609"/>
                  <a:gd name="T15" fmla="*/ 198 h 252"/>
                  <a:gd name="T16" fmla="*/ 609 w 609"/>
                  <a:gd name="T17" fmla="*/ 252 h 252"/>
                  <a:gd name="T18" fmla="*/ 609 w 609"/>
                  <a:gd name="T19" fmla="*/ 216 h 252"/>
                  <a:gd name="T20" fmla="*/ 561 w 609"/>
                  <a:gd name="T21" fmla="*/ 168 h 252"/>
                  <a:gd name="T22" fmla="*/ 502 w 609"/>
                  <a:gd name="T23" fmla="*/ 126 h 252"/>
                  <a:gd name="T24" fmla="*/ 436 w 609"/>
                  <a:gd name="T25" fmla="*/ 90 h 252"/>
                  <a:gd name="T26" fmla="*/ 364 w 609"/>
                  <a:gd name="T27" fmla="*/ 60 h 252"/>
                  <a:gd name="T28" fmla="*/ 286 w 609"/>
                  <a:gd name="T29" fmla="*/ 36 h 252"/>
                  <a:gd name="T30" fmla="*/ 197 w 609"/>
                  <a:gd name="T31" fmla="*/ 18 h 252"/>
                  <a:gd name="T32" fmla="*/ 107 w 609"/>
                  <a:gd name="T33" fmla="*/ 6 h 252"/>
                  <a:gd name="T34" fmla="*/ 12 w 609"/>
                  <a:gd name="T35" fmla="*/ 0 h 252"/>
                  <a:gd name="T36" fmla="*/ 6 w 609"/>
                  <a:gd name="T37" fmla="*/ 0 h 252"/>
                  <a:gd name="T38" fmla="*/ 0 w 609"/>
                  <a:gd name="T39" fmla="*/ 0 h 252"/>
                  <a:gd name="T40" fmla="*/ 0 w 609"/>
                  <a:gd name="T41" fmla="*/ 12 h 252"/>
                  <a:gd name="T42" fmla="*/ 6 w 609"/>
                  <a:gd name="T43" fmla="*/ 12 h 252"/>
                  <a:gd name="T44" fmla="*/ 12 w 609"/>
                  <a:gd name="T45" fmla="*/ 12 h 252"/>
                  <a:gd name="T46" fmla="*/ 12 w 609"/>
                  <a:gd name="T47" fmla="*/ 12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80" name="Freeform 40"/>
              <p:cNvSpPr>
                <a:spLocks/>
              </p:cNvSpPr>
              <p:nvPr/>
            </p:nvSpPr>
            <p:spPr bwMode="hidden">
              <a:xfrm>
                <a:off x="5246" y="4007"/>
                <a:ext cx="72" cy="54"/>
              </a:xfrm>
              <a:custGeom>
                <a:avLst/>
                <a:gdLst>
                  <a:gd name="T0" fmla="*/ 72 w 72"/>
                  <a:gd name="T1" fmla="*/ 0 h 54"/>
                  <a:gd name="T2" fmla="*/ 36 w 72"/>
                  <a:gd name="T3" fmla="*/ 30 h 54"/>
                  <a:gd name="T4" fmla="*/ 0 w 72"/>
                  <a:gd name="T5" fmla="*/ 54 h 54"/>
                  <a:gd name="T6" fmla="*/ 36 w 72"/>
                  <a:gd name="T7" fmla="*/ 54 h 54"/>
                  <a:gd name="T8" fmla="*/ 54 w 72"/>
                  <a:gd name="T9" fmla="*/ 42 h 54"/>
                  <a:gd name="T10" fmla="*/ 72 w 72"/>
                  <a:gd name="T11" fmla="*/ 24 h 54"/>
                  <a:gd name="T12" fmla="*/ 72 w 72"/>
                  <a:gd name="T13" fmla="*/ 24 h 54"/>
                  <a:gd name="T14" fmla="*/ 72 w 72"/>
                  <a:gd name="T15" fmla="*/ 0 h 54"/>
                  <a:gd name="T16" fmla="*/ 72 w 72"/>
                  <a:gd name="T17" fmla="*/ 0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81" name="Freeform 41"/>
              <p:cNvSpPr>
                <a:spLocks/>
              </p:cNvSpPr>
              <p:nvPr/>
            </p:nvSpPr>
            <p:spPr bwMode="hidden">
              <a:xfrm>
                <a:off x="4505" y="4073"/>
                <a:ext cx="705" cy="108"/>
              </a:xfrm>
              <a:custGeom>
                <a:avLst/>
                <a:gdLst>
                  <a:gd name="T0" fmla="*/ 299 w 705"/>
                  <a:gd name="T1" fmla="*/ 90 h 108"/>
                  <a:gd name="T2" fmla="*/ 221 w 705"/>
                  <a:gd name="T3" fmla="*/ 90 h 108"/>
                  <a:gd name="T4" fmla="*/ 143 w 705"/>
                  <a:gd name="T5" fmla="*/ 78 h 108"/>
                  <a:gd name="T6" fmla="*/ 0 w 705"/>
                  <a:gd name="T7" fmla="*/ 48 h 108"/>
                  <a:gd name="T8" fmla="*/ 0 w 705"/>
                  <a:gd name="T9" fmla="*/ 66 h 108"/>
                  <a:gd name="T10" fmla="*/ 143 w 705"/>
                  <a:gd name="T11" fmla="*/ 96 h 108"/>
                  <a:gd name="T12" fmla="*/ 221 w 705"/>
                  <a:gd name="T13" fmla="*/ 108 h 108"/>
                  <a:gd name="T14" fmla="*/ 299 w 705"/>
                  <a:gd name="T15" fmla="*/ 108 h 108"/>
                  <a:gd name="T16" fmla="*/ 412 w 705"/>
                  <a:gd name="T17" fmla="*/ 102 h 108"/>
                  <a:gd name="T18" fmla="*/ 520 w 705"/>
                  <a:gd name="T19" fmla="*/ 84 h 108"/>
                  <a:gd name="T20" fmla="*/ 615 w 705"/>
                  <a:gd name="T21" fmla="*/ 60 h 108"/>
                  <a:gd name="T22" fmla="*/ 705 w 705"/>
                  <a:gd name="T23" fmla="*/ 24 h 108"/>
                  <a:gd name="T24" fmla="*/ 705 w 705"/>
                  <a:gd name="T25" fmla="*/ 0 h 108"/>
                  <a:gd name="T26" fmla="*/ 615 w 705"/>
                  <a:gd name="T27" fmla="*/ 42 h 108"/>
                  <a:gd name="T28" fmla="*/ 520 w 705"/>
                  <a:gd name="T29" fmla="*/ 66 h 108"/>
                  <a:gd name="T30" fmla="*/ 412 w 705"/>
                  <a:gd name="T31" fmla="*/ 84 h 108"/>
                  <a:gd name="T32" fmla="*/ 299 w 705"/>
                  <a:gd name="T33" fmla="*/ 90 h 108"/>
                  <a:gd name="T34" fmla="*/ 299 w 705"/>
                  <a:gd name="T35" fmla="*/ 90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82" name="Freeform 42"/>
              <p:cNvSpPr>
                <a:spLocks/>
              </p:cNvSpPr>
              <p:nvPr/>
            </p:nvSpPr>
            <p:spPr bwMode="hidden">
              <a:xfrm>
                <a:off x="5336" y="3654"/>
                <a:ext cx="143" cy="341"/>
              </a:xfrm>
              <a:custGeom>
                <a:avLst/>
                <a:gdLst>
                  <a:gd name="T0" fmla="*/ 119 w 143"/>
                  <a:gd name="T1" fmla="*/ 114 h 341"/>
                  <a:gd name="T2" fmla="*/ 113 w 143"/>
                  <a:gd name="T3" fmla="*/ 173 h 341"/>
                  <a:gd name="T4" fmla="*/ 89 w 143"/>
                  <a:gd name="T5" fmla="*/ 239 h 341"/>
                  <a:gd name="T6" fmla="*/ 47 w 143"/>
                  <a:gd name="T7" fmla="*/ 293 h 341"/>
                  <a:gd name="T8" fmla="*/ 0 w 143"/>
                  <a:gd name="T9" fmla="*/ 341 h 341"/>
                  <a:gd name="T10" fmla="*/ 29 w 143"/>
                  <a:gd name="T11" fmla="*/ 341 h 341"/>
                  <a:gd name="T12" fmla="*/ 77 w 143"/>
                  <a:gd name="T13" fmla="*/ 287 h 341"/>
                  <a:gd name="T14" fmla="*/ 113 w 143"/>
                  <a:gd name="T15" fmla="*/ 233 h 341"/>
                  <a:gd name="T16" fmla="*/ 137 w 143"/>
                  <a:gd name="T17" fmla="*/ 173 h 341"/>
                  <a:gd name="T18" fmla="*/ 143 w 143"/>
                  <a:gd name="T19" fmla="*/ 114 h 341"/>
                  <a:gd name="T20" fmla="*/ 137 w 143"/>
                  <a:gd name="T21" fmla="*/ 60 h 341"/>
                  <a:gd name="T22" fmla="*/ 119 w 143"/>
                  <a:gd name="T23" fmla="*/ 0 h 341"/>
                  <a:gd name="T24" fmla="*/ 89 w 143"/>
                  <a:gd name="T25" fmla="*/ 0 h 341"/>
                  <a:gd name="T26" fmla="*/ 113 w 143"/>
                  <a:gd name="T27" fmla="*/ 60 h 341"/>
                  <a:gd name="T28" fmla="*/ 119 w 143"/>
                  <a:gd name="T29" fmla="*/ 114 h 341"/>
                  <a:gd name="T30" fmla="*/ 119 w 143"/>
                  <a:gd name="T31" fmla="*/ 114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83" name="Freeform 43"/>
              <p:cNvSpPr>
                <a:spLocks/>
              </p:cNvSpPr>
              <p:nvPr/>
            </p:nvSpPr>
            <p:spPr bwMode="hidden">
              <a:xfrm>
                <a:off x="5061" y="3624"/>
                <a:ext cx="83" cy="90"/>
              </a:xfrm>
              <a:custGeom>
                <a:avLst/>
                <a:gdLst>
                  <a:gd name="T0" fmla="*/ 59 w 83"/>
                  <a:gd name="T1" fmla="*/ 90 h 90"/>
                  <a:gd name="T2" fmla="*/ 83 w 83"/>
                  <a:gd name="T3" fmla="*/ 84 h 90"/>
                  <a:gd name="T4" fmla="*/ 71 w 83"/>
                  <a:gd name="T5" fmla="*/ 60 h 90"/>
                  <a:gd name="T6" fmla="*/ 53 w 83"/>
                  <a:gd name="T7" fmla="*/ 42 h 90"/>
                  <a:gd name="T8" fmla="*/ 6 w 83"/>
                  <a:gd name="T9" fmla="*/ 0 h 90"/>
                  <a:gd name="T10" fmla="*/ 0 w 83"/>
                  <a:gd name="T11" fmla="*/ 18 h 90"/>
                  <a:gd name="T12" fmla="*/ 35 w 83"/>
                  <a:gd name="T13" fmla="*/ 48 h 90"/>
                  <a:gd name="T14" fmla="*/ 59 w 83"/>
                  <a:gd name="T15" fmla="*/ 90 h 90"/>
                  <a:gd name="T16" fmla="*/ 59 w 83"/>
                  <a:gd name="T17" fmla="*/ 9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7201" name="Freeform 44"/>
              <p:cNvSpPr>
                <a:spLocks/>
              </p:cNvSpPr>
              <p:nvPr/>
            </p:nvSpPr>
            <p:spPr bwMode="hidden">
              <a:xfrm>
                <a:off x="4445" y="3552"/>
                <a:ext cx="717" cy="431"/>
              </a:xfrm>
              <a:custGeom>
                <a:avLst/>
                <a:gdLst>
                  <a:gd name="T0" fmla="*/ 693 w 717"/>
                  <a:gd name="T1" fmla="*/ 216 h 431"/>
                  <a:gd name="T2" fmla="*/ 687 w 717"/>
                  <a:gd name="T3" fmla="*/ 257 h 431"/>
                  <a:gd name="T4" fmla="*/ 669 w 717"/>
                  <a:gd name="T5" fmla="*/ 293 h 431"/>
                  <a:gd name="T6" fmla="*/ 633 w 717"/>
                  <a:gd name="T7" fmla="*/ 329 h 431"/>
                  <a:gd name="T8" fmla="*/ 598 w 717"/>
                  <a:gd name="T9" fmla="*/ 359 h 431"/>
                  <a:gd name="T10" fmla="*/ 544 w 717"/>
                  <a:gd name="T11" fmla="*/ 383 h 431"/>
                  <a:gd name="T12" fmla="*/ 490 w 717"/>
                  <a:gd name="T13" fmla="*/ 401 h 431"/>
                  <a:gd name="T14" fmla="*/ 424 w 717"/>
                  <a:gd name="T15" fmla="*/ 413 h 431"/>
                  <a:gd name="T16" fmla="*/ 359 w 717"/>
                  <a:gd name="T17" fmla="*/ 419 h 431"/>
                  <a:gd name="T18" fmla="*/ 293 w 717"/>
                  <a:gd name="T19" fmla="*/ 413 h 431"/>
                  <a:gd name="T20" fmla="*/ 227 w 717"/>
                  <a:gd name="T21" fmla="*/ 401 h 431"/>
                  <a:gd name="T22" fmla="*/ 173 w 717"/>
                  <a:gd name="T23" fmla="*/ 383 h 431"/>
                  <a:gd name="T24" fmla="*/ 119 w 717"/>
                  <a:gd name="T25" fmla="*/ 359 h 431"/>
                  <a:gd name="T26" fmla="*/ 84 w 717"/>
                  <a:gd name="T27" fmla="*/ 329 h 431"/>
                  <a:gd name="T28" fmla="*/ 48 w 717"/>
                  <a:gd name="T29" fmla="*/ 293 h 431"/>
                  <a:gd name="T30" fmla="*/ 30 w 717"/>
                  <a:gd name="T31" fmla="*/ 257 h 431"/>
                  <a:gd name="T32" fmla="*/ 24 w 717"/>
                  <a:gd name="T33" fmla="*/ 216 h 431"/>
                  <a:gd name="T34" fmla="*/ 30 w 717"/>
                  <a:gd name="T35" fmla="*/ 174 h 431"/>
                  <a:gd name="T36" fmla="*/ 48 w 717"/>
                  <a:gd name="T37" fmla="*/ 138 h 431"/>
                  <a:gd name="T38" fmla="*/ 84 w 717"/>
                  <a:gd name="T39" fmla="*/ 102 h 431"/>
                  <a:gd name="T40" fmla="*/ 119 w 717"/>
                  <a:gd name="T41" fmla="*/ 72 h 431"/>
                  <a:gd name="T42" fmla="*/ 173 w 717"/>
                  <a:gd name="T43" fmla="*/ 48 h 431"/>
                  <a:gd name="T44" fmla="*/ 227 w 717"/>
                  <a:gd name="T45" fmla="*/ 30 h 431"/>
                  <a:gd name="T46" fmla="*/ 293 w 717"/>
                  <a:gd name="T47" fmla="*/ 18 h 431"/>
                  <a:gd name="T48" fmla="*/ 359 w 717"/>
                  <a:gd name="T49" fmla="*/ 12 h 431"/>
                  <a:gd name="T50" fmla="*/ 418 w 717"/>
                  <a:gd name="T51" fmla="*/ 18 h 431"/>
                  <a:gd name="T52" fmla="*/ 478 w 717"/>
                  <a:gd name="T53" fmla="*/ 30 h 431"/>
                  <a:gd name="T54" fmla="*/ 532 w 717"/>
                  <a:gd name="T55" fmla="*/ 48 h 431"/>
                  <a:gd name="T56" fmla="*/ 580 w 717"/>
                  <a:gd name="T57" fmla="*/ 66 h 431"/>
                  <a:gd name="T58" fmla="*/ 586 w 717"/>
                  <a:gd name="T59" fmla="*/ 48 h 431"/>
                  <a:gd name="T60" fmla="*/ 478 w 717"/>
                  <a:gd name="T61" fmla="*/ 12 h 431"/>
                  <a:gd name="T62" fmla="*/ 418 w 717"/>
                  <a:gd name="T63" fmla="*/ 6 h 431"/>
                  <a:gd name="T64" fmla="*/ 359 w 717"/>
                  <a:gd name="T65" fmla="*/ 0 h 431"/>
                  <a:gd name="T66" fmla="*/ 287 w 717"/>
                  <a:gd name="T67" fmla="*/ 6 h 431"/>
                  <a:gd name="T68" fmla="*/ 221 w 717"/>
                  <a:gd name="T69" fmla="*/ 18 h 431"/>
                  <a:gd name="T70" fmla="*/ 161 w 717"/>
                  <a:gd name="T71" fmla="*/ 36 h 431"/>
                  <a:gd name="T72" fmla="*/ 107 w 717"/>
                  <a:gd name="T73" fmla="*/ 66 h 431"/>
                  <a:gd name="T74" fmla="*/ 60 w 717"/>
                  <a:gd name="T75" fmla="*/ 96 h 431"/>
                  <a:gd name="T76" fmla="*/ 30 w 717"/>
                  <a:gd name="T77" fmla="*/ 132 h 431"/>
                  <a:gd name="T78" fmla="*/ 6 w 717"/>
                  <a:gd name="T79" fmla="*/ 174 h 431"/>
                  <a:gd name="T80" fmla="*/ 0 w 717"/>
                  <a:gd name="T81" fmla="*/ 216 h 431"/>
                  <a:gd name="T82" fmla="*/ 6 w 717"/>
                  <a:gd name="T83" fmla="*/ 257 h 431"/>
                  <a:gd name="T84" fmla="*/ 30 w 717"/>
                  <a:gd name="T85" fmla="*/ 299 h 431"/>
                  <a:gd name="T86" fmla="*/ 60 w 717"/>
                  <a:gd name="T87" fmla="*/ 335 h 431"/>
                  <a:gd name="T88" fmla="*/ 107 w 717"/>
                  <a:gd name="T89" fmla="*/ 371 h 431"/>
                  <a:gd name="T90" fmla="*/ 161 w 717"/>
                  <a:gd name="T91" fmla="*/ 395 h 431"/>
                  <a:gd name="T92" fmla="*/ 221 w 717"/>
                  <a:gd name="T93" fmla="*/ 413 h 431"/>
                  <a:gd name="T94" fmla="*/ 287 w 717"/>
                  <a:gd name="T95" fmla="*/ 425 h 431"/>
                  <a:gd name="T96" fmla="*/ 359 w 717"/>
                  <a:gd name="T97" fmla="*/ 431 h 431"/>
                  <a:gd name="T98" fmla="*/ 430 w 717"/>
                  <a:gd name="T99" fmla="*/ 425 h 431"/>
                  <a:gd name="T100" fmla="*/ 496 w 717"/>
                  <a:gd name="T101" fmla="*/ 413 h 431"/>
                  <a:gd name="T102" fmla="*/ 562 w 717"/>
                  <a:gd name="T103" fmla="*/ 395 h 431"/>
                  <a:gd name="T104" fmla="*/ 610 w 717"/>
                  <a:gd name="T105" fmla="*/ 371 h 431"/>
                  <a:gd name="T106" fmla="*/ 657 w 717"/>
                  <a:gd name="T107" fmla="*/ 335 h 431"/>
                  <a:gd name="T108" fmla="*/ 687 w 717"/>
                  <a:gd name="T109" fmla="*/ 299 h 431"/>
                  <a:gd name="T110" fmla="*/ 711 w 717"/>
                  <a:gd name="T111" fmla="*/ 257 h 431"/>
                  <a:gd name="T112" fmla="*/ 717 w 717"/>
                  <a:gd name="T113" fmla="*/ 216 h 431"/>
                  <a:gd name="T114" fmla="*/ 717 w 717"/>
                  <a:gd name="T115" fmla="*/ 204 h 431"/>
                  <a:gd name="T116" fmla="*/ 711 w 717"/>
                  <a:gd name="T117" fmla="*/ 192 h 431"/>
                  <a:gd name="T118" fmla="*/ 687 w 717"/>
                  <a:gd name="T119" fmla="*/ 198 h 431"/>
                  <a:gd name="T120" fmla="*/ 693 w 717"/>
                  <a:gd name="T121" fmla="*/ 210 h 431"/>
                  <a:gd name="T122" fmla="*/ 693 w 717"/>
                  <a:gd name="T123" fmla="*/ 216 h 431"/>
                  <a:gd name="T124" fmla="*/ 693 w 717"/>
                  <a:gd name="T125" fmla="*/ 216 h 43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485" name="Freeform 45"/>
              <p:cNvSpPr>
                <a:spLocks/>
              </p:cNvSpPr>
              <p:nvPr/>
            </p:nvSpPr>
            <p:spPr bwMode="hidden">
              <a:xfrm>
                <a:off x="4349" y="3510"/>
                <a:ext cx="909" cy="533"/>
              </a:xfrm>
              <a:custGeom>
                <a:avLst/>
                <a:gdLst>
                  <a:gd name="T0" fmla="*/ 616 w 909"/>
                  <a:gd name="T1" fmla="*/ 0 h 533"/>
                  <a:gd name="T2" fmla="*/ 616 w 909"/>
                  <a:gd name="T3" fmla="*/ 18 h 533"/>
                  <a:gd name="T4" fmla="*/ 724 w 909"/>
                  <a:gd name="T5" fmla="*/ 60 h 533"/>
                  <a:gd name="T6" fmla="*/ 765 w 909"/>
                  <a:gd name="T7" fmla="*/ 84 h 533"/>
                  <a:gd name="T8" fmla="*/ 807 w 909"/>
                  <a:gd name="T9" fmla="*/ 114 h 533"/>
                  <a:gd name="T10" fmla="*/ 837 w 909"/>
                  <a:gd name="T11" fmla="*/ 144 h 533"/>
                  <a:gd name="T12" fmla="*/ 861 w 909"/>
                  <a:gd name="T13" fmla="*/ 180 h 533"/>
                  <a:gd name="T14" fmla="*/ 873 w 909"/>
                  <a:gd name="T15" fmla="*/ 216 h 533"/>
                  <a:gd name="T16" fmla="*/ 879 w 909"/>
                  <a:gd name="T17" fmla="*/ 258 h 533"/>
                  <a:gd name="T18" fmla="*/ 873 w 909"/>
                  <a:gd name="T19" fmla="*/ 311 h 533"/>
                  <a:gd name="T20" fmla="*/ 843 w 909"/>
                  <a:gd name="T21" fmla="*/ 359 h 533"/>
                  <a:gd name="T22" fmla="*/ 807 w 909"/>
                  <a:gd name="T23" fmla="*/ 401 h 533"/>
                  <a:gd name="T24" fmla="*/ 753 w 909"/>
                  <a:gd name="T25" fmla="*/ 443 h 533"/>
                  <a:gd name="T26" fmla="*/ 694 w 909"/>
                  <a:gd name="T27" fmla="*/ 473 h 533"/>
                  <a:gd name="T28" fmla="*/ 622 w 909"/>
                  <a:gd name="T29" fmla="*/ 497 h 533"/>
                  <a:gd name="T30" fmla="*/ 538 w 909"/>
                  <a:gd name="T31" fmla="*/ 509 h 533"/>
                  <a:gd name="T32" fmla="*/ 455 w 909"/>
                  <a:gd name="T33" fmla="*/ 515 h 533"/>
                  <a:gd name="T34" fmla="*/ 371 w 909"/>
                  <a:gd name="T35" fmla="*/ 509 h 533"/>
                  <a:gd name="T36" fmla="*/ 287 w 909"/>
                  <a:gd name="T37" fmla="*/ 497 h 533"/>
                  <a:gd name="T38" fmla="*/ 215 w 909"/>
                  <a:gd name="T39" fmla="*/ 473 h 533"/>
                  <a:gd name="T40" fmla="*/ 156 w 909"/>
                  <a:gd name="T41" fmla="*/ 443 h 533"/>
                  <a:gd name="T42" fmla="*/ 102 w 909"/>
                  <a:gd name="T43" fmla="*/ 401 h 533"/>
                  <a:gd name="T44" fmla="*/ 66 w 909"/>
                  <a:gd name="T45" fmla="*/ 359 h 533"/>
                  <a:gd name="T46" fmla="*/ 36 w 909"/>
                  <a:gd name="T47" fmla="*/ 311 h 533"/>
                  <a:gd name="T48" fmla="*/ 30 w 909"/>
                  <a:gd name="T49" fmla="*/ 258 h 533"/>
                  <a:gd name="T50" fmla="*/ 36 w 909"/>
                  <a:gd name="T51" fmla="*/ 222 h 533"/>
                  <a:gd name="T52" fmla="*/ 48 w 909"/>
                  <a:gd name="T53" fmla="*/ 186 h 533"/>
                  <a:gd name="T54" fmla="*/ 66 w 909"/>
                  <a:gd name="T55" fmla="*/ 156 h 533"/>
                  <a:gd name="T56" fmla="*/ 90 w 909"/>
                  <a:gd name="T57" fmla="*/ 126 h 533"/>
                  <a:gd name="T58" fmla="*/ 66 w 909"/>
                  <a:gd name="T59" fmla="*/ 114 h 533"/>
                  <a:gd name="T60" fmla="*/ 36 w 909"/>
                  <a:gd name="T61" fmla="*/ 144 h 533"/>
                  <a:gd name="T62" fmla="*/ 18 w 909"/>
                  <a:gd name="T63" fmla="*/ 180 h 533"/>
                  <a:gd name="T64" fmla="*/ 6 w 909"/>
                  <a:gd name="T65" fmla="*/ 216 h 533"/>
                  <a:gd name="T66" fmla="*/ 0 w 909"/>
                  <a:gd name="T67" fmla="*/ 258 h 533"/>
                  <a:gd name="T68" fmla="*/ 12 w 909"/>
                  <a:gd name="T69" fmla="*/ 311 h 533"/>
                  <a:gd name="T70" fmla="*/ 36 w 909"/>
                  <a:gd name="T71" fmla="*/ 365 h 533"/>
                  <a:gd name="T72" fmla="*/ 78 w 909"/>
                  <a:gd name="T73" fmla="*/ 413 h 533"/>
                  <a:gd name="T74" fmla="*/ 132 w 909"/>
                  <a:gd name="T75" fmla="*/ 449 h 533"/>
                  <a:gd name="T76" fmla="*/ 203 w 909"/>
                  <a:gd name="T77" fmla="*/ 485 h 533"/>
                  <a:gd name="T78" fmla="*/ 275 w 909"/>
                  <a:gd name="T79" fmla="*/ 509 h 533"/>
                  <a:gd name="T80" fmla="*/ 365 w 909"/>
                  <a:gd name="T81" fmla="*/ 527 h 533"/>
                  <a:gd name="T82" fmla="*/ 455 w 909"/>
                  <a:gd name="T83" fmla="*/ 533 h 533"/>
                  <a:gd name="T84" fmla="*/ 544 w 909"/>
                  <a:gd name="T85" fmla="*/ 527 h 533"/>
                  <a:gd name="T86" fmla="*/ 634 w 909"/>
                  <a:gd name="T87" fmla="*/ 509 h 533"/>
                  <a:gd name="T88" fmla="*/ 712 w 909"/>
                  <a:gd name="T89" fmla="*/ 485 h 533"/>
                  <a:gd name="T90" fmla="*/ 777 w 909"/>
                  <a:gd name="T91" fmla="*/ 449 h 533"/>
                  <a:gd name="T92" fmla="*/ 831 w 909"/>
                  <a:gd name="T93" fmla="*/ 413 h 533"/>
                  <a:gd name="T94" fmla="*/ 873 w 909"/>
                  <a:gd name="T95" fmla="*/ 365 h 533"/>
                  <a:gd name="T96" fmla="*/ 897 w 909"/>
                  <a:gd name="T97" fmla="*/ 311 h 533"/>
                  <a:gd name="T98" fmla="*/ 909 w 909"/>
                  <a:gd name="T99" fmla="*/ 258 h 533"/>
                  <a:gd name="T100" fmla="*/ 903 w 909"/>
                  <a:gd name="T101" fmla="*/ 216 h 533"/>
                  <a:gd name="T102" fmla="*/ 885 w 909"/>
                  <a:gd name="T103" fmla="*/ 174 h 533"/>
                  <a:gd name="T104" fmla="*/ 861 w 909"/>
                  <a:gd name="T105" fmla="*/ 132 h 533"/>
                  <a:gd name="T106" fmla="*/ 825 w 909"/>
                  <a:gd name="T107" fmla="*/ 102 h 533"/>
                  <a:gd name="T108" fmla="*/ 783 w 909"/>
                  <a:gd name="T109" fmla="*/ 66 h 533"/>
                  <a:gd name="T110" fmla="*/ 735 w 909"/>
                  <a:gd name="T111" fmla="*/ 42 h 533"/>
                  <a:gd name="T112" fmla="*/ 616 w 909"/>
                  <a:gd name="T113" fmla="*/ 0 h 533"/>
                  <a:gd name="T114" fmla="*/ 616 w 909"/>
                  <a:gd name="T115" fmla="*/ 0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86" name="Freeform 46"/>
              <p:cNvSpPr>
                <a:spLocks/>
              </p:cNvSpPr>
              <p:nvPr/>
            </p:nvSpPr>
            <p:spPr bwMode="hidden">
              <a:xfrm>
                <a:off x="4564" y="3492"/>
                <a:ext cx="365" cy="66"/>
              </a:xfrm>
              <a:custGeom>
                <a:avLst/>
                <a:gdLst>
                  <a:gd name="T0" fmla="*/ 240 w 365"/>
                  <a:gd name="T1" fmla="*/ 18 h 66"/>
                  <a:gd name="T2" fmla="*/ 299 w 365"/>
                  <a:gd name="T3" fmla="*/ 24 h 66"/>
                  <a:gd name="T4" fmla="*/ 359 w 365"/>
                  <a:gd name="T5" fmla="*/ 30 h 66"/>
                  <a:gd name="T6" fmla="*/ 365 w 365"/>
                  <a:gd name="T7" fmla="*/ 12 h 66"/>
                  <a:gd name="T8" fmla="*/ 305 w 365"/>
                  <a:gd name="T9" fmla="*/ 6 h 66"/>
                  <a:gd name="T10" fmla="*/ 240 w 365"/>
                  <a:gd name="T11" fmla="*/ 0 h 66"/>
                  <a:gd name="T12" fmla="*/ 174 w 365"/>
                  <a:gd name="T13" fmla="*/ 6 h 66"/>
                  <a:gd name="T14" fmla="*/ 114 w 365"/>
                  <a:gd name="T15" fmla="*/ 12 h 66"/>
                  <a:gd name="T16" fmla="*/ 0 w 365"/>
                  <a:gd name="T17" fmla="*/ 42 h 66"/>
                  <a:gd name="T18" fmla="*/ 0 w 365"/>
                  <a:gd name="T19" fmla="*/ 66 h 66"/>
                  <a:gd name="T20" fmla="*/ 54 w 365"/>
                  <a:gd name="T21" fmla="*/ 48 h 66"/>
                  <a:gd name="T22" fmla="*/ 114 w 365"/>
                  <a:gd name="T23" fmla="*/ 30 h 66"/>
                  <a:gd name="T24" fmla="*/ 174 w 365"/>
                  <a:gd name="T25" fmla="*/ 24 h 66"/>
                  <a:gd name="T26" fmla="*/ 240 w 365"/>
                  <a:gd name="T27" fmla="*/ 18 h 66"/>
                  <a:gd name="T28" fmla="*/ 240 w 365"/>
                  <a:gd name="T29" fmla="*/ 18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87" name="Freeform 47"/>
              <p:cNvSpPr>
                <a:spLocks/>
              </p:cNvSpPr>
              <p:nvPr/>
            </p:nvSpPr>
            <p:spPr bwMode="hidden">
              <a:xfrm>
                <a:off x="4463" y="3558"/>
                <a:ext cx="66" cy="48"/>
              </a:xfrm>
              <a:custGeom>
                <a:avLst/>
                <a:gdLst>
                  <a:gd name="T0" fmla="*/ 66 w 66"/>
                  <a:gd name="T1" fmla="*/ 18 h 48"/>
                  <a:gd name="T2" fmla="*/ 48 w 66"/>
                  <a:gd name="T3" fmla="*/ 0 h 48"/>
                  <a:gd name="T4" fmla="*/ 24 w 66"/>
                  <a:gd name="T5" fmla="*/ 12 h 48"/>
                  <a:gd name="T6" fmla="*/ 0 w 66"/>
                  <a:gd name="T7" fmla="*/ 30 h 48"/>
                  <a:gd name="T8" fmla="*/ 12 w 66"/>
                  <a:gd name="T9" fmla="*/ 48 h 48"/>
                  <a:gd name="T10" fmla="*/ 42 w 66"/>
                  <a:gd name="T11" fmla="*/ 30 h 48"/>
                  <a:gd name="T12" fmla="*/ 66 w 66"/>
                  <a:gd name="T13" fmla="*/ 18 h 48"/>
                  <a:gd name="T14" fmla="*/ 66 w 66"/>
                  <a:gd name="T15" fmla="*/ 18 h 4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88" name="Oval 48"/>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89" name="Oval 49"/>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90" name="Oval 50"/>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91" name="Oval 51"/>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92" name="Oval 52"/>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93" name="Oval 53"/>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grpSp>
        <p:grpSp>
          <p:nvGrpSpPr>
            <p:cNvPr id="7181" name="Group 54"/>
            <p:cNvGrpSpPr>
              <a:grpSpLocks/>
            </p:cNvGrpSpPr>
            <p:nvPr userDrawn="1"/>
          </p:nvGrpSpPr>
          <p:grpSpPr bwMode="auto">
            <a:xfrm>
              <a:off x="5280" y="3024"/>
              <a:ext cx="425" cy="258"/>
              <a:chOff x="5280" y="3024"/>
              <a:chExt cx="425" cy="258"/>
            </a:xfrm>
          </p:grpSpPr>
          <p:sp>
            <p:nvSpPr>
              <p:cNvPr id="7182" name="Freeform 55"/>
              <p:cNvSpPr>
                <a:spLocks/>
              </p:cNvSpPr>
              <p:nvPr/>
            </p:nvSpPr>
            <p:spPr bwMode="hidden">
              <a:xfrm>
                <a:off x="5280" y="3186"/>
                <a:ext cx="383" cy="96"/>
              </a:xfrm>
              <a:custGeom>
                <a:avLst/>
                <a:gdLst>
                  <a:gd name="T0" fmla="*/ 222 w 382"/>
                  <a:gd name="T1" fmla="*/ 96 h 96"/>
                  <a:gd name="T2" fmla="*/ 143 w 382"/>
                  <a:gd name="T3" fmla="*/ 90 h 96"/>
                  <a:gd name="T4" fmla="*/ 83 w 382"/>
                  <a:gd name="T5" fmla="*/ 66 h 96"/>
                  <a:gd name="T6" fmla="*/ 35 w 382"/>
                  <a:gd name="T7" fmla="*/ 36 h 96"/>
                  <a:gd name="T8" fmla="*/ 6 w 382"/>
                  <a:gd name="T9" fmla="*/ 0 h 96"/>
                  <a:gd name="T10" fmla="*/ 0 w 382"/>
                  <a:gd name="T11" fmla="*/ 6 h 96"/>
                  <a:gd name="T12" fmla="*/ 29 w 382"/>
                  <a:gd name="T13" fmla="*/ 42 h 96"/>
                  <a:gd name="T14" fmla="*/ 77 w 382"/>
                  <a:gd name="T15" fmla="*/ 72 h 96"/>
                  <a:gd name="T16" fmla="*/ 137 w 382"/>
                  <a:gd name="T17" fmla="*/ 90 h 96"/>
                  <a:gd name="T18" fmla="*/ 222 w 382"/>
                  <a:gd name="T19" fmla="*/ 96 h 96"/>
                  <a:gd name="T20" fmla="*/ 276 w 382"/>
                  <a:gd name="T21" fmla="*/ 90 h 96"/>
                  <a:gd name="T22" fmla="*/ 324 w 382"/>
                  <a:gd name="T23" fmla="*/ 84 h 96"/>
                  <a:gd name="T24" fmla="*/ 365 w 382"/>
                  <a:gd name="T25" fmla="*/ 66 h 96"/>
                  <a:gd name="T26" fmla="*/ 395 w 382"/>
                  <a:gd name="T27" fmla="*/ 42 h 96"/>
                  <a:gd name="T28" fmla="*/ 389 w 382"/>
                  <a:gd name="T29" fmla="*/ 42 h 96"/>
                  <a:gd name="T30" fmla="*/ 359 w 382"/>
                  <a:gd name="T31" fmla="*/ 66 h 96"/>
                  <a:gd name="T32" fmla="*/ 318 w 382"/>
                  <a:gd name="T33" fmla="*/ 78 h 96"/>
                  <a:gd name="T34" fmla="*/ 276 w 382"/>
                  <a:gd name="T35" fmla="*/ 90 h 96"/>
                  <a:gd name="T36" fmla="*/ 222 w 382"/>
                  <a:gd name="T37" fmla="*/ 96 h 96"/>
                  <a:gd name="T38" fmla="*/ 222 w 382"/>
                  <a:gd name="T39" fmla="*/ 96 h 9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183" name="Freeform 56"/>
              <p:cNvSpPr>
                <a:spLocks/>
              </p:cNvSpPr>
              <p:nvPr/>
            </p:nvSpPr>
            <p:spPr bwMode="hidden">
              <a:xfrm>
                <a:off x="5315" y="3024"/>
                <a:ext cx="258" cy="54"/>
              </a:xfrm>
              <a:custGeom>
                <a:avLst/>
                <a:gdLst>
                  <a:gd name="T0" fmla="*/ 174 w 258"/>
                  <a:gd name="T1" fmla="*/ 0 h 54"/>
                  <a:gd name="T2" fmla="*/ 216 w 258"/>
                  <a:gd name="T3" fmla="*/ 6 h 54"/>
                  <a:gd name="T4" fmla="*/ 258 w 258"/>
                  <a:gd name="T5" fmla="*/ 12 h 54"/>
                  <a:gd name="T6" fmla="*/ 252 w 258"/>
                  <a:gd name="T7" fmla="*/ 6 h 54"/>
                  <a:gd name="T8" fmla="*/ 216 w 258"/>
                  <a:gd name="T9" fmla="*/ 0 h 54"/>
                  <a:gd name="T10" fmla="*/ 174 w 258"/>
                  <a:gd name="T11" fmla="*/ 0 h 54"/>
                  <a:gd name="T12" fmla="*/ 120 w 258"/>
                  <a:gd name="T13" fmla="*/ 6 h 54"/>
                  <a:gd name="T14" fmla="*/ 78 w 258"/>
                  <a:gd name="T15" fmla="*/ 12 h 54"/>
                  <a:gd name="T16" fmla="*/ 36 w 258"/>
                  <a:gd name="T17" fmla="*/ 30 h 54"/>
                  <a:gd name="T18" fmla="*/ 0 w 258"/>
                  <a:gd name="T19" fmla="*/ 48 h 54"/>
                  <a:gd name="T20" fmla="*/ 6 w 258"/>
                  <a:gd name="T21" fmla="*/ 54 h 54"/>
                  <a:gd name="T22" fmla="*/ 36 w 258"/>
                  <a:gd name="T23" fmla="*/ 36 h 54"/>
                  <a:gd name="T24" fmla="*/ 78 w 258"/>
                  <a:gd name="T25" fmla="*/ 18 h 54"/>
                  <a:gd name="T26" fmla="*/ 120 w 258"/>
                  <a:gd name="T27" fmla="*/ 6 h 54"/>
                  <a:gd name="T28" fmla="*/ 174 w 258"/>
                  <a:gd name="T29" fmla="*/ 0 h 54"/>
                  <a:gd name="T30" fmla="*/ 174 w 258"/>
                  <a:gd name="T31" fmla="*/ 0 h 5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184" name="Freeform 57"/>
              <p:cNvSpPr>
                <a:spLocks/>
              </p:cNvSpPr>
              <p:nvPr/>
            </p:nvSpPr>
            <p:spPr bwMode="hidden">
              <a:xfrm>
                <a:off x="5645" y="3066"/>
                <a:ext cx="60" cy="156"/>
              </a:xfrm>
              <a:custGeom>
                <a:avLst/>
                <a:gdLst>
                  <a:gd name="T0" fmla="*/ 54 w 60"/>
                  <a:gd name="T1" fmla="*/ 90 h 156"/>
                  <a:gd name="T2" fmla="*/ 48 w 60"/>
                  <a:gd name="T3" fmla="*/ 126 h 156"/>
                  <a:gd name="T4" fmla="*/ 24 w 60"/>
                  <a:gd name="T5" fmla="*/ 156 h 156"/>
                  <a:gd name="T6" fmla="*/ 30 w 60"/>
                  <a:gd name="T7" fmla="*/ 156 h 156"/>
                  <a:gd name="T8" fmla="*/ 54 w 60"/>
                  <a:gd name="T9" fmla="*/ 126 h 156"/>
                  <a:gd name="T10" fmla="*/ 60 w 60"/>
                  <a:gd name="T11" fmla="*/ 90 h 156"/>
                  <a:gd name="T12" fmla="*/ 54 w 60"/>
                  <a:gd name="T13" fmla="*/ 66 h 156"/>
                  <a:gd name="T14" fmla="*/ 48 w 60"/>
                  <a:gd name="T15" fmla="*/ 42 h 156"/>
                  <a:gd name="T16" fmla="*/ 30 w 60"/>
                  <a:gd name="T17" fmla="*/ 18 h 156"/>
                  <a:gd name="T18" fmla="*/ 6 w 60"/>
                  <a:gd name="T19" fmla="*/ 0 h 156"/>
                  <a:gd name="T20" fmla="*/ 0 w 60"/>
                  <a:gd name="T21" fmla="*/ 6 h 156"/>
                  <a:gd name="T22" fmla="*/ 24 w 60"/>
                  <a:gd name="T23" fmla="*/ 24 h 156"/>
                  <a:gd name="T24" fmla="*/ 42 w 60"/>
                  <a:gd name="T25" fmla="*/ 42 h 156"/>
                  <a:gd name="T26" fmla="*/ 48 w 60"/>
                  <a:gd name="T27" fmla="*/ 66 h 156"/>
                  <a:gd name="T28" fmla="*/ 54 w 60"/>
                  <a:gd name="T29" fmla="*/ 90 h 156"/>
                  <a:gd name="T30" fmla="*/ 54 w 60"/>
                  <a:gd name="T31" fmla="*/ 90 h 15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185" name="Freeform 58"/>
              <p:cNvSpPr>
                <a:spLocks/>
              </p:cNvSpPr>
              <p:nvPr/>
            </p:nvSpPr>
            <p:spPr bwMode="hidden">
              <a:xfrm>
                <a:off x="5375" y="3246"/>
                <a:ext cx="192" cy="18"/>
              </a:xfrm>
              <a:custGeom>
                <a:avLst/>
                <a:gdLst>
                  <a:gd name="T0" fmla="*/ 114 w 192"/>
                  <a:gd name="T1" fmla="*/ 12 h 18"/>
                  <a:gd name="T2" fmla="*/ 72 w 192"/>
                  <a:gd name="T3" fmla="*/ 6 h 18"/>
                  <a:gd name="T4" fmla="*/ 30 w 192"/>
                  <a:gd name="T5" fmla="*/ 0 h 18"/>
                  <a:gd name="T6" fmla="*/ 0 w 192"/>
                  <a:gd name="T7" fmla="*/ 0 h 18"/>
                  <a:gd name="T8" fmla="*/ 54 w 192"/>
                  <a:gd name="T9" fmla="*/ 12 h 18"/>
                  <a:gd name="T10" fmla="*/ 114 w 192"/>
                  <a:gd name="T11" fmla="*/ 18 h 18"/>
                  <a:gd name="T12" fmla="*/ 156 w 192"/>
                  <a:gd name="T13" fmla="*/ 18 h 18"/>
                  <a:gd name="T14" fmla="*/ 192 w 192"/>
                  <a:gd name="T15" fmla="*/ 12 h 18"/>
                  <a:gd name="T16" fmla="*/ 186 w 192"/>
                  <a:gd name="T17" fmla="*/ 0 h 18"/>
                  <a:gd name="T18" fmla="*/ 150 w 192"/>
                  <a:gd name="T19" fmla="*/ 6 h 18"/>
                  <a:gd name="T20" fmla="*/ 114 w 192"/>
                  <a:gd name="T21" fmla="*/ 12 h 18"/>
                  <a:gd name="T22" fmla="*/ 114 w 192"/>
                  <a:gd name="T23" fmla="*/ 12 h 1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186" name="Freeform 59"/>
              <p:cNvSpPr>
                <a:spLocks/>
              </p:cNvSpPr>
              <p:nvPr/>
            </p:nvSpPr>
            <p:spPr bwMode="hidden">
              <a:xfrm>
                <a:off x="5304" y="3042"/>
                <a:ext cx="161" cy="186"/>
              </a:xfrm>
              <a:custGeom>
                <a:avLst/>
                <a:gdLst>
                  <a:gd name="T0" fmla="*/ 11 w 161"/>
                  <a:gd name="T1" fmla="*/ 114 h 186"/>
                  <a:gd name="T2" fmla="*/ 17 w 161"/>
                  <a:gd name="T3" fmla="*/ 96 h 186"/>
                  <a:gd name="T4" fmla="*/ 23 w 161"/>
                  <a:gd name="T5" fmla="*/ 78 h 186"/>
                  <a:gd name="T6" fmla="*/ 53 w 161"/>
                  <a:gd name="T7" fmla="*/ 42 h 186"/>
                  <a:gd name="T8" fmla="*/ 101 w 161"/>
                  <a:gd name="T9" fmla="*/ 18 h 186"/>
                  <a:gd name="T10" fmla="*/ 155 w 161"/>
                  <a:gd name="T11" fmla="*/ 6 h 186"/>
                  <a:gd name="T12" fmla="*/ 161 w 161"/>
                  <a:gd name="T13" fmla="*/ 0 h 186"/>
                  <a:gd name="T14" fmla="*/ 95 w 161"/>
                  <a:gd name="T15" fmla="*/ 12 h 186"/>
                  <a:gd name="T16" fmla="*/ 47 w 161"/>
                  <a:gd name="T17" fmla="*/ 36 h 186"/>
                  <a:gd name="T18" fmla="*/ 11 w 161"/>
                  <a:gd name="T19" fmla="*/ 72 h 186"/>
                  <a:gd name="T20" fmla="*/ 5 w 161"/>
                  <a:gd name="T21" fmla="*/ 90 h 186"/>
                  <a:gd name="T22" fmla="*/ 0 w 161"/>
                  <a:gd name="T23" fmla="*/ 114 h 186"/>
                  <a:gd name="T24" fmla="*/ 11 w 161"/>
                  <a:gd name="T25" fmla="*/ 150 h 186"/>
                  <a:gd name="T26" fmla="*/ 23 w 161"/>
                  <a:gd name="T27" fmla="*/ 168 h 186"/>
                  <a:gd name="T28" fmla="*/ 41 w 161"/>
                  <a:gd name="T29" fmla="*/ 186 h 186"/>
                  <a:gd name="T30" fmla="*/ 65 w 161"/>
                  <a:gd name="T31" fmla="*/ 186 h 186"/>
                  <a:gd name="T32" fmla="*/ 41 w 161"/>
                  <a:gd name="T33" fmla="*/ 168 h 186"/>
                  <a:gd name="T34" fmla="*/ 23 w 161"/>
                  <a:gd name="T35" fmla="*/ 150 h 186"/>
                  <a:gd name="T36" fmla="*/ 17 w 161"/>
                  <a:gd name="T37" fmla="*/ 132 h 186"/>
                  <a:gd name="T38" fmla="*/ 11 w 161"/>
                  <a:gd name="T39" fmla="*/ 114 h 186"/>
                  <a:gd name="T40" fmla="*/ 11 w 161"/>
                  <a:gd name="T41" fmla="*/ 114 h 18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187" name="Freeform 60"/>
              <p:cNvSpPr>
                <a:spLocks/>
              </p:cNvSpPr>
              <p:nvPr/>
            </p:nvSpPr>
            <p:spPr bwMode="hidden">
              <a:xfrm>
                <a:off x="5489" y="3042"/>
                <a:ext cx="186" cy="210"/>
              </a:xfrm>
              <a:custGeom>
                <a:avLst/>
                <a:gdLst>
                  <a:gd name="T0" fmla="*/ 0 w 185"/>
                  <a:gd name="T1" fmla="*/ 6 h 210"/>
                  <a:gd name="T2" fmla="*/ 66 w 185"/>
                  <a:gd name="T3" fmla="*/ 12 h 210"/>
                  <a:gd name="T4" fmla="*/ 132 w 185"/>
                  <a:gd name="T5" fmla="*/ 36 h 210"/>
                  <a:gd name="T6" fmla="*/ 168 w 185"/>
                  <a:gd name="T7" fmla="*/ 72 h 210"/>
                  <a:gd name="T8" fmla="*/ 174 w 185"/>
                  <a:gd name="T9" fmla="*/ 90 h 210"/>
                  <a:gd name="T10" fmla="*/ 180 w 185"/>
                  <a:gd name="T11" fmla="*/ 114 h 210"/>
                  <a:gd name="T12" fmla="*/ 174 w 185"/>
                  <a:gd name="T13" fmla="*/ 138 h 210"/>
                  <a:gd name="T14" fmla="*/ 162 w 185"/>
                  <a:gd name="T15" fmla="*/ 162 h 210"/>
                  <a:gd name="T16" fmla="*/ 132 w 185"/>
                  <a:gd name="T17" fmla="*/ 180 h 210"/>
                  <a:gd name="T18" fmla="*/ 90 w 185"/>
                  <a:gd name="T19" fmla="*/ 198 h 210"/>
                  <a:gd name="T20" fmla="*/ 109 w 185"/>
                  <a:gd name="T21" fmla="*/ 210 h 210"/>
                  <a:gd name="T22" fmla="*/ 144 w 185"/>
                  <a:gd name="T23" fmla="*/ 192 h 210"/>
                  <a:gd name="T24" fmla="*/ 174 w 185"/>
                  <a:gd name="T25" fmla="*/ 168 h 210"/>
                  <a:gd name="T26" fmla="*/ 192 w 185"/>
                  <a:gd name="T27" fmla="*/ 144 h 210"/>
                  <a:gd name="T28" fmla="*/ 198 w 185"/>
                  <a:gd name="T29" fmla="*/ 114 h 210"/>
                  <a:gd name="T30" fmla="*/ 192 w 185"/>
                  <a:gd name="T31" fmla="*/ 90 h 210"/>
                  <a:gd name="T32" fmla="*/ 186 w 185"/>
                  <a:gd name="T33" fmla="*/ 66 h 210"/>
                  <a:gd name="T34" fmla="*/ 168 w 185"/>
                  <a:gd name="T35" fmla="*/ 48 h 210"/>
                  <a:gd name="T36" fmla="*/ 144 w 185"/>
                  <a:gd name="T37" fmla="*/ 30 h 210"/>
                  <a:gd name="T38" fmla="*/ 72 w 185"/>
                  <a:gd name="T39" fmla="*/ 6 h 210"/>
                  <a:gd name="T40" fmla="*/ 0 w 185"/>
                  <a:gd name="T41" fmla="*/ 0 h 210"/>
                  <a:gd name="T42" fmla="*/ 0 w 185"/>
                  <a:gd name="T43" fmla="*/ 6 h 210"/>
                  <a:gd name="T44" fmla="*/ 0 w 185"/>
                  <a:gd name="T45" fmla="*/ 6 h 210"/>
                  <a:gd name="T46" fmla="*/ 0 w 185"/>
                  <a:gd name="T47" fmla="*/ 6 h 210"/>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188" name="Freeform 61"/>
              <p:cNvSpPr>
                <a:spLocks noEditPoints="1"/>
              </p:cNvSpPr>
              <p:nvPr/>
            </p:nvSpPr>
            <p:spPr bwMode="hidden">
              <a:xfrm>
                <a:off x="5345" y="3058"/>
                <a:ext cx="299" cy="186"/>
              </a:xfrm>
              <a:custGeom>
                <a:avLst/>
                <a:gdLst>
                  <a:gd name="T0" fmla="*/ 150 w 299"/>
                  <a:gd name="T1" fmla="*/ 0 h 186"/>
                  <a:gd name="T2" fmla="*/ 90 w 299"/>
                  <a:gd name="T3" fmla="*/ 6 h 186"/>
                  <a:gd name="T4" fmla="*/ 42 w 299"/>
                  <a:gd name="T5" fmla="*/ 30 h 186"/>
                  <a:gd name="T6" fmla="*/ 12 w 299"/>
                  <a:gd name="T7" fmla="*/ 54 h 186"/>
                  <a:gd name="T8" fmla="*/ 6 w 299"/>
                  <a:gd name="T9" fmla="*/ 72 h 186"/>
                  <a:gd name="T10" fmla="*/ 0 w 299"/>
                  <a:gd name="T11" fmla="*/ 90 h 186"/>
                  <a:gd name="T12" fmla="*/ 6 w 299"/>
                  <a:gd name="T13" fmla="*/ 108 h 186"/>
                  <a:gd name="T14" fmla="*/ 12 w 299"/>
                  <a:gd name="T15" fmla="*/ 126 h 186"/>
                  <a:gd name="T16" fmla="*/ 42 w 299"/>
                  <a:gd name="T17" fmla="*/ 156 h 186"/>
                  <a:gd name="T18" fmla="*/ 90 w 299"/>
                  <a:gd name="T19" fmla="*/ 180 h 186"/>
                  <a:gd name="T20" fmla="*/ 150 w 299"/>
                  <a:gd name="T21" fmla="*/ 186 h 186"/>
                  <a:gd name="T22" fmla="*/ 209 w 299"/>
                  <a:gd name="T23" fmla="*/ 180 h 186"/>
                  <a:gd name="T24" fmla="*/ 257 w 299"/>
                  <a:gd name="T25" fmla="*/ 156 h 186"/>
                  <a:gd name="T26" fmla="*/ 287 w 299"/>
                  <a:gd name="T27" fmla="*/ 126 h 186"/>
                  <a:gd name="T28" fmla="*/ 299 w 299"/>
                  <a:gd name="T29" fmla="*/ 108 h 186"/>
                  <a:gd name="T30" fmla="*/ 299 w 299"/>
                  <a:gd name="T31" fmla="*/ 90 h 186"/>
                  <a:gd name="T32" fmla="*/ 299 w 299"/>
                  <a:gd name="T33" fmla="*/ 72 h 186"/>
                  <a:gd name="T34" fmla="*/ 287 w 299"/>
                  <a:gd name="T35" fmla="*/ 54 h 186"/>
                  <a:gd name="T36" fmla="*/ 257 w 299"/>
                  <a:gd name="T37" fmla="*/ 30 h 186"/>
                  <a:gd name="T38" fmla="*/ 209 w 299"/>
                  <a:gd name="T39" fmla="*/ 6 h 186"/>
                  <a:gd name="T40" fmla="*/ 150 w 299"/>
                  <a:gd name="T41" fmla="*/ 0 h 186"/>
                  <a:gd name="T42" fmla="*/ 150 w 299"/>
                  <a:gd name="T43" fmla="*/ 0 h 186"/>
                  <a:gd name="T44" fmla="*/ 150 w 299"/>
                  <a:gd name="T45" fmla="*/ 180 h 186"/>
                  <a:gd name="T46" fmla="*/ 96 w 299"/>
                  <a:gd name="T47" fmla="*/ 174 h 186"/>
                  <a:gd name="T48" fmla="*/ 48 w 299"/>
                  <a:gd name="T49" fmla="*/ 156 h 186"/>
                  <a:gd name="T50" fmla="*/ 18 w 299"/>
                  <a:gd name="T51" fmla="*/ 126 h 186"/>
                  <a:gd name="T52" fmla="*/ 12 w 299"/>
                  <a:gd name="T53" fmla="*/ 108 h 186"/>
                  <a:gd name="T54" fmla="*/ 6 w 299"/>
                  <a:gd name="T55" fmla="*/ 90 h 186"/>
                  <a:gd name="T56" fmla="*/ 12 w 299"/>
                  <a:gd name="T57" fmla="*/ 72 h 186"/>
                  <a:gd name="T58" fmla="*/ 18 w 299"/>
                  <a:gd name="T59" fmla="*/ 54 h 186"/>
                  <a:gd name="T60" fmla="*/ 48 w 299"/>
                  <a:gd name="T61" fmla="*/ 30 h 186"/>
                  <a:gd name="T62" fmla="*/ 96 w 299"/>
                  <a:gd name="T63" fmla="*/ 12 h 186"/>
                  <a:gd name="T64" fmla="*/ 150 w 299"/>
                  <a:gd name="T65" fmla="*/ 6 h 186"/>
                  <a:gd name="T66" fmla="*/ 203 w 299"/>
                  <a:gd name="T67" fmla="*/ 12 h 186"/>
                  <a:gd name="T68" fmla="*/ 251 w 299"/>
                  <a:gd name="T69" fmla="*/ 30 h 186"/>
                  <a:gd name="T70" fmla="*/ 281 w 299"/>
                  <a:gd name="T71" fmla="*/ 54 h 186"/>
                  <a:gd name="T72" fmla="*/ 293 w 299"/>
                  <a:gd name="T73" fmla="*/ 72 h 186"/>
                  <a:gd name="T74" fmla="*/ 293 w 299"/>
                  <a:gd name="T75" fmla="*/ 90 h 186"/>
                  <a:gd name="T76" fmla="*/ 293 w 299"/>
                  <a:gd name="T77" fmla="*/ 108 h 186"/>
                  <a:gd name="T78" fmla="*/ 281 w 299"/>
                  <a:gd name="T79" fmla="*/ 126 h 186"/>
                  <a:gd name="T80" fmla="*/ 251 w 299"/>
                  <a:gd name="T81" fmla="*/ 156 h 186"/>
                  <a:gd name="T82" fmla="*/ 203 w 299"/>
                  <a:gd name="T83" fmla="*/ 174 h 186"/>
                  <a:gd name="T84" fmla="*/ 150 w 299"/>
                  <a:gd name="T85" fmla="*/ 180 h 186"/>
                  <a:gd name="T86" fmla="*/ 150 w 299"/>
                  <a:gd name="T87" fmla="*/ 180 h 18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7189" name="Group 62"/>
              <p:cNvGrpSpPr>
                <a:grpSpLocks/>
              </p:cNvGrpSpPr>
              <p:nvPr/>
            </p:nvGrpSpPr>
            <p:grpSpPr bwMode="auto">
              <a:xfrm>
                <a:off x="5381" y="3085"/>
                <a:ext cx="227" cy="132"/>
                <a:chOff x="5381" y="3085"/>
                <a:chExt cx="227" cy="132"/>
              </a:xfrm>
            </p:grpSpPr>
            <p:sp>
              <p:nvSpPr>
                <p:cNvPr id="7190" name="Oval 63"/>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solidFill>
                      <a:srgbClr val="FFFFFF"/>
                    </a:solidFill>
                    <a:latin typeface="Arial" charset="0"/>
                  </a:endParaRPr>
                </a:p>
              </p:txBody>
            </p:sp>
            <p:sp>
              <p:nvSpPr>
                <p:cNvPr id="7191" name="Oval 64"/>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solidFill>
                      <a:srgbClr val="FFFFFF"/>
                    </a:solidFill>
                    <a:latin typeface="Arial" charset="0"/>
                  </a:endParaRPr>
                </a:p>
              </p:txBody>
            </p:sp>
            <p:sp>
              <p:nvSpPr>
                <p:cNvPr id="7192" name="Oval 65"/>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solidFill>
                      <a:srgbClr val="FFFFFF"/>
                    </a:solidFill>
                    <a:latin typeface="Arial" charset="0"/>
                  </a:endParaRPr>
                </a:p>
              </p:txBody>
            </p:sp>
            <p:sp>
              <p:nvSpPr>
                <p:cNvPr id="7193" name="Oval 66"/>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solidFill>
                      <a:srgbClr val="FFFFFF"/>
                    </a:solidFill>
                    <a:latin typeface="Arial" charset="0"/>
                  </a:endParaRPr>
                </a:p>
              </p:txBody>
            </p:sp>
          </p:grpSp>
        </p:grpSp>
      </p:grpSp>
      <p:sp>
        <p:nvSpPr>
          <p:cNvPr id="61507" name="Rectangle 67"/>
          <p:cNvSpPr>
            <a:spLocks noGrp="1" noChangeArrowheads="1"/>
          </p:cNvSpPr>
          <p:nvPr>
            <p:ph type="title"/>
          </p:nvPr>
        </p:nvSpPr>
        <p:spPr bwMode="auto">
          <a:xfrm>
            <a:off x="457200" y="277813"/>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1" compatLnSpc="1">
            <a:prstTxWarp prst="textNoShape">
              <a:avLst/>
            </a:prstTxWarp>
          </a:bodyPr>
          <a:lstStyle/>
          <a:p>
            <a:pPr lvl="0"/>
            <a:r>
              <a:rPr lang="en-US" smtClean="0"/>
              <a:t>Click to edit Master title style</a:t>
            </a:r>
          </a:p>
        </p:txBody>
      </p:sp>
      <p:sp>
        <p:nvSpPr>
          <p:cNvPr id="61508" name="Rectangle 68"/>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1509" name="Rectangle 69"/>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400">
                <a:solidFill>
                  <a:srgbClr val="FFFFFF"/>
                </a:solidFill>
                <a:effectLst>
                  <a:outerShdw blurRad="38100" dist="38100" dir="2700000" algn="tl">
                    <a:srgbClr val="000000"/>
                  </a:outerShdw>
                </a:effectLst>
                <a:latin typeface="Arial" charset="0"/>
              </a:defRPr>
            </a:lvl1pPr>
          </a:lstStyle>
          <a:p>
            <a:pPr>
              <a:defRPr/>
            </a:pPr>
            <a:endParaRPr lang="en-US"/>
          </a:p>
        </p:txBody>
      </p:sp>
      <p:sp>
        <p:nvSpPr>
          <p:cNvPr id="61510" name="Rectangle 70"/>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400">
                <a:solidFill>
                  <a:srgbClr val="FFFFFF"/>
                </a:solidFill>
                <a:effectLst>
                  <a:outerShdw blurRad="38100" dist="38100" dir="2700000" algn="tl">
                    <a:srgbClr val="000000"/>
                  </a:outerShdw>
                </a:effectLst>
                <a:latin typeface="Arial" charset="0"/>
              </a:defRPr>
            </a:lvl1pPr>
          </a:lstStyle>
          <a:p>
            <a:pPr>
              <a:defRPr/>
            </a:pPr>
            <a:endParaRPr lang="en-US"/>
          </a:p>
        </p:txBody>
      </p:sp>
      <p:sp>
        <p:nvSpPr>
          <p:cNvPr id="61511" name="Rectangle 71"/>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400">
                <a:solidFill>
                  <a:srgbClr val="FFFFFF"/>
                </a:solidFill>
                <a:effectLst>
                  <a:outerShdw blurRad="38100" dist="38100" dir="2700000" algn="tl">
                    <a:srgbClr val="000000"/>
                  </a:outerShdw>
                </a:effectLst>
                <a:latin typeface="Arial" charset="0"/>
              </a:defRPr>
            </a:lvl1pPr>
          </a:lstStyle>
          <a:p>
            <a:pPr>
              <a:defRPr/>
            </a:pPr>
            <a:fld id="{633861D4-E83C-469B-9DB7-95F101519270}"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886" r:id="rId1"/>
    <p:sldLayoutId id="2147483849" r:id="rId2"/>
    <p:sldLayoutId id="2147483850" r:id="rId3"/>
    <p:sldLayoutId id="2147483851" r:id="rId4"/>
    <p:sldLayoutId id="2147483852" r:id="rId5"/>
    <p:sldLayoutId id="2147483853" r:id="rId6"/>
    <p:sldLayoutId id="2147483854" r:id="rId7"/>
    <p:sldLayoutId id="2147483855" r:id="rId8"/>
    <p:sldLayoutId id="2147483856" r:id="rId9"/>
    <p:sldLayoutId id="2147483857" r:id="rId10"/>
    <p:sldLayoutId id="2147483858" r:id="rId11"/>
    <p:sldLayoutId id="2147483859" r:id="rId12"/>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Ø"/>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2"/>
        </a:buClr>
        <a:buSzPct val="50000"/>
        <a:buFont typeface="Wingdings" pitchFamily="2" charset="2"/>
        <a:buChar char="l"/>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accent2"/>
        </a:buClr>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SzPct val="50000"/>
        <a:buFont typeface="Wingdings" pitchFamily="2" charset="2"/>
        <a:buChar char="l"/>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42" name="Freeform 2"/>
          <p:cNvSpPr>
            <a:spLocks/>
          </p:cNvSpPr>
          <p:nvPr/>
        </p:nvSpPr>
        <p:spPr bwMode="hidden">
          <a:xfrm>
            <a:off x="6627813" y="6429375"/>
            <a:ext cx="285750" cy="209550"/>
          </a:xfrm>
          <a:custGeom>
            <a:avLst/>
            <a:gdLst>
              <a:gd name="T0" fmla="*/ 0 w 179"/>
              <a:gd name="T1" fmla="*/ 132 h 132"/>
              <a:gd name="T2" fmla="*/ 29 w 179"/>
              <a:gd name="T3" fmla="*/ 132 h 132"/>
              <a:gd name="T4" fmla="*/ 77 w 179"/>
              <a:gd name="T5" fmla="*/ 108 h 132"/>
              <a:gd name="T6" fmla="*/ 119 w 179"/>
              <a:gd name="T7" fmla="*/ 78 h 132"/>
              <a:gd name="T8" fmla="*/ 155 w 179"/>
              <a:gd name="T9" fmla="*/ 48 h 132"/>
              <a:gd name="T10" fmla="*/ 179 w 179"/>
              <a:gd name="T11" fmla="*/ 12 h 132"/>
              <a:gd name="T12" fmla="*/ 173 w 179"/>
              <a:gd name="T13" fmla="*/ 6 h 132"/>
              <a:gd name="T14" fmla="*/ 167 w 179"/>
              <a:gd name="T15" fmla="*/ 0 h 132"/>
              <a:gd name="T16" fmla="*/ 137 w 179"/>
              <a:gd name="T17" fmla="*/ 42 h 132"/>
              <a:gd name="T18" fmla="*/ 101 w 179"/>
              <a:gd name="T19" fmla="*/ 78 h 132"/>
              <a:gd name="T20" fmla="*/ 53 w 179"/>
              <a:gd name="T21" fmla="*/ 108 h 132"/>
              <a:gd name="T22" fmla="*/ 0 w 179"/>
              <a:gd name="T23" fmla="*/ 132 h 132"/>
              <a:gd name="T24" fmla="*/ 0 w 179"/>
              <a:gd name="T25" fmla="*/ 13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9" h="132">
                <a:moveTo>
                  <a:pt x="0" y="132"/>
                </a:moveTo>
                <a:lnTo>
                  <a:pt x="29" y="132"/>
                </a:lnTo>
                <a:lnTo>
                  <a:pt x="77" y="108"/>
                </a:lnTo>
                <a:lnTo>
                  <a:pt x="119" y="78"/>
                </a:lnTo>
                <a:lnTo>
                  <a:pt x="155" y="48"/>
                </a:lnTo>
                <a:lnTo>
                  <a:pt x="179" y="12"/>
                </a:lnTo>
                <a:lnTo>
                  <a:pt x="173" y="6"/>
                </a:lnTo>
                <a:lnTo>
                  <a:pt x="167" y="0"/>
                </a:lnTo>
                <a:lnTo>
                  <a:pt x="137" y="42"/>
                </a:lnTo>
                <a:lnTo>
                  <a:pt x="101" y="78"/>
                </a:lnTo>
                <a:lnTo>
                  <a:pt x="53" y="108"/>
                </a:lnTo>
                <a:lnTo>
                  <a:pt x="0" y="132"/>
                </a:lnTo>
                <a:lnTo>
                  <a:pt x="0" y="132"/>
                </a:lnTo>
                <a:close/>
              </a:path>
            </a:pathLst>
          </a:custGeom>
          <a:gradFill rotWithShape="0">
            <a:gsLst>
              <a:gs pos="0">
                <a:schemeClr val="accent2"/>
              </a:gs>
              <a:gs pos="100000">
                <a:schemeClr val="accent2">
                  <a:gamma/>
                  <a:shade val="87843"/>
                  <a:invGamma/>
                </a:schemeClr>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grpSp>
        <p:nvGrpSpPr>
          <p:cNvPr id="8195" name="Group 3"/>
          <p:cNvGrpSpPr>
            <a:grpSpLocks/>
          </p:cNvGrpSpPr>
          <p:nvPr/>
        </p:nvGrpSpPr>
        <p:grpSpPr bwMode="auto">
          <a:xfrm>
            <a:off x="3175" y="4267200"/>
            <a:ext cx="9140825" cy="2590800"/>
            <a:chOff x="2" y="2688"/>
            <a:chExt cx="5758" cy="1632"/>
          </a:xfrm>
        </p:grpSpPr>
        <p:sp>
          <p:nvSpPr>
            <p:cNvPr id="8201" name="Freeform 4"/>
            <p:cNvSpPr>
              <a:spLocks/>
            </p:cNvSpPr>
            <p:nvPr/>
          </p:nvSpPr>
          <p:spPr bwMode="hidden">
            <a:xfrm>
              <a:off x="2" y="2688"/>
              <a:ext cx="5758" cy="1632"/>
            </a:xfrm>
            <a:custGeom>
              <a:avLst/>
              <a:gdLst>
                <a:gd name="T0" fmla="*/ 5978 w 5740"/>
                <a:gd name="T1" fmla="*/ 0 h 4316"/>
                <a:gd name="T2" fmla="*/ 0 w 5740"/>
                <a:gd name="T3" fmla="*/ 0 h 4316"/>
                <a:gd name="T4" fmla="*/ 0 w 5740"/>
                <a:gd name="T5" fmla="*/ 0 h 4316"/>
                <a:gd name="T6" fmla="*/ 5978 w 5740"/>
                <a:gd name="T7" fmla="*/ 0 h 4316"/>
                <a:gd name="T8" fmla="*/ 5978 w 5740"/>
                <a:gd name="T9" fmla="*/ 0 h 4316"/>
                <a:gd name="T10" fmla="*/ 5978 w 5740"/>
                <a:gd name="T11" fmla="*/ 0 h 431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4316">
                  <a:moveTo>
                    <a:pt x="5740" y="4316"/>
                  </a:moveTo>
                  <a:lnTo>
                    <a:pt x="0" y="4316"/>
                  </a:lnTo>
                  <a:lnTo>
                    <a:pt x="0" y="0"/>
                  </a:lnTo>
                  <a:lnTo>
                    <a:pt x="5740" y="0"/>
                  </a:lnTo>
                  <a:lnTo>
                    <a:pt x="5740" y="431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8202" name="Group 5"/>
            <p:cNvGrpSpPr>
              <a:grpSpLocks/>
            </p:cNvGrpSpPr>
            <p:nvPr userDrawn="1"/>
          </p:nvGrpSpPr>
          <p:grpSpPr bwMode="auto">
            <a:xfrm>
              <a:off x="3528" y="3715"/>
              <a:ext cx="792" cy="521"/>
              <a:chOff x="3527" y="3715"/>
              <a:chExt cx="792" cy="521"/>
            </a:xfrm>
          </p:grpSpPr>
          <p:sp>
            <p:nvSpPr>
              <p:cNvPr id="61446" name="Oval 6"/>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47" name="Oval 7"/>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48" name="Oval 8"/>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49" name="Oval 9"/>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50" name="Oval 10"/>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51" name="Freeform 11"/>
              <p:cNvSpPr>
                <a:spLocks/>
              </p:cNvSpPr>
              <p:nvPr/>
            </p:nvSpPr>
            <p:spPr bwMode="hidden">
              <a:xfrm>
                <a:off x="3575" y="3715"/>
                <a:ext cx="383" cy="161"/>
              </a:xfrm>
              <a:custGeom>
                <a:avLst/>
                <a:gdLst>
                  <a:gd name="T0" fmla="*/ 376 w 382"/>
                  <a:gd name="T1" fmla="*/ 12 h 161"/>
                  <a:gd name="T2" fmla="*/ 257 w 382"/>
                  <a:gd name="T3" fmla="*/ 24 h 161"/>
                  <a:gd name="T4" fmla="*/ 149 w 382"/>
                  <a:gd name="T5" fmla="*/ 54 h 161"/>
                  <a:gd name="T6" fmla="*/ 101 w 382"/>
                  <a:gd name="T7" fmla="*/ 77 h 161"/>
                  <a:gd name="T8" fmla="*/ 59 w 382"/>
                  <a:gd name="T9" fmla="*/ 101 h 161"/>
                  <a:gd name="T10" fmla="*/ 24 w 382"/>
                  <a:gd name="T11" fmla="*/ 131 h 161"/>
                  <a:gd name="T12" fmla="*/ 0 w 382"/>
                  <a:gd name="T13" fmla="*/ 161 h 161"/>
                  <a:gd name="T14" fmla="*/ 0 w 382"/>
                  <a:gd name="T15" fmla="*/ 137 h 161"/>
                  <a:gd name="T16" fmla="*/ 29 w 382"/>
                  <a:gd name="T17" fmla="*/ 107 h 161"/>
                  <a:gd name="T18" fmla="*/ 65 w 382"/>
                  <a:gd name="T19" fmla="*/ 83 h 161"/>
                  <a:gd name="T20" fmla="*/ 155 w 382"/>
                  <a:gd name="T21" fmla="*/ 36 h 161"/>
                  <a:gd name="T22" fmla="*/ 257 w 382"/>
                  <a:gd name="T23" fmla="*/ 12 h 161"/>
                  <a:gd name="T24" fmla="*/ 376 w 382"/>
                  <a:gd name="T25" fmla="*/ 0 h 161"/>
                  <a:gd name="T26" fmla="*/ 376 w 382"/>
                  <a:gd name="T27" fmla="*/ 0 h 161"/>
                  <a:gd name="T28" fmla="*/ 382 w 382"/>
                  <a:gd name="T29" fmla="*/ 0 h 161"/>
                  <a:gd name="T30" fmla="*/ 382 w 382"/>
                  <a:gd name="T31" fmla="*/ 12 h 161"/>
                  <a:gd name="T32" fmla="*/ 376 w 382"/>
                  <a:gd name="T33" fmla="*/ 12 h 161"/>
                  <a:gd name="T34" fmla="*/ 376 w 382"/>
                  <a:gd name="T35" fmla="*/ 12 h 161"/>
                  <a:gd name="T36" fmla="*/ 376 w 382"/>
                  <a:gd name="T37" fmla="*/ 12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52" name="Freeform 12"/>
              <p:cNvSpPr>
                <a:spLocks/>
              </p:cNvSpPr>
              <p:nvPr/>
            </p:nvSpPr>
            <p:spPr bwMode="hidden">
              <a:xfrm>
                <a:off x="3695" y="4170"/>
                <a:ext cx="444" cy="66"/>
              </a:xfrm>
              <a:custGeom>
                <a:avLst/>
                <a:gdLst>
                  <a:gd name="T0" fmla="*/ 257 w 443"/>
                  <a:gd name="T1" fmla="*/ 54 h 66"/>
                  <a:gd name="T2" fmla="*/ 353 w 443"/>
                  <a:gd name="T3" fmla="*/ 48 h 66"/>
                  <a:gd name="T4" fmla="*/ 443 w 443"/>
                  <a:gd name="T5" fmla="*/ 24 h 66"/>
                  <a:gd name="T6" fmla="*/ 443 w 443"/>
                  <a:gd name="T7" fmla="*/ 36 h 66"/>
                  <a:gd name="T8" fmla="*/ 353 w 443"/>
                  <a:gd name="T9" fmla="*/ 60 h 66"/>
                  <a:gd name="T10" fmla="*/ 257 w 443"/>
                  <a:gd name="T11" fmla="*/ 66 h 66"/>
                  <a:gd name="T12" fmla="*/ 186 w 443"/>
                  <a:gd name="T13" fmla="*/ 60 h 66"/>
                  <a:gd name="T14" fmla="*/ 120 w 443"/>
                  <a:gd name="T15" fmla="*/ 48 h 66"/>
                  <a:gd name="T16" fmla="*/ 60 w 443"/>
                  <a:gd name="T17" fmla="*/ 36 h 66"/>
                  <a:gd name="T18" fmla="*/ 0 w 443"/>
                  <a:gd name="T19" fmla="*/ 12 h 66"/>
                  <a:gd name="T20" fmla="*/ 0 w 443"/>
                  <a:gd name="T21" fmla="*/ 0 h 66"/>
                  <a:gd name="T22" fmla="*/ 54 w 443"/>
                  <a:gd name="T23" fmla="*/ 24 h 66"/>
                  <a:gd name="T24" fmla="*/ 120 w 443"/>
                  <a:gd name="T25" fmla="*/ 36 h 66"/>
                  <a:gd name="T26" fmla="*/ 186 w 443"/>
                  <a:gd name="T27" fmla="*/ 48 h 66"/>
                  <a:gd name="T28" fmla="*/ 257 w 443"/>
                  <a:gd name="T29" fmla="*/ 54 h 66"/>
                  <a:gd name="T30" fmla="*/ 257 w 443"/>
                  <a:gd name="T31" fmla="*/ 54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53" name="Freeform 13"/>
              <p:cNvSpPr>
                <a:spLocks/>
              </p:cNvSpPr>
              <p:nvPr/>
            </p:nvSpPr>
            <p:spPr bwMode="hidden">
              <a:xfrm>
                <a:off x="3527" y="3906"/>
                <a:ext cx="89" cy="216"/>
              </a:xfrm>
              <a:custGeom>
                <a:avLst/>
                <a:gdLst>
                  <a:gd name="T0" fmla="*/ 12 w 89"/>
                  <a:gd name="T1" fmla="*/ 66 h 216"/>
                  <a:gd name="T2" fmla="*/ 18 w 89"/>
                  <a:gd name="T3" fmla="*/ 108 h 216"/>
                  <a:gd name="T4" fmla="*/ 36 w 89"/>
                  <a:gd name="T5" fmla="*/ 144 h 216"/>
                  <a:gd name="T6" fmla="*/ 60 w 89"/>
                  <a:gd name="T7" fmla="*/ 180 h 216"/>
                  <a:gd name="T8" fmla="*/ 89 w 89"/>
                  <a:gd name="T9" fmla="*/ 216 h 216"/>
                  <a:gd name="T10" fmla="*/ 72 w 89"/>
                  <a:gd name="T11" fmla="*/ 216 h 216"/>
                  <a:gd name="T12" fmla="*/ 42 w 89"/>
                  <a:gd name="T13" fmla="*/ 180 h 216"/>
                  <a:gd name="T14" fmla="*/ 18 w 89"/>
                  <a:gd name="T15" fmla="*/ 144 h 216"/>
                  <a:gd name="T16" fmla="*/ 6 w 89"/>
                  <a:gd name="T17" fmla="*/ 108 h 216"/>
                  <a:gd name="T18" fmla="*/ 0 w 89"/>
                  <a:gd name="T19" fmla="*/ 66 h 216"/>
                  <a:gd name="T20" fmla="*/ 0 w 89"/>
                  <a:gd name="T21" fmla="*/ 30 h 216"/>
                  <a:gd name="T22" fmla="*/ 12 w 89"/>
                  <a:gd name="T23" fmla="*/ 0 h 216"/>
                  <a:gd name="T24" fmla="*/ 30 w 89"/>
                  <a:gd name="T25" fmla="*/ 0 h 216"/>
                  <a:gd name="T26" fmla="*/ 18 w 89"/>
                  <a:gd name="T27" fmla="*/ 30 h 216"/>
                  <a:gd name="T28" fmla="*/ 12 w 89"/>
                  <a:gd name="T29" fmla="*/ 66 h 216"/>
                  <a:gd name="T30" fmla="*/ 12 w 89"/>
                  <a:gd name="T31" fmla="*/ 66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54" name="Freeform 14"/>
              <p:cNvSpPr>
                <a:spLocks/>
              </p:cNvSpPr>
              <p:nvPr/>
            </p:nvSpPr>
            <p:spPr bwMode="hidden">
              <a:xfrm>
                <a:off x="3569" y="3745"/>
                <a:ext cx="750" cy="461"/>
              </a:xfrm>
              <a:custGeom>
                <a:avLst/>
                <a:gdLst>
                  <a:gd name="T0" fmla="*/ 382 w 747"/>
                  <a:gd name="T1" fmla="*/ 443 h 461"/>
                  <a:gd name="T2" fmla="*/ 311 w 747"/>
                  <a:gd name="T3" fmla="*/ 437 h 461"/>
                  <a:gd name="T4" fmla="*/ 245 w 747"/>
                  <a:gd name="T5" fmla="*/ 425 h 461"/>
                  <a:gd name="T6" fmla="*/ 185 w 747"/>
                  <a:gd name="T7" fmla="*/ 407 h 461"/>
                  <a:gd name="T8" fmla="*/ 131 w 747"/>
                  <a:gd name="T9" fmla="*/ 383 h 461"/>
                  <a:gd name="T10" fmla="*/ 83 w 747"/>
                  <a:gd name="T11" fmla="*/ 347 h 461"/>
                  <a:gd name="T12" fmla="*/ 53 w 747"/>
                  <a:gd name="T13" fmla="*/ 311 h 461"/>
                  <a:gd name="T14" fmla="*/ 30 w 747"/>
                  <a:gd name="T15" fmla="*/ 269 h 461"/>
                  <a:gd name="T16" fmla="*/ 24 w 747"/>
                  <a:gd name="T17" fmla="*/ 227 h 461"/>
                  <a:gd name="T18" fmla="*/ 30 w 747"/>
                  <a:gd name="T19" fmla="*/ 185 h 461"/>
                  <a:gd name="T20" fmla="*/ 53 w 747"/>
                  <a:gd name="T21" fmla="*/ 143 h 461"/>
                  <a:gd name="T22" fmla="*/ 83 w 747"/>
                  <a:gd name="T23" fmla="*/ 107 h 461"/>
                  <a:gd name="T24" fmla="*/ 131 w 747"/>
                  <a:gd name="T25" fmla="*/ 77 h 461"/>
                  <a:gd name="T26" fmla="*/ 185 w 747"/>
                  <a:gd name="T27" fmla="*/ 47 h 461"/>
                  <a:gd name="T28" fmla="*/ 245 w 747"/>
                  <a:gd name="T29" fmla="*/ 30 h 461"/>
                  <a:gd name="T30" fmla="*/ 311 w 747"/>
                  <a:gd name="T31" fmla="*/ 18 h 461"/>
                  <a:gd name="T32" fmla="*/ 382 w 747"/>
                  <a:gd name="T33" fmla="*/ 12 h 461"/>
                  <a:gd name="T34" fmla="*/ 478 w 747"/>
                  <a:gd name="T35" fmla="*/ 18 h 461"/>
                  <a:gd name="T36" fmla="*/ 562 w 747"/>
                  <a:gd name="T37" fmla="*/ 41 h 461"/>
                  <a:gd name="T38" fmla="*/ 562 w 747"/>
                  <a:gd name="T39" fmla="*/ 36 h 461"/>
                  <a:gd name="T40" fmla="*/ 562 w 747"/>
                  <a:gd name="T41" fmla="*/ 30 h 461"/>
                  <a:gd name="T42" fmla="*/ 478 w 747"/>
                  <a:gd name="T43" fmla="*/ 6 h 461"/>
                  <a:gd name="T44" fmla="*/ 382 w 747"/>
                  <a:gd name="T45" fmla="*/ 0 h 461"/>
                  <a:gd name="T46" fmla="*/ 305 w 747"/>
                  <a:gd name="T47" fmla="*/ 6 h 461"/>
                  <a:gd name="T48" fmla="*/ 233 w 747"/>
                  <a:gd name="T49" fmla="*/ 18 h 461"/>
                  <a:gd name="T50" fmla="*/ 167 w 747"/>
                  <a:gd name="T51" fmla="*/ 41 h 461"/>
                  <a:gd name="T52" fmla="*/ 113 w 747"/>
                  <a:gd name="T53" fmla="*/ 65 h 461"/>
                  <a:gd name="T54" fmla="*/ 65 w 747"/>
                  <a:gd name="T55" fmla="*/ 101 h 461"/>
                  <a:gd name="T56" fmla="*/ 30 w 747"/>
                  <a:gd name="T57" fmla="*/ 137 h 461"/>
                  <a:gd name="T58" fmla="*/ 6 w 747"/>
                  <a:gd name="T59" fmla="*/ 179 h 461"/>
                  <a:gd name="T60" fmla="*/ 0 w 747"/>
                  <a:gd name="T61" fmla="*/ 227 h 461"/>
                  <a:gd name="T62" fmla="*/ 6 w 747"/>
                  <a:gd name="T63" fmla="*/ 275 h 461"/>
                  <a:gd name="T64" fmla="*/ 30 w 747"/>
                  <a:gd name="T65" fmla="*/ 317 h 461"/>
                  <a:gd name="T66" fmla="*/ 65 w 747"/>
                  <a:gd name="T67" fmla="*/ 359 h 461"/>
                  <a:gd name="T68" fmla="*/ 113 w 747"/>
                  <a:gd name="T69" fmla="*/ 395 h 461"/>
                  <a:gd name="T70" fmla="*/ 167 w 747"/>
                  <a:gd name="T71" fmla="*/ 419 h 461"/>
                  <a:gd name="T72" fmla="*/ 233 w 747"/>
                  <a:gd name="T73" fmla="*/ 443 h 461"/>
                  <a:gd name="T74" fmla="*/ 305 w 747"/>
                  <a:gd name="T75" fmla="*/ 455 h 461"/>
                  <a:gd name="T76" fmla="*/ 382 w 747"/>
                  <a:gd name="T77" fmla="*/ 461 h 461"/>
                  <a:gd name="T78" fmla="*/ 448 w 747"/>
                  <a:gd name="T79" fmla="*/ 455 h 461"/>
                  <a:gd name="T80" fmla="*/ 508 w 747"/>
                  <a:gd name="T81" fmla="*/ 449 h 461"/>
                  <a:gd name="T82" fmla="*/ 609 w 747"/>
                  <a:gd name="T83" fmla="*/ 413 h 461"/>
                  <a:gd name="T84" fmla="*/ 657 w 747"/>
                  <a:gd name="T85" fmla="*/ 389 h 461"/>
                  <a:gd name="T86" fmla="*/ 693 w 747"/>
                  <a:gd name="T87" fmla="*/ 359 h 461"/>
                  <a:gd name="T88" fmla="*/ 723 w 747"/>
                  <a:gd name="T89" fmla="*/ 329 h 461"/>
                  <a:gd name="T90" fmla="*/ 747 w 747"/>
                  <a:gd name="T91" fmla="*/ 293 h 461"/>
                  <a:gd name="T92" fmla="*/ 741 w 747"/>
                  <a:gd name="T93" fmla="*/ 287 h 461"/>
                  <a:gd name="T94" fmla="*/ 729 w 747"/>
                  <a:gd name="T95" fmla="*/ 281 h 461"/>
                  <a:gd name="T96" fmla="*/ 711 w 747"/>
                  <a:gd name="T97" fmla="*/ 317 h 461"/>
                  <a:gd name="T98" fmla="*/ 681 w 747"/>
                  <a:gd name="T99" fmla="*/ 347 h 461"/>
                  <a:gd name="T100" fmla="*/ 645 w 747"/>
                  <a:gd name="T101" fmla="*/ 377 h 461"/>
                  <a:gd name="T102" fmla="*/ 604 w 747"/>
                  <a:gd name="T103" fmla="*/ 401 h 461"/>
                  <a:gd name="T104" fmla="*/ 502 w 747"/>
                  <a:gd name="T105" fmla="*/ 431 h 461"/>
                  <a:gd name="T106" fmla="*/ 442 w 747"/>
                  <a:gd name="T107" fmla="*/ 443 h 461"/>
                  <a:gd name="T108" fmla="*/ 382 w 747"/>
                  <a:gd name="T109" fmla="*/ 443 h 461"/>
                  <a:gd name="T110" fmla="*/ 382 w 747"/>
                  <a:gd name="T111" fmla="*/ 443 h 4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55" name="Freeform 15"/>
              <p:cNvSpPr>
                <a:spLocks/>
              </p:cNvSpPr>
              <p:nvPr/>
            </p:nvSpPr>
            <p:spPr bwMode="hidden">
              <a:xfrm>
                <a:off x="4037" y="3721"/>
                <a:ext cx="96" cy="30"/>
              </a:xfrm>
              <a:custGeom>
                <a:avLst/>
                <a:gdLst>
                  <a:gd name="T0" fmla="*/ 0 w 96"/>
                  <a:gd name="T1" fmla="*/ 0 h 30"/>
                  <a:gd name="T2" fmla="*/ 0 w 96"/>
                  <a:gd name="T3" fmla="*/ 12 h 30"/>
                  <a:gd name="T4" fmla="*/ 48 w 96"/>
                  <a:gd name="T5" fmla="*/ 18 h 30"/>
                  <a:gd name="T6" fmla="*/ 96 w 96"/>
                  <a:gd name="T7" fmla="*/ 30 h 30"/>
                  <a:gd name="T8" fmla="*/ 96 w 96"/>
                  <a:gd name="T9" fmla="*/ 24 h 30"/>
                  <a:gd name="T10" fmla="*/ 96 w 96"/>
                  <a:gd name="T11" fmla="*/ 18 h 30"/>
                  <a:gd name="T12" fmla="*/ 48 w 96"/>
                  <a:gd name="T13" fmla="*/ 12 h 30"/>
                  <a:gd name="T14" fmla="*/ 0 w 96"/>
                  <a:gd name="T15" fmla="*/ 0 h 30"/>
                  <a:gd name="T16" fmla="*/ 0 w 96"/>
                  <a:gd name="T17"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56" name="Oval 16"/>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grpSp>
        <p:grpSp>
          <p:nvGrpSpPr>
            <p:cNvPr id="8203" name="Group 17"/>
            <p:cNvGrpSpPr>
              <a:grpSpLocks/>
            </p:cNvGrpSpPr>
            <p:nvPr userDrawn="1"/>
          </p:nvGrpSpPr>
          <p:grpSpPr bwMode="auto">
            <a:xfrm>
              <a:off x="1776" y="3631"/>
              <a:ext cx="1626" cy="683"/>
              <a:chOff x="1776" y="3631"/>
              <a:chExt cx="1626" cy="683"/>
            </a:xfrm>
          </p:grpSpPr>
          <p:sp>
            <p:nvSpPr>
              <p:cNvPr id="61458" name="Oval 18"/>
              <p:cNvSpPr>
                <a:spLocks noChangeArrowheads="1"/>
              </p:cNvSpPr>
              <p:nvPr/>
            </p:nvSpPr>
            <p:spPr bwMode="hidden">
              <a:xfrm>
                <a:off x="2268" y="3934"/>
                <a:ext cx="638" cy="377"/>
              </a:xfrm>
              <a:prstGeom prst="ellipse">
                <a:avLst/>
              </a:prstGeom>
              <a:gradFill rotWithShape="0">
                <a:gsLst>
                  <a:gs pos="0">
                    <a:schemeClr val="accent2">
                      <a:gamma/>
                      <a:shade val="87843"/>
                      <a:invGamma/>
                    </a:schemeClr>
                  </a:gs>
                  <a:gs pos="100000">
                    <a:schemeClr val="accent2"/>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59" name="Oval 19"/>
              <p:cNvSpPr>
                <a:spLocks noChangeArrowheads="1"/>
              </p:cNvSpPr>
              <p:nvPr/>
            </p:nvSpPr>
            <p:spPr bwMode="hidden">
              <a:xfrm>
                <a:off x="2314" y="3958"/>
                <a:ext cx="543" cy="332"/>
              </a:xfrm>
              <a:prstGeom prst="ellipse">
                <a:avLst/>
              </a:prstGeom>
              <a:gradFill rotWithShape="0">
                <a:gsLst>
                  <a:gs pos="0">
                    <a:schemeClr val="accent2"/>
                  </a:gs>
                  <a:gs pos="100000">
                    <a:schemeClr val="accent2">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60" name="Oval 20"/>
              <p:cNvSpPr>
                <a:spLocks noChangeArrowheads="1"/>
              </p:cNvSpPr>
              <p:nvPr/>
            </p:nvSpPr>
            <p:spPr bwMode="hidden">
              <a:xfrm>
                <a:off x="2341" y="3979"/>
                <a:ext cx="501" cy="299"/>
              </a:xfrm>
              <a:prstGeom prst="ellipse">
                <a:avLst/>
              </a:prstGeom>
              <a:gradFill rotWithShape="0">
                <a:gsLst>
                  <a:gs pos="0">
                    <a:schemeClr val="accent2">
                      <a:gamma/>
                      <a:shade val="90980"/>
                      <a:invGamma/>
                    </a:schemeClr>
                  </a:gs>
                  <a:gs pos="100000">
                    <a:schemeClr val="accent2"/>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61" name="Oval 21"/>
              <p:cNvSpPr>
                <a:spLocks noChangeArrowheads="1"/>
              </p:cNvSpPr>
              <p:nvPr/>
            </p:nvSpPr>
            <p:spPr bwMode="hidden">
              <a:xfrm>
                <a:off x="2368" y="3997"/>
                <a:ext cx="444" cy="258"/>
              </a:xfrm>
              <a:prstGeom prst="ellipse">
                <a:avLst/>
              </a:prstGeom>
              <a:gradFill rotWithShape="0">
                <a:gsLst>
                  <a:gs pos="0">
                    <a:schemeClr val="accent2">
                      <a:gamma/>
                      <a:shade val="8784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62" name="Oval 22"/>
              <p:cNvSpPr>
                <a:spLocks noChangeArrowheads="1"/>
              </p:cNvSpPr>
              <p:nvPr/>
            </p:nvSpPr>
            <p:spPr bwMode="hidden">
              <a:xfrm>
                <a:off x="2385" y="4005"/>
                <a:ext cx="413" cy="240"/>
              </a:xfrm>
              <a:prstGeom prst="ellipse">
                <a:avLst/>
              </a:prstGeom>
              <a:gradFill rotWithShape="0">
                <a:gsLst>
                  <a:gs pos="0">
                    <a:schemeClr val="accent2">
                      <a:gamma/>
                      <a:shade val="94118"/>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63" name="Oval 23"/>
              <p:cNvSpPr>
                <a:spLocks noChangeArrowheads="1"/>
              </p:cNvSpPr>
              <p:nvPr/>
            </p:nvSpPr>
            <p:spPr bwMode="hidden">
              <a:xfrm>
                <a:off x="2437" y="4026"/>
                <a:ext cx="306" cy="192"/>
              </a:xfrm>
              <a:prstGeom prst="ellipse">
                <a:avLst/>
              </a:prstGeom>
              <a:gradFill rotWithShape="0">
                <a:gsLst>
                  <a:gs pos="0">
                    <a:schemeClr val="accent2">
                      <a:gamma/>
                      <a:shade val="8784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64" name="Oval 24"/>
              <p:cNvSpPr>
                <a:spLocks noChangeArrowheads="1"/>
              </p:cNvSpPr>
              <p:nvPr/>
            </p:nvSpPr>
            <p:spPr bwMode="hidden">
              <a:xfrm>
                <a:off x="2476" y="4056"/>
                <a:ext cx="227" cy="135"/>
              </a:xfrm>
              <a:prstGeom prst="ellipse">
                <a:avLst/>
              </a:prstGeom>
              <a:gradFill rotWithShape="0">
                <a:gsLst>
                  <a:gs pos="0">
                    <a:schemeClr val="accent2"/>
                  </a:gs>
                  <a:gs pos="100000">
                    <a:schemeClr val="accent2">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65" name="Oval 25"/>
              <p:cNvSpPr>
                <a:spLocks noChangeArrowheads="1"/>
              </p:cNvSpPr>
              <p:nvPr/>
            </p:nvSpPr>
            <p:spPr bwMode="hidden">
              <a:xfrm>
                <a:off x="2542" y="4097"/>
                <a:ext cx="90" cy="60"/>
              </a:xfrm>
              <a:prstGeom prst="ellipse">
                <a:avLst/>
              </a:prstGeom>
              <a:gradFill rotWithShape="0">
                <a:gsLst>
                  <a:gs pos="0">
                    <a:schemeClr val="accent2"/>
                  </a:gs>
                  <a:gs pos="100000">
                    <a:schemeClr val="accent2">
                      <a:gamma/>
                      <a:shade val="90980"/>
                      <a:invGamma/>
                    </a:schemeClr>
                  </a:gs>
                </a:gsLst>
                <a:lin ang="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66" name="Freeform 26"/>
              <p:cNvSpPr>
                <a:spLocks/>
              </p:cNvSpPr>
              <p:nvPr/>
            </p:nvSpPr>
            <p:spPr bwMode="hidden">
              <a:xfrm>
                <a:off x="2585" y="3822"/>
                <a:ext cx="449" cy="186"/>
              </a:xfrm>
              <a:custGeom>
                <a:avLst/>
                <a:gdLst>
                  <a:gd name="T0" fmla="*/ 6 w 448"/>
                  <a:gd name="T1" fmla="*/ 6 h 186"/>
                  <a:gd name="T2" fmla="*/ 78 w 448"/>
                  <a:gd name="T3" fmla="*/ 12 h 186"/>
                  <a:gd name="T4" fmla="*/ 150 w 448"/>
                  <a:gd name="T5" fmla="*/ 18 h 186"/>
                  <a:gd name="T6" fmla="*/ 215 w 448"/>
                  <a:gd name="T7" fmla="*/ 36 h 186"/>
                  <a:gd name="T8" fmla="*/ 275 w 448"/>
                  <a:gd name="T9" fmla="*/ 60 h 186"/>
                  <a:gd name="T10" fmla="*/ 329 w 448"/>
                  <a:gd name="T11" fmla="*/ 84 h 186"/>
                  <a:gd name="T12" fmla="*/ 377 w 448"/>
                  <a:gd name="T13" fmla="*/ 114 h 186"/>
                  <a:gd name="T14" fmla="*/ 419 w 448"/>
                  <a:gd name="T15" fmla="*/ 150 h 186"/>
                  <a:gd name="T16" fmla="*/ 448 w 448"/>
                  <a:gd name="T17" fmla="*/ 186 h 186"/>
                  <a:gd name="T18" fmla="*/ 448 w 448"/>
                  <a:gd name="T19" fmla="*/ 162 h 186"/>
                  <a:gd name="T20" fmla="*/ 413 w 448"/>
                  <a:gd name="T21" fmla="*/ 126 h 186"/>
                  <a:gd name="T22" fmla="*/ 371 w 448"/>
                  <a:gd name="T23" fmla="*/ 96 h 186"/>
                  <a:gd name="T24" fmla="*/ 323 w 448"/>
                  <a:gd name="T25" fmla="*/ 66 h 186"/>
                  <a:gd name="T26" fmla="*/ 269 w 448"/>
                  <a:gd name="T27" fmla="*/ 48 h 186"/>
                  <a:gd name="T28" fmla="*/ 144 w 448"/>
                  <a:gd name="T29" fmla="*/ 12 h 186"/>
                  <a:gd name="T30" fmla="*/ 78 w 448"/>
                  <a:gd name="T31" fmla="*/ 6 h 186"/>
                  <a:gd name="T32" fmla="*/ 6 w 448"/>
                  <a:gd name="T33" fmla="*/ 0 h 186"/>
                  <a:gd name="T34" fmla="*/ 0 w 448"/>
                  <a:gd name="T35" fmla="*/ 0 h 186"/>
                  <a:gd name="T36" fmla="*/ 0 w 448"/>
                  <a:gd name="T37" fmla="*/ 0 h 186"/>
                  <a:gd name="T38" fmla="*/ 0 w 448"/>
                  <a:gd name="T39" fmla="*/ 6 h 186"/>
                  <a:gd name="T40" fmla="*/ 0 w 448"/>
                  <a:gd name="T41" fmla="*/ 6 h 186"/>
                  <a:gd name="T42" fmla="*/ 6 w 448"/>
                  <a:gd name="T43" fmla="*/ 6 h 186"/>
                  <a:gd name="T44" fmla="*/ 6 w 448"/>
                  <a:gd name="T45" fmla="*/ 6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67" name="Freeform 27"/>
              <p:cNvSpPr>
                <a:spLocks/>
              </p:cNvSpPr>
              <p:nvPr/>
            </p:nvSpPr>
            <p:spPr bwMode="hidden">
              <a:xfrm>
                <a:off x="2142" y="3852"/>
                <a:ext cx="892" cy="462"/>
              </a:xfrm>
              <a:custGeom>
                <a:avLst/>
                <a:gdLst>
                  <a:gd name="T0" fmla="*/ 23 w 890"/>
                  <a:gd name="T1" fmla="*/ 276 h 462"/>
                  <a:gd name="T2" fmla="*/ 29 w 890"/>
                  <a:gd name="T3" fmla="*/ 222 h 462"/>
                  <a:gd name="T4" fmla="*/ 59 w 890"/>
                  <a:gd name="T5" fmla="*/ 174 h 462"/>
                  <a:gd name="T6" fmla="*/ 95 w 890"/>
                  <a:gd name="T7" fmla="*/ 132 h 462"/>
                  <a:gd name="T8" fmla="*/ 149 w 890"/>
                  <a:gd name="T9" fmla="*/ 96 h 462"/>
                  <a:gd name="T10" fmla="*/ 209 w 890"/>
                  <a:gd name="T11" fmla="*/ 60 h 462"/>
                  <a:gd name="T12" fmla="*/ 281 w 890"/>
                  <a:gd name="T13" fmla="*/ 36 h 462"/>
                  <a:gd name="T14" fmla="*/ 364 w 890"/>
                  <a:gd name="T15" fmla="*/ 24 h 462"/>
                  <a:gd name="T16" fmla="*/ 448 w 890"/>
                  <a:gd name="T17" fmla="*/ 18 h 462"/>
                  <a:gd name="T18" fmla="*/ 532 w 890"/>
                  <a:gd name="T19" fmla="*/ 24 h 462"/>
                  <a:gd name="T20" fmla="*/ 609 w 890"/>
                  <a:gd name="T21" fmla="*/ 36 h 462"/>
                  <a:gd name="T22" fmla="*/ 681 w 890"/>
                  <a:gd name="T23" fmla="*/ 60 h 462"/>
                  <a:gd name="T24" fmla="*/ 741 w 890"/>
                  <a:gd name="T25" fmla="*/ 96 h 462"/>
                  <a:gd name="T26" fmla="*/ 795 w 890"/>
                  <a:gd name="T27" fmla="*/ 132 h 462"/>
                  <a:gd name="T28" fmla="*/ 831 w 890"/>
                  <a:gd name="T29" fmla="*/ 174 h 462"/>
                  <a:gd name="T30" fmla="*/ 861 w 890"/>
                  <a:gd name="T31" fmla="*/ 222 h 462"/>
                  <a:gd name="T32" fmla="*/ 867 w 890"/>
                  <a:gd name="T33" fmla="*/ 276 h 462"/>
                  <a:gd name="T34" fmla="*/ 855 w 890"/>
                  <a:gd name="T35" fmla="*/ 330 h 462"/>
                  <a:gd name="T36" fmla="*/ 831 w 890"/>
                  <a:gd name="T37" fmla="*/ 378 h 462"/>
                  <a:gd name="T38" fmla="*/ 783 w 890"/>
                  <a:gd name="T39" fmla="*/ 426 h 462"/>
                  <a:gd name="T40" fmla="*/ 723 w 890"/>
                  <a:gd name="T41" fmla="*/ 462 h 462"/>
                  <a:gd name="T42" fmla="*/ 765 w 890"/>
                  <a:gd name="T43" fmla="*/ 462 h 462"/>
                  <a:gd name="T44" fmla="*/ 819 w 890"/>
                  <a:gd name="T45" fmla="*/ 426 h 462"/>
                  <a:gd name="T46" fmla="*/ 855 w 890"/>
                  <a:gd name="T47" fmla="*/ 378 h 462"/>
                  <a:gd name="T48" fmla="*/ 884 w 890"/>
                  <a:gd name="T49" fmla="*/ 330 h 462"/>
                  <a:gd name="T50" fmla="*/ 890 w 890"/>
                  <a:gd name="T51" fmla="*/ 276 h 462"/>
                  <a:gd name="T52" fmla="*/ 884 w 890"/>
                  <a:gd name="T53" fmla="*/ 222 h 462"/>
                  <a:gd name="T54" fmla="*/ 855 w 890"/>
                  <a:gd name="T55" fmla="*/ 168 h 462"/>
                  <a:gd name="T56" fmla="*/ 813 w 890"/>
                  <a:gd name="T57" fmla="*/ 120 h 462"/>
                  <a:gd name="T58" fmla="*/ 759 w 890"/>
                  <a:gd name="T59" fmla="*/ 84 h 462"/>
                  <a:gd name="T60" fmla="*/ 693 w 890"/>
                  <a:gd name="T61" fmla="*/ 48 h 462"/>
                  <a:gd name="T62" fmla="*/ 621 w 890"/>
                  <a:gd name="T63" fmla="*/ 24 h 462"/>
                  <a:gd name="T64" fmla="*/ 538 w 890"/>
                  <a:gd name="T65" fmla="*/ 6 h 462"/>
                  <a:gd name="T66" fmla="*/ 448 w 890"/>
                  <a:gd name="T67" fmla="*/ 0 h 462"/>
                  <a:gd name="T68" fmla="*/ 358 w 890"/>
                  <a:gd name="T69" fmla="*/ 6 h 462"/>
                  <a:gd name="T70" fmla="*/ 275 w 890"/>
                  <a:gd name="T71" fmla="*/ 24 h 462"/>
                  <a:gd name="T72" fmla="*/ 197 w 890"/>
                  <a:gd name="T73" fmla="*/ 48 h 462"/>
                  <a:gd name="T74" fmla="*/ 131 w 890"/>
                  <a:gd name="T75" fmla="*/ 84 h 462"/>
                  <a:gd name="T76" fmla="*/ 77 w 890"/>
                  <a:gd name="T77" fmla="*/ 120 h 462"/>
                  <a:gd name="T78" fmla="*/ 35 w 890"/>
                  <a:gd name="T79" fmla="*/ 168 h 462"/>
                  <a:gd name="T80" fmla="*/ 12 w 890"/>
                  <a:gd name="T81" fmla="*/ 222 h 462"/>
                  <a:gd name="T82" fmla="*/ 0 w 890"/>
                  <a:gd name="T83" fmla="*/ 276 h 462"/>
                  <a:gd name="T84" fmla="*/ 6 w 890"/>
                  <a:gd name="T85" fmla="*/ 330 h 462"/>
                  <a:gd name="T86" fmla="*/ 35 w 890"/>
                  <a:gd name="T87" fmla="*/ 378 h 462"/>
                  <a:gd name="T88" fmla="*/ 71 w 890"/>
                  <a:gd name="T89" fmla="*/ 426 h 462"/>
                  <a:gd name="T90" fmla="*/ 125 w 890"/>
                  <a:gd name="T91" fmla="*/ 462 h 462"/>
                  <a:gd name="T92" fmla="*/ 167 w 890"/>
                  <a:gd name="T93" fmla="*/ 462 h 462"/>
                  <a:gd name="T94" fmla="*/ 107 w 890"/>
                  <a:gd name="T95" fmla="*/ 426 h 462"/>
                  <a:gd name="T96" fmla="*/ 59 w 890"/>
                  <a:gd name="T97" fmla="*/ 378 h 462"/>
                  <a:gd name="T98" fmla="*/ 35 w 890"/>
                  <a:gd name="T99" fmla="*/ 330 h 462"/>
                  <a:gd name="T100" fmla="*/ 23 w 890"/>
                  <a:gd name="T101" fmla="*/ 276 h 462"/>
                  <a:gd name="T102" fmla="*/ 23 w 890"/>
                  <a:gd name="T103" fmla="*/ 276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68" name="Freeform 28"/>
              <p:cNvSpPr>
                <a:spLocks/>
              </p:cNvSpPr>
              <p:nvPr/>
            </p:nvSpPr>
            <p:spPr bwMode="hidden">
              <a:xfrm>
                <a:off x="2082" y="3828"/>
                <a:ext cx="407" cy="486"/>
              </a:xfrm>
              <a:custGeom>
                <a:avLst/>
                <a:gdLst>
                  <a:gd name="T0" fmla="*/ 18 w 406"/>
                  <a:gd name="T1" fmla="*/ 300 h 486"/>
                  <a:gd name="T2" fmla="*/ 24 w 406"/>
                  <a:gd name="T3" fmla="*/ 246 h 486"/>
                  <a:gd name="T4" fmla="*/ 48 w 406"/>
                  <a:gd name="T5" fmla="*/ 198 h 486"/>
                  <a:gd name="T6" fmla="*/ 83 w 406"/>
                  <a:gd name="T7" fmla="*/ 150 h 486"/>
                  <a:gd name="T8" fmla="*/ 131 w 406"/>
                  <a:gd name="T9" fmla="*/ 108 h 486"/>
                  <a:gd name="T10" fmla="*/ 185 w 406"/>
                  <a:gd name="T11" fmla="*/ 72 h 486"/>
                  <a:gd name="T12" fmla="*/ 251 w 406"/>
                  <a:gd name="T13" fmla="*/ 42 h 486"/>
                  <a:gd name="T14" fmla="*/ 329 w 406"/>
                  <a:gd name="T15" fmla="*/ 24 h 486"/>
                  <a:gd name="T16" fmla="*/ 406 w 406"/>
                  <a:gd name="T17" fmla="*/ 6 h 486"/>
                  <a:gd name="T18" fmla="*/ 406 w 406"/>
                  <a:gd name="T19" fmla="*/ 0 h 486"/>
                  <a:gd name="T20" fmla="*/ 323 w 406"/>
                  <a:gd name="T21" fmla="*/ 12 h 486"/>
                  <a:gd name="T22" fmla="*/ 245 w 406"/>
                  <a:gd name="T23" fmla="*/ 36 h 486"/>
                  <a:gd name="T24" fmla="*/ 179 w 406"/>
                  <a:gd name="T25" fmla="*/ 66 h 486"/>
                  <a:gd name="T26" fmla="*/ 119 w 406"/>
                  <a:gd name="T27" fmla="*/ 102 h 486"/>
                  <a:gd name="T28" fmla="*/ 72 w 406"/>
                  <a:gd name="T29" fmla="*/ 144 h 486"/>
                  <a:gd name="T30" fmla="*/ 30 w 406"/>
                  <a:gd name="T31" fmla="*/ 192 h 486"/>
                  <a:gd name="T32" fmla="*/ 6 w 406"/>
                  <a:gd name="T33" fmla="*/ 246 h 486"/>
                  <a:gd name="T34" fmla="*/ 0 w 406"/>
                  <a:gd name="T35" fmla="*/ 300 h 486"/>
                  <a:gd name="T36" fmla="*/ 6 w 406"/>
                  <a:gd name="T37" fmla="*/ 348 h 486"/>
                  <a:gd name="T38" fmla="*/ 30 w 406"/>
                  <a:gd name="T39" fmla="*/ 396 h 486"/>
                  <a:gd name="T40" fmla="*/ 66 w 406"/>
                  <a:gd name="T41" fmla="*/ 444 h 486"/>
                  <a:gd name="T42" fmla="*/ 107 w 406"/>
                  <a:gd name="T43" fmla="*/ 486 h 486"/>
                  <a:gd name="T44" fmla="*/ 131 w 406"/>
                  <a:gd name="T45" fmla="*/ 486 h 486"/>
                  <a:gd name="T46" fmla="*/ 83 w 406"/>
                  <a:gd name="T47" fmla="*/ 450 h 486"/>
                  <a:gd name="T48" fmla="*/ 48 w 406"/>
                  <a:gd name="T49" fmla="*/ 402 h 486"/>
                  <a:gd name="T50" fmla="*/ 24 w 406"/>
                  <a:gd name="T51" fmla="*/ 354 h 486"/>
                  <a:gd name="T52" fmla="*/ 18 w 406"/>
                  <a:gd name="T53" fmla="*/ 300 h 486"/>
                  <a:gd name="T54" fmla="*/ 18 w 406"/>
                  <a:gd name="T55" fmla="*/ 300 h 4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69" name="Freeform 29"/>
              <p:cNvSpPr>
                <a:spLocks/>
              </p:cNvSpPr>
              <p:nvPr/>
            </p:nvSpPr>
            <p:spPr bwMode="hidden">
              <a:xfrm>
                <a:off x="2987" y="4044"/>
                <a:ext cx="108" cy="252"/>
              </a:xfrm>
              <a:custGeom>
                <a:avLst/>
                <a:gdLst>
                  <a:gd name="T0" fmla="*/ 89 w 107"/>
                  <a:gd name="T1" fmla="*/ 84 h 252"/>
                  <a:gd name="T2" fmla="*/ 83 w 107"/>
                  <a:gd name="T3" fmla="*/ 132 h 252"/>
                  <a:gd name="T4" fmla="*/ 65 w 107"/>
                  <a:gd name="T5" fmla="*/ 174 h 252"/>
                  <a:gd name="T6" fmla="*/ 36 w 107"/>
                  <a:gd name="T7" fmla="*/ 216 h 252"/>
                  <a:gd name="T8" fmla="*/ 0 w 107"/>
                  <a:gd name="T9" fmla="*/ 252 h 252"/>
                  <a:gd name="T10" fmla="*/ 18 w 107"/>
                  <a:gd name="T11" fmla="*/ 252 h 252"/>
                  <a:gd name="T12" fmla="*/ 53 w 107"/>
                  <a:gd name="T13" fmla="*/ 216 h 252"/>
                  <a:gd name="T14" fmla="*/ 83 w 107"/>
                  <a:gd name="T15" fmla="*/ 174 h 252"/>
                  <a:gd name="T16" fmla="*/ 101 w 107"/>
                  <a:gd name="T17" fmla="*/ 132 h 252"/>
                  <a:gd name="T18" fmla="*/ 107 w 107"/>
                  <a:gd name="T19" fmla="*/ 84 h 252"/>
                  <a:gd name="T20" fmla="*/ 101 w 107"/>
                  <a:gd name="T21" fmla="*/ 42 h 252"/>
                  <a:gd name="T22" fmla="*/ 89 w 107"/>
                  <a:gd name="T23" fmla="*/ 0 h 252"/>
                  <a:gd name="T24" fmla="*/ 65 w 107"/>
                  <a:gd name="T25" fmla="*/ 0 h 252"/>
                  <a:gd name="T26" fmla="*/ 83 w 107"/>
                  <a:gd name="T27" fmla="*/ 42 h 252"/>
                  <a:gd name="T28" fmla="*/ 89 w 107"/>
                  <a:gd name="T29" fmla="*/ 84 h 252"/>
                  <a:gd name="T30" fmla="*/ 89 w 107"/>
                  <a:gd name="T31" fmla="*/ 84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8247" name="Freeform 30"/>
              <p:cNvSpPr>
                <a:spLocks/>
              </p:cNvSpPr>
              <p:nvPr/>
            </p:nvSpPr>
            <p:spPr bwMode="hidden">
              <a:xfrm>
                <a:off x="2068" y="3685"/>
                <a:ext cx="835" cy="150"/>
              </a:xfrm>
              <a:custGeom>
                <a:avLst/>
                <a:gdLst>
                  <a:gd name="T0" fmla="*/ 518 w 835"/>
                  <a:gd name="T1" fmla="*/ 18 h 150"/>
                  <a:gd name="T2" fmla="*/ 597 w 835"/>
                  <a:gd name="T3" fmla="*/ 24 h 150"/>
                  <a:gd name="T4" fmla="*/ 682 w 835"/>
                  <a:gd name="T5" fmla="*/ 30 h 150"/>
                  <a:gd name="T6" fmla="*/ 755 w 835"/>
                  <a:gd name="T7" fmla="*/ 42 h 150"/>
                  <a:gd name="T8" fmla="*/ 828 w 835"/>
                  <a:gd name="T9" fmla="*/ 60 h 150"/>
                  <a:gd name="T10" fmla="*/ 835 w 835"/>
                  <a:gd name="T11" fmla="*/ 42 h 150"/>
                  <a:gd name="T12" fmla="*/ 761 w 835"/>
                  <a:gd name="T13" fmla="*/ 24 h 150"/>
                  <a:gd name="T14" fmla="*/ 688 w 835"/>
                  <a:gd name="T15" fmla="*/ 12 h 150"/>
                  <a:gd name="T16" fmla="*/ 603 w 835"/>
                  <a:gd name="T17" fmla="*/ 6 h 150"/>
                  <a:gd name="T18" fmla="*/ 518 w 835"/>
                  <a:gd name="T19" fmla="*/ 0 h 150"/>
                  <a:gd name="T20" fmla="*/ 372 w 835"/>
                  <a:gd name="T21" fmla="*/ 12 h 150"/>
                  <a:gd name="T22" fmla="*/ 232 w 835"/>
                  <a:gd name="T23" fmla="*/ 36 h 150"/>
                  <a:gd name="T24" fmla="*/ 110 w 835"/>
                  <a:gd name="T25" fmla="*/ 78 h 150"/>
                  <a:gd name="T26" fmla="*/ 0 w 835"/>
                  <a:gd name="T27" fmla="*/ 132 h 150"/>
                  <a:gd name="T28" fmla="*/ 19 w 835"/>
                  <a:gd name="T29" fmla="*/ 150 h 150"/>
                  <a:gd name="T30" fmla="*/ 122 w 835"/>
                  <a:gd name="T31" fmla="*/ 96 h 150"/>
                  <a:gd name="T32" fmla="*/ 244 w 835"/>
                  <a:gd name="T33" fmla="*/ 54 h 150"/>
                  <a:gd name="T34" fmla="*/ 378 w 835"/>
                  <a:gd name="T35" fmla="*/ 30 h 150"/>
                  <a:gd name="T36" fmla="*/ 518 w 835"/>
                  <a:gd name="T37" fmla="*/ 18 h 150"/>
                  <a:gd name="T38" fmla="*/ 518 w 835"/>
                  <a:gd name="T39" fmla="*/ 18 h 15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248" name="Freeform 31"/>
              <p:cNvSpPr>
                <a:spLocks/>
              </p:cNvSpPr>
              <p:nvPr/>
            </p:nvSpPr>
            <p:spPr bwMode="hidden">
              <a:xfrm>
                <a:off x="1867" y="3853"/>
                <a:ext cx="171" cy="461"/>
              </a:xfrm>
              <a:custGeom>
                <a:avLst/>
                <a:gdLst>
                  <a:gd name="T0" fmla="*/ 31 w 171"/>
                  <a:gd name="T1" fmla="*/ 263 h 461"/>
                  <a:gd name="T2" fmla="*/ 43 w 171"/>
                  <a:gd name="T3" fmla="*/ 191 h 461"/>
                  <a:gd name="T4" fmla="*/ 67 w 171"/>
                  <a:gd name="T5" fmla="*/ 131 h 461"/>
                  <a:gd name="T6" fmla="*/ 116 w 171"/>
                  <a:gd name="T7" fmla="*/ 72 h 461"/>
                  <a:gd name="T8" fmla="*/ 171 w 171"/>
                  <a:gd name="T9" fmla="*/ 18 h 461"/>
                  <a:gd name="T10" fmla="*/ 153 w 171"/>
                  <a:gd name="T11" fmla="*/ 0 h 461"/>
                  <a:gd name="T12" fmla="*/ 86 w 171"/>
                  <a:gd name="T13" fmla="*/ 60 h 461"/>
                  <a:gd name="T14" fmla="*/ 43 w 171"/>
                  <a:gd name="T15" fmla="*/ 120 h 461"/>
                  <a:gd name="T16" fmla="*/ 13 w 171"/>
                  <a:gd name="T17" fmla="*/ 191 h 461"/>
                  <a:gd name="T18" fmla="*/ 0 w 171"/>
                  <a:gd name="T19" fmla="*/ 263 h 461"/>
                  <a:gd name="T20" fmla="*/ 6 w 171"/>
                  <a:gd name="T21" fmla="*/ 317 h 461"/>
                  <a:gd name="T22" fmla="*/ 25 w 171"/>
                  <a:gd name="T23" fmla="*/ 365 h 461"/>
                  <a:gd name="T24" fmla="*/ 49 w 171"/>
                  <a:gd name="T25" fmla="*/ 413 h 461"/>
                  <a:gd name="T26" fmla="*/ 86 w 171"/>
                  <a:gd name="T27" fmla="*/ 461 h 461"/>
                  <a:gd name="T28" fmla="*/ 122 w 171"/>
                  <a:gd name="T29" fmla="*/ 461 h 461"/>
                  <a:gd name="T30" fmla="*/ 86 w 171"/>
                  <a:gd name="T31" fmla="*/ 413 h 461"/>
                  <a:gd name="T32" fmla="*/ 55 w 171"/>
                  <a:gd name="T33" fmla="*/ 365 h 461"/>
                  <a:gd name="T34" fmla="*/ 37 w 171"/>
                  <a:gd name="T35" fmla="*/ 317 h 461"/>
                  <a:gd name="T36" fmla="*/ 31 w 171"/>
                  <a:gd name="T37" fmla="*/ 263 h 461"/>
                  <a:gd name="T38" fmla="*/ 31 w 171"/>
                  <a:gd name="T39" fmla="*/ 263 h 46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472" name="Freeform 32"/>
              <p:cNvSpPr>
                <a:spLocks/>
              </p:cNvSpPr>
              <p:nvPr/>
            </p:nvSpPr>
            <p:spPr bwMode="hidden">
              <a:xfrm>
                <a:off x="2951" y="3751"/>
                <a:ext cx="360" cy="563"/>
              </a:xfrm>
              <a:custGeom>
                <a:avLst/>
                <a:gdLst>
                  <a:gd name="T0" fmla="*/ 360 w 360"/>
                  <a:gd name="T1" fmla="*/ 365 h 563"/>
                  <a:gd name="T2" fmla="*/ 353 w 360"/>
                  <a:gd name="T3" fmla="*/ 305 h 563"/>
                  <a:gd name="T4" fmla="*/ 335 w 360"/>
                  <a:gd name="T5" fmla="*/ 251 h 563"/>
                  <a:gd name="T6" fmla="*/ 305 w 360"/>
                  <a:gd name="T7" fmla="*/ 204 h 563"/>
                  <a:gd name="T8" fmla="*/ 262 w 360"/>
                  <a:gd name="T9" fmla="*/ 156 h 563"/>
                  <a:gd name="T10" fmla="*/ 213 w 360"/>
                  <a:gd name="T11" fmla="*/ 108 h 563"/>
                  <a:gd name="T12" fmla="*/ 159 w 360"/>
                  <a:gd name="T13" fmla="*/ 66 h 563"/>
                  <a:gd name="T14" fmla="*/ 92 w 360"/>
                  <a:gd name="T15" fmla="*/ 30 h 563"/>
                  <a:gd name="T16" fmla="*/ 19 w 360"/>
                  <a:gd name="T17" fmla="*/ 0 h 563"/>
                  <a:gd name="T18" fmla="*/ 0 w 360"/>
                  <a:gd name="T19" fmla="*/ 12 h 563"/>
                  <a:gd name="T20" fmla="*/ 67 w 360"/>
                  <a:gd name="T21" fmla="*/ 42 h 563"/>
                  <a:gd name="T22" fmla="*/ 134 w 360"/>
                  <a:gd name="T23" fmla="*/ 78 h 563"/>
                  <a:gd name="T24" fmla="*/ 189 w 360"/>
                  <a:gd name="T25" fmla="*/ 114 h 563"/>
                  <a:gd name="T26" fmla="*/ 238 w 360"/>
                  <a:gd name="T27" fmla="*/ 162 h 563"/>
                  <a:gd name="T28" fmla="*/ 274 w 360"/>
                  <a:gd name="T29" fmla="*/ 210 h 563"/>
                  <a:gd name="T30" fmla="*/ 299 w 360"/>
                  <a:gd name="T31" fmla="*/ 257 h 563"/>
                  <a:gd name="T32" fmla="*/ 317 w 360"/>
                  <a:gd name="T33" fmla="*/ 311 h 563"/>
                  <a:gd name="T34" fmla="*/ 323 w 360"/>
                  <a:gd name="T35" fmla="*/ 365 h 563"/>
                  <a:gd name="T36" fmla="*/ 317 w 360"/>
                  <a:gd name="T37" fmla="*/ 419 h 563"/>
                  <a:gd name="T38" fmla="*/ 299 w 360"/>
                  <a:gd name="T39" fmla="*/ 467 h 563"/>
                  <a:gd name="T40" fmla="*/ 274 w 360"/>
                  <a:gd name="T41" fmla="*/ 515 h 563"/>
                  <a:gd name="T42" fmla="*/ 238 w 360"/>
                  <a:gd name="T43" fmla="*/ 563 h 563"/>
                  <a:gd name="T44" fmla="*/ 268 w 360"/>
                  <a:gd name="T45" fmla="*/ 563 h 563"/>
                  <a:gd name="T46" fmla="*/ 311 w 360"/>
                  <a:gd name="T47" fmla="*/ 515 h 563"/>
                  <a:gd name="T48" fmla="*/ 335 w 360"/>
                  <a:gd name="T49" fmla="*/ 467 h 563"/>
                  <a:gd name="T50" fmla="*/ 353 w 360"/>
                  <a:gd name="T51" fmla="*/ 419 h 563"/>
                  <a:gd name="T52" fmla="*/ 360 w 360"/>
                  <a:gd name="T53" fmla="*/ 365 h 563"/>
                  <a:gd name="T54" fmla="*/ 360 w 360"/>
                  <a:gd name="T55" fmla="*/ 365 h 5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73" name="Freeform 33"/>
              <p:cNvSpPr>
                <a:spLocks/>
              </p:cNvSpPr>
              <p:nvPr/>
            </p:nvSpPr>
            <p:spPr bwMode="hidden">
              <a:xfrm>
                <a:off x="2318" y="3631"/>
                <a:ext cx="1078" cy="425"/>
              </a:xfrm>
              <a:custGeom>
                <a:avLst/>
                <a:gdLst>
                  <a:gd name="T0" fmla="*/ 1053 w 1078"/>
                  <a:gd name="T1" fmla="*/ 425 h 425"/>
                  <a:gd name="T2" fmla="*/ 1078 w 1078"/>
                  <a:gd name="T3" fmla="*/ 419 h 425"/>
                  <a:gd name="T4" fmla="*/ 1066 w 1078"/>
                  <a:gd name="T5" fmla="*/ 377 h 425"/>
                  <a:gd name="T6" fmla="*/ 1047 w 1078"/>
                  <a:gd name="T7" fmla="*/ 336 h 425"/>
                  <a:gd name="T8" fmla="*/ 986 w 1078"/>
                  <a:gd name="T9" fmla="*/ 252 h 425"/>
                  <a:gd name="T10" fmla="*/ 907 w 1078"/>
                  <a:gd name="T11" fmla="*/ 180 h 425"/>
                  <a:gd name="T12" fmla="*/ 810 w 1078"/>
                  <a:gd name="T13" fmla="*/ 120 h 425"/>
                  <a:gd name="T14" fmla="*/ 694 w 1078"/>
                  <a:gd name="T15" fmla="*/ 72 h 425"/>
                  <a:gd name="T16" fmla="*/ 560 w 1078"/>
                  <a:gd name="T17" fmla="*/ 30 h 425"/>
                  <a:gd name="T18" fmla="*/ 420 w 1078"/>
                  <a:gd name="T19" fmla="*/ 6 h 425"/>
                  <a:gd name="T20" fmla="*/ 268 w 1078"/>
                  <a:gd name="T21" fmla="*/ 0 h 425"/>
                  <a:gd name="T22" fmla="*/ 134 w 1078"/>
                  <a:gd name="T23" fmla="*/ 6 h 425"/>
                  <a:gd name="T24" fmla="*/ 0 w 1078"/>
                  <a:gd name="T25" fmla="*/ 24 h 425"/>
                  <a:gd name="T26" fmla="*/ 12 w 1078"/>
                  <a:gd name="T27" fmla="*/ 36 h 425"/>
                  <a:gd name="T28" fmla="*/ 134 w 1078"/>
                  <a:gd name="T29" fmla="*/ 18 h 425"/>
                  <a:gd name="T30" fmla="*/ 268 w 1078"/>
                  <a:gd name="T31" fmla="*/ 12 h 425"/>
                  <a:gd name="T32" fmla="*/ 420 w 1078"/>
                  <a:gd name="T33" fmla="*/ 18 h 425"/>
                  <a:gd name="T34" fmla="*/ 554 w 1078"/>
                  <a:gd name="T35" fmla="*/ 42 h 425"/>
                  <a:gd name="T36" fmla="*/ 682 w 1078"/>
                  <a:gd name="T37" fmla="*/ 84 h 425"/>
                  <a:gd name="T38" fmla="*/ 798 w 1078"/>
                  <a:gd name="T39" fmla="*/ 132 h 425"/>
                  <a:gd name="T40" fmla="*/ 895 w 1078"/>
                  <a:gd name="T41" fmla="*/ 192 h 425"/>
                  <a:gd name="T42" fmla="*/ 968 w 1078"/>
                  <a:gd name="T43" fmla="*/ 264 h 425"/>
                  <a:gd name="T44" fmla="*/ 999 w 1078"/>
                  <a:gd name="T45" fmla="*/ 300 h 425"/>
                  <a:gd name="T46" fmla="*/ 1023 w 1078"/>
                  <a:gd name="T47" fmla="*/ 342 h 425"/>
                  <a:gd name="T48" fmla="*/ 1041 w 1078"/>
                  <a:gd name="T49" fmla="*/ 383 h 425"/>
                  <a:gd name="T50" fmla="*/ 1053 w 1078"/>
                  <a:gd name="T51" fmla="*/ 425 h 425"/>
                  <a:gd name="T52" fmla="*/ 1053 w 1078"/>
                  <a:gd name="T53" fmla="*/ 425 h 4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74" name="Freeform 34"/>
              <p:cNvSpPr>
                <a:spLocks/>
              </p:cNvSpPr>
              <p:nvPr/>
            </p:nvSpPr>
            <p:spPr bwMode="hidden">
              <a:xfrm>
                <a:off x="3304" y="4080"/>
                <a:ext cx="98" cy="234"/>
              </a:xfrm>
              <a:custGeom>
                <a:avLst/>
                <a:gdLst>
                  <a:gd name="T0" fmla="*/ 0 w 98"/>
                  <a:gd name="T1" fmla="*/ 234 h 234"/>
                  <a:gd name="T2" fmla="*/ 25 w 98"/>
                  <a:gd name="T3" fmla="*/ 234 h 234"/>
                  <a:gd name="T4" fmla="*/ 55 w 98"/>
                  <a:gd name="T5" fmla="*/ 186 h 234"/>
                  <a:gd name="T6" fmla="*/ 80 w 98"/>
                  <a:gd name="T7" fmla="*/ 138 h 234"/>
                  <a:gd name="T8" fmla="*/ 92 w 98"/>
                  <a:gd name="T9" fmla="*/ 90 h 234"/>
                  <a:gd name="T10" fmla="*/ 98 w 98"/>
                  <a:gd name="T11" fmla="*/ 36 h 234"/>
                  <a:gd name="T12" fmla="*/ 98 w 98"/>
                  <a:gd name="T13" fmla="*/ 0 h 234"/>
                  <a:gd name="T14" fmla="*/ 74 w 98"/>
                  <a:gd name="T15" fmla="*/ 0 h 234"/>
                  <a:gd name="T16" fmla="*/ 74 w 98"/>
                  <a:gd name="T17" fmla="*/ 36 h 234"/>
                  <a:gd name="T18" fmla="*/ 67 w 98"/>
                  <a:gd name="T19" fmla="*/ 90 h 234"/>
                  <a:gd name="T20" fmla="*/ 55 w 98"/>
                  <a:gd name="T21" fmla="*/ 138 h 234"/>
                  <a:gd name="T22" fmla="*/ 31 w 98"/>
                  <a:gd name="T23" fmla="*/ 186 h 234"/>
                  <a:gd name="T24" fmla="*/ 0 w 98"/>
                  <a:gd name="T25" fmla="*/ 234 h 234"/>
                  <a:gd name="T26" fmla="*/ 0 w 98"/>
                  <a:gd name="T27" fmla="*/ 2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8252" name="Freeform 35"/>
              <p:cNvSpPr>
                <a:spLocks/>
              </p:cNvSpPr>
              <p:nvPr/>
            </p:nvSpPr>
            <p:spPr bwMode="hidden">
              <a:xfrm>
                <a:off x="1776" y="3673"/>
                <a:ext cx="481" cy="641"/>
              </a:xfrm>
              <a:custGeom>
                <a:avLst/>
                <a:gdLst>
                  <a:gd name="T0" fmla="*/ 18 w 481"/>
                  <a:gd name="T1" fmla="*/ 443 h 641"/>
                  <a:gd name="T2" fmla="*/ 24 w 481"/>
                  <a:gd name="T3" fmla="*/ 371 h 641"/>
                  <a:gd name="T4" fmla="*/ 55 w 481"/>
                  <a:gd name="T5" fmla="*/ 305 h 641"/>
                  <a:gd name="T6" fmla="*/ 91 w 481"/>
                  <a:gd name="T7" fmla="*/ 246 h 641"/>
                  <a:gd name="T8" fmla="*/ 146 w 481"/>
                  <a:gd name="T9" fmla="*/ 186 h 641"/>
                  <a:gd name="T10" fmla="*/ 213 w 481"/>
                  <a:gd name="T11" fmla="*/ 132 h 641"/>
                  <a:gd name="T12" fmla="*/ 292 w 481"/>
                  <a:gd name="T13" fmla="*/ 84 h 641"/>
                  <a:gd name="T14" fmla="*/ 384 w 481"/>
                  <a:gd name="T15" fmla="*/ 48 h 641"/>
                  <a:gd name="T16" fmla="*/ 481 w 481"/>
                  <a:gd name="T17" fmla="*/ 12 h 641"/>
                  <a:gd name="T18" fmla="*/ 457 w 481"/>
                  <a:gd name="T19" fmla="*/ 0 h 641"/>
                  <a:gd name="T20" fmla="*/ 359 w 481"/>
                  <a:gd name="T21" fmla="*/ 36 h 641"/>
                  <a:gd name="T22" fmla="*/ 274 w 481"/>
                  <a:gd name="T23" fmla="*/ 78 h 641"/>
                  <a:gd name="T24" fmla="*/ 195 w 481"/>
                  <a:gd name="T25" fmla="*/ 126 h 641"/>
                  <a:gd name="T26" fmla="*/ 128 w 481"/>
                  <a:gd name="T27" fmla="*/ 180 h 641"/>
                  <a:gd name="T28" fmla="*/ 73 w 481"/>
                  <a:gd name="T29" fmla="*/ 240 h 641"/>
                  <a:gd name="T30" fmla="*/ 37 w 481"/>
                  <a:gd name="T31" fmla="*/ 305 h 641"/>
                  <a:gd name="T32" fmla="*/ 6 w 481"/>
                  <a:gd name="T33" fmla="*/ 371 h 641"/>
                  <a:gd name="T34" fmla="*/ 0 w 481"/>
                  <a:gd name="T35" fmla="*/ 443 h 641"/>
                  <a:gd name="T36" fmla="*/ 6 w 481"/>
                  <a:gd name="T37" fmla="*/ 497 h 641"/>
                  <a:gd name="T38" fmla="*/ 18 w 481"/>
                  <a:gd name="T39" fmla="*/ 545 h 641"/>
                  <a:gd name="T40" fmla="*/ 43 w 481"/>
                  <a:gd name="T41" fmla="*/ 593 h 641"/>
                  <a:gd name="T42" fmla="*/ 73 w 481"/>
                  <a:gd name="T43" fmla="*/ 641 h 641"/>
                  <a:gd name="T44" fmla="*/ 97 w 481"/>
                  <a:gd name="T45" fmla="*/ 641 h 641"/>
                  <a:gd name="T46" fmla="*/ 67 w 481"/>
                  <a:gd name="T47" fmla="*/ 593 h 641"/>
                  <a:gd name="T48" fmla="*/ 43 w 481"/>
                  <a:gd name="T49" fmla="*/ 545 h 641"/>
                  <a:gd name="T50" fmla="*/ 24 w 481"/>
                  <a:gd name="T51" fmla="*/ 497 h 641"/>
                  <a:gd name="T52" fmla="*/ 18 w 481"/>
                  <a:gd name="T53" fmla="*/ 443 h 641"/>
                  <a:gd name="T54" fmla="*/ 18 w 481"/>
                  <a:gd name="T55" fmla="*/ 443 h 641"/>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8204" name="Group 36"/>
            <p:cNvGrpSpPr>
              <a:grpSpLocks/>
            </p:cNvGrpSpPr>
            <p:nvPr userDrawn="1"/>
          </p:nvGrpSpPr>
          <p:grpSpPr bwMode="auto">
            <a:xfrm>
              <a:off x="4128" y="3360"/>
              <a:ext cx="1351" cy="821"/>
              <a:chOff x="4128" y="3360"/>
              <a:chExt cx="1351" cy="821"/>
            </a:xfrm>
          </p:grpSpPr>
          <p:sp>
            <p:nvSpPr>
              <p:cNvPr id="61477" name="Freeform 37"/>
              <p:cNvSpPr>
                <a:spLocks noEditPoints="1"/>
              </p:cNvSpPr>
              <p:nvPr/>
            </p:nvSpPr>
            <p:spPr bwMode="hidden">
              <a:xfrm>
                <a:off x="4200" y="3402"/>
                <a:ext cx="1201" cy="731"/>
              </a:xfrm>
              <a:custGeom>
                <a:avLst/>
                <a:gdLst>
                  <a:gd name="T0" fmla="*/ 484 w 1201"/>
                  <a:gd name="T1" fmla="*/ 6 h 731"/>
                  <a:gd name="T2" fmla="*/ 263 w 1201"/>
                  <a:gd name="T3" fmla="*/ 60 h 731"/>
                  <a:gd name="T4" fmla="*/ 101 w 1201"/>
                  <a:gd name="T5" fmla="*/ 162 h 731"/>
                  <a:gd name="T6" fmla="*/ 12 w 1201"/>
                  <a:gd name="T7" fmla="*/ 294 h 731"/>
                  <a:gd name="T8" fmla="*/ 0 w 1201"/>
                  <a:gd name="T9" fmla="*/ 366 h 731"/>
                  <a:gd name="T10" fmla="*/ 12 w 1201"/>
                  <a:gd name="T11" fmla="*/ 437 h 731"/>
                  <a:gd name="T12" fmla="*/ 101 w 1201"/>
                  <a:gd name="T13" fmla="*/ 569 h 731"/>
                  <a:gd name="T14" fmla="*/ 263 w 1201"/>
                  <a:gd name="T15" fmla="*/ 671 h 731"/>
                  <a:gd name="T16" fmla="*/ 484 w 1201"/>
                  <a:gd name="T17" fmla="*/ 725 h 731"/>
                  <a:gd name="T18" fmla="*/ 723 w 1201"/>
                  <a:gd name="T19" fmla="*/ 725 h 731"/>
                  <a:gd name="T20" fmla="*/ 938 w 1201"/>
                  <a:gd name="T21" fmla="*/ 671 h 731"/>
                  <a:gd name="T22" fmla="*/ 1100 w 1201"/>
                  <a:gd name="T23" fmla="*/ 569 h 731"/>
                  <a:gd name="T24" fmla="*/ 1189 w 1201"/>
                  <a:gd name="T25" fmla="*/ 437 h 731"/>
                  <a:gd name="T26" fmla="*/ 1201 w 1201"/>
                  <a:gd name="T27" fmla="*/ 366 h 731"/>
                  <a:gd name="T28" fmla="*/ 1189 w 1201"/>
                  <a:gd name="T29" fmla="*/ 294 h 731"/>
                  <a:gd name="T30" fmla="*/ 1100 w 1201"/>
                  <a:gd name="T31" fmla="*/ 162 h 731"/>
                  <a:gd name="T32" fmla="*/ 938 w 1201"/>
                  <a:gd name="T33" fmla="*/ 60 h 731"/>
                  <a:gd name="T34" fmla="*/ 723 w 1201"/>
                  <a:gd name="T35" fmla="*/ 6 h 731"/>
                  <a:gd name="T36" fmla="*/ 604 w 1201"/>
                  <a:gd name="T37" fmla="*/ 0 h 731"/>
                  <a:gd name="T38" fmla="*/ 490 w 1201"/>
                  <a:gd name="T39" fmla="*/ 701 h 731"/>
                  <a:gd name="T40" fmla="*/ 287 w 1201"/>
                  <a:gd name="T41" fmla="*/ 647 h 731"/>
                  <a:gd name="T42" fmla="*/ 131 w 1201"/>
                  <a:gd name="T43" fmla="*/ 557 h 731"/>
                  <a:gd name="T44" fmla="*/ 48 w 1201"/>
                  <a:gd name="T45" fmla="*/ 437 h 731"/>
                  <a:gd name="T46" fmla="*/ 36 w 1201"/>
                  <a:gd name="T47" fmla="*/ 366 h 731"/>
                  <a:gd name="T48" fmla="*/ 48 w 1201"/>
                  <a:gd name="T49" fmla="*/ 300 h 731"/>
                  <a:gd name="T50" fmla="*/ 131 w 1201"/>
                  <a:gd name="T51" fmla="*/ 174 h 731"/>
                  <a:gd name="T52" fmla="*/ 287 w 1201"/>
                  <a:gd name="T53" fmla="*/ 84 h 731"/>
                  <a:gd name="T54" fmla="*/ 490 w 1201"/>
                  <a:gd name="T55" fmla="*/ 30 h 731"/>
                  <a:gd name="T56" fmla="*/ 717 w 1201"/>
                  <a:gd name="T57" fmla="*/ 30 h 731"/>
                  <a:gd name="T58" fmla="*/ 920 w 1201"/>
                  <a:gd name="T59" fmla="*/ 84 h 731"/>
                  <a:gd name="T60" fmla="*/ 1070 w 1201"/>
                  <a:gd name="T61" fmla="*/ 174 h 731"/>
                  <a:gd name="T62" fmla="*/ 1153 w 1201"/>
                  <a:gd name="T63" fmla="*/ 300 h 731"/>
                  <a:gd name="T64" fmla="*/ 1153 w 1201"/>
                  <a:gd name="T65" fmla="*/ 437 h 731"/>
                  <a:gd name="T66" fmla="*/ 1070 w 1201"/>
                  <a:gd name="T67" fmla="*/ 557 h 731"/>
                  <a:gd name="T68" fmla="*/ 920 w 1201"/>
                  <a:gd name="T69" fmla="*/ 647 h 731"/>
                  <a:gd name="T70" fmla="*/ 717 w 1201"/>
                  <a:gd name="T71" fmla="*/ 701 h 731"/>
                  <a:gd name="T72" fmla="*/ 604 w 1201"/>
                  <a:gd name="T73" fmla="*/ 707 h 7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78" name="Freeform 38"/>
              <p:cNvSpPr>
                <a:spLocks/>
              </p:cNvSpPr>
              <p:nvPr/>
            </p:nvSpPr>
            <p:spPr bwMode="hidden">
              <a:xfrm>
                <a:off x="4128" y="3366"/>
                <a:ext cx="544" cy="737"/>
              </a:xfrm>
              <a:custGeom>
                <a:avLst/>
                <a:gdLst>
                  <a:gd name="T0" fmla="*/ 24 w 544"/>
                  <a:gd name="T1" fmla="*/ 402 h 737"/>
                  <a:gd name="T2" fmla="*/ 36 w 544"/>
                  <a:gd name="T3" fmla="*/ 330 h 737"/>
                  <a:gd name="T4" fmla="*/ 66 w 544"/>
                  <a:gd name="T5" fmla="*/ 264 h 737"/>
                  <a:gd name="T6" fmla="*/ 108 w 544"/>
                  <a:gd name="T7" fmla="*/ 204 h 737"/>
                  <a:gd name="T8" fmla="*/ 173 w 544"/>
                  <a:gd name="T9" fmla="*/ 150 h 737"/>
                  <a:gd name="T10" fmla="*/ 251 w 544"/>
                  <a:gd name="T11" fmla="*/ 102 h 737"/>
                  <a:gd name="T12" fmla="*/ 335 w 544"/>
                  <a:gd name="T13" fmla="*/ 60 h 737"/>
                  <a:gd name="T14" fmla="*/ 436 w 544"/>
                  <a:gd name="T15" fmla="*/ 30 h 737"/>
                  <a:gd name="T16" fmla="*/ 544 w 544"/>
                  <a:gd name="T17" fmla="*/ 12 h 737"/>
                  <a:gd name="T18" fmla="*/ 544 w 544"/>
                  <a:gd name="T19" fmla="*/ 0 h 737"/>
                  <a:gd name="T20" fmla="*/ 430 w 544"/>
                  <a:gd name="T21" fmla="*/ 18 h 737"/>
                  <a:gd name="T22" fmla="*/ 329 w 544"/>
                  <a:gd name="T23" fmla="*/ 48 h 737"/>
                  <a:gd name="T24" fmla="*/ 233 w 544"/>
                  <a:gd name="T25" fmla="*/ 90 h 737"/>
                  <a:gd name="T26" fmla="*/ 155 w 544"/>
                  <a:gd name="T27" fmla="*/ 138 h 737"/>
                  <a:gd name="T28" fmla="*/ 90 w 544"/>
                  <a:gd name="T29" fmla="*/ 198 h 737"/>
                  <a:gd name="T30" fmla="*/ 42 w 544"/>
                  <a:gd name="T31" fmla="*/ 258 h 737"/>
                  <a:gd name="T32" fmla="*/ 12 w 544"/>
                  <a:gd name="T33" fmla="*/ 330 h 737"/>
                  <a:gd name="T34" fmla="*/ 0 w 544"/>
                  <a:gd name="T35" fmla="*/ 402 h 737"/>
                  <a:gd name="T36" fmla="*/ 6 w 544"/>
                  <a:gd name="T37" fmla="*/ 455 h 737"/>
                  <a:gd name="T38" fmla="*/ 18 w 544"/>
                  <a:gd name="T39" fmla="*/ 503 h 737"/>
                  <a:gd name="T40" fmla="*/ 42 w 544"/>
                  <a:gd name="T41" fmla="*/ 545 h 737"/>
                  <a:gd name="T42" fmla="*/ 78 w 544"/>
                  <a:gd name="T43" fmla="*/ 593 h 737"/>
                  <a:gd name="T44" fmla="*/ 114 w 544"/>
                  <a:gd name="T45" fmla="*/ 635 h 737"/>
                  <a:gd name="T46" fmla="*/ 161 w 544"/>
                  <a:gd name="T47" fmla="*/ 671 h 737"/>
                  <a:gd name="T48" fmla="*/ 221 w 544"/>
                  <a:gd name="T49" fmla="*/ 707 h 737"/>
                  <a:gd name="T50" fmla="*/ 281 w 544"/>
                  <a:gd name="T51" fmla="*/ 737 h 737"/>
                  <a:gd name="T52" fmla="*/ 323 w 544"/>
                  <a:gd name="T53" fmla="*/ 737 h 737"/>
                  <a:gd name="T54" fmla="*/ 257 w 544"/>
                  <a:gd name="T55" fmla="*/ 707 h 737"/>
                  <a:gd name="T56" fmla="*/ 203 w 544"/>
                  <a:gd name="T57" fmla="*/ 671 h 737"/>
                  <a:gd name="T58" fmla="*/ 149 w 544"/>
                  <a:gd name="T59" fmla="*/ 635 h 737"/>
                  <a:gd name="T60" fmla="*/ 108 w 544"/>
                  <a:gd name="T61" fmla="*/ 593 h 737"/>
                  <a:gd name="T62" fmla="*/ 72 w 544"/>
                  <a:gd name="T63" fmla="*/ 551 h 737"/>
                  <a:gd name="T64" fmla="*/ 48 w 544"/>
                  <a:gd name="T65" fmla="*/ 503 h 737"/>
                  <a:gd name="T66" fmla="*/ 30 w 544"/>
                  <a:gd name="T67" fmla="*/ 455 h 737"/>
                  <a:gd name="T68" fmla="*/ 24 w 544"/>
                  <a:gd name="T69" fmla="*/ 402 h 737"/>
                  <a:gd name="T70" fmla="*/ 24 w 544"/>
                  <a:gd name="T71" fmla="*/ 402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79" name="Freeform 39"/>
              <p:cNvSpPr>
                <a:spLocks/>
              </p:cNvSpPr>
              <p:nvPr/>
            </p:nvSpPr>
            <p:spPr bwMode="hidden">
              <a:xfrm>
                <a:off x="4792" y="3360"/>
                <a:ext cx="609" cy="252"/>
              </a:xfrm>
              <a:custGeom>
                <a:avLst/>
                <a:gdLst>
                  <a:gd name="T0" fmla="*/ 12 w 609"/>
                  <a:gd name="T1" fmla="*/ 12 h 252"/>
                  <a:gd name="T2" fmla="*/ 113 w 609"/>
                  <a:gd name="T3" fmla="*/ 18 h 252"/>
                  <a:gd name="T4" fmla="*/ 203 w 609"/>
                  <a:gd name="T5" fmla="*/ 30 h 252"/>
                  <a:gd name="T6" fmla="*/ 292 w 609"/>
                  <a:gd name="T7" fmla="*/ 48 h 252"/>
                  <a:gd name="T8" fmla="*/ 376 w 609"/>
                  <a:gd name="T9" fmla="*/ 78 h 252"/>
                  <a:gd name="T10" fmla="*/ 448 w 609"/>
                  <a:gd name="T11" fmla="*/ 114 h 252"/>
                  <a:gd name="T12" fmla="*/ 514 w 609"/>
                  <a:gd name="T13" fmla="*/ 156 h 252"/>
                  <a:gd name="T14" fmla="*/ 567 w 609"/>
                  <a:gd name="T15" fmla="*/ 198 h 252"/>
                  <a:gd name="T16" fmla="*/ 609 w 609"/>
                  <a:gd name="T17" fmla="*/ 252 h 252"/>
                  <a:gd name="T18" fmla="*/ 609 w 609"/>
                  <a:gd name="T19" fmla="*/ 216 h 252"/>
                  <a:gd name="T20" fmla="*/ 561 w 609"/>
                  <a:gd name="T21" fmla="*/ 168 h 252"/>
                  <a:gd name="T22" fmla="*/ 502 w 609"/>
                  <a:gd name="T23" fmla="*/ 126 h 252"/>
                  <a:gd name="T24" fmla="*/ 436 w 609"/>
                  <a:gd name="T25" fmla="*/ 90 h 252"/>
                  <a:gd name="T26" fmla="*/ 364 w 609"/>
                  <a:gd name="T27" fmla="*/ 60 h 252"/>
                  <a:gd name="T28" fmla="*/ 286 w 609"/>
                  <a:gd name="T29" fmla="*/ 36 h 252"/>
                  <a:gd name="T30" fmla="*/ 197 w 609"/>
                  <a:gd name="T31" fmla="*/ 18 h 252"/>
                  <a:gd name="T32" fmla="*/ 107 w 609"/>
                  <a:gd name="T33" fmla="*/ 6 h 252"/>
                  <a:gd name="T34" fmla="*/ 12 w 609"/>
                  <a:gd name="T35" fmla="*/ 0 h 252"/>
                  <a:gd name="T36" fmla="*/ 6 w 609"/>
                  <a:gd name="T37" fmla="*/ 0 h 252"/>
                  <a:gd name="T38" fmla="*/ 0 w 609"/>
                  <a:gd name="T39" fmla="*/ 0 h 252"/>
                  <a:gd name="T40" fmla="*/ 0 w 609"/>
                  <a:gd name="T41" fmla="*/ 12 h 252"/>
                  <a:gd name="T42" fmla="*/ 6 w 609"/>
                  <a:gd name="T43" fmla="*/ 12 h 252"/>
                  <a:gd name="T44" fmla="*/ 12 w 609"/>
                  <a:gd name="T45" fmla="*/ 12 h 252"/>
                  <a:gd name="T46" fmla="*/ 12 w 609"/>
                  <a:gd name="T47" fmla="*/ 12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80" name="Freeform 40"/>
              <p:cNvSpPr>
                <a:spLocks/>
              </p:cNvSpPr>
              <p:nvPr/>
            </p:nvSpPr>
            <p:spPr bwMode="hidden">
              <a:xfrm>
                <a:off x="5246" y="4007"/>
                <a:ext cx="72" cy="54"/>
              </a:xfrm>
              <a:custGeom>
                <a:avLst/>
                <a:gdLst>
                  <a:gd name="T0" fmla="*/ 72 w 72"/>
                  <a:gd name="T1" fmla="*/ 0 h 54"/>
                  <a:gd name="T2" fmla="*/ 36 w 72"/>
                  <a:gd name="T3" fmla="*/ 30 h 54"/>
                  <a:gd name="T4" fmla="*/ 0 w 72"/>
                  <a:gd name="T5" fmla="*/ 54 h 54"/>
                  <a:gd name="T6" fmla="*/ 36 w 72"/>
                  <a:gd name="T7" fmla="*/ 54 h 54"/>
                  <a:gd name="T8" fmla="*/ 54 w 72"/>
                  <a:gd name="T9" fmla="*/ 42 h 54"/>
                  <a:gd name="T10" fmla="*/ 72 w 72"/>
                  <a:gd name="T11" fmla="*/ 24 h 54"/>
                  <a:gd name="T12" fmla="*/ 72 w 72"/>
                  <a:gd name="T13" fmla="*/ 24 h 54"/>
                  <a:gd name="T14" fmla="*/ 72 w 72"/>
                  <a:gd name="T15" fmla="*/ 0 h 54"/>
                  <a:gd name="T16" fmla="*/ 72 w 72"/>
                  <a:gd name="T17" fmla="*/ 0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81" name="Freeform 41"/>
              <p:cNvSpPr>
                <a:spLocks/>
              </p:cNvSpPr>
              <p:nvPr/>
            </p:nvSpPr>
            <p:spPr bwMode="hidden">
              <a:xfrm>
                <a:off x="4505" y="4073"/>
                <a:ext cx="705" cy="108"/>
              </a:xfrm>
              <a:custGeom>
                <a:avLst/>
                <a:gdLst>
                  <a:gd name="T0" fmla="*/ 299 w 705"/>
                  <a:gd name="T1" fmla="*/ 90 h 108"/>
                  <a:gd name="T2" fmla="*/ 221 w 705"/>
                  <a:gd name="T3" fmla="*/ 90 h 108"/>
                  <a:gd name="T4" fmla="*/ 143 w 705"/>
                  <a:gd name="T5" fmla="*/ 78 h 108"/>
                  <a:gd name="T6" fmla="*/ 0 w 705"/>
                  <a:gd name="T7" fmla="*/ 48 h 108"/>
                  <a:gd name="T8" fmla="*/ 0 w 705"/>
                  <a:gd name="T9" fmla="*/ 66 h 108"/>
                  <a:gd name="T10" fmla="*/ 143 w 705"/>
                  <a:gd name="T11" fmla="*/ 96 h 108"/>
                  <a:gd name="T12" fmla="*/ 221 w 705"/>
                  <a:gd name="T13" fmla="*/ 108 h 108"/>
                  <a:gd name="T14" fmla="*/ 299 w 705"/>
                  <a:gd name="T15" fmla="*/ 108 h 108"/>
                  <a:gd name="T16" fmla="*/ 412 w 705"/>
                  <a:gd name="T17" fmla="*/ 102 h 108"/>
                  <a:gd name="T18" fmla="*/ 520 w 705"/>
                  <a:gd name="T19" fmla="*/ 84 h 108"/>
                  <a:gd name="T20" fmla="*/ 615 w 705"/>
                  <a:gd name="T21" fmla="*/ 60 h 108"/>
                  <a:gd name="T22" fmla="*/ 705 w 705"/>
                  <a:gd name="T23" fmla="*/ 24 h 108"/>
                  <a:gd name="T24" fmla="*/ 705 w 705"/>
                  <a:gd name="T25" fmla="*/ 0 h 108"/>
                  <a:gd name="T26" fmla="*/ 615 w 705"/>
                  <a:gd name="T27" fmla="*/ 42 h 108"/>
                  <a:gd name="T28" fmla="*/ 520 w 705"/>
                  <a:gd name="T29" fmla="*/ 66 h 108"/>
                  <a:gd name="T30" fmla="*/ 412 w 705"/>
                  <a:gd name="T31" fmla="*/ 84 h 108"/>
                  <a:gd name="T32" fmla="*/ 299 w 705"/>
                  <a:gd name="T33" fmla="*/ 90 h 108"/>
                  <a:gd name="T34" fmla="*/ 299 w 705"/>
                  <a:gd name="T35" fmla="*/ 90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82" name="Freeform 42"/>
              <p:cNvSpPr>
                <a:spLocks/>
              </p:cNvSpPr>
              <p:nvPr/>
            </p:nvSpPr>
            <p:spPr bwMode="hidden">
              <a:xfrm>
                <a:off x="5336" y="3654"/>
                <a:ext cx="143" cy="341"/>
              </a:xfrm>
              <a:custGeom>
                <a:avLst/>
                <a:gdLst>
                  <a:gd name="T0" fmla="*/ 119 w 143"/>
                  <a:gd name="T1" fmla="*/ 114 h 341"/>
                  <a:gd name="T2" fmla="*/ 113 w 143"/>
                  <a:gd name="T3" fmla="*/ 173 h 341"/>
                  <a:gd name="T4" fmla="*/ 89 w 143"/>
                  <a:gd name="T5" fmla="*/ 239 h 341"/>
                  <a:gd name="T6" fmla="*/ 47 w 143"/>
                  <a:gd name="T7" fmla="*/ 293 h 341"/>
                  <a:gd name="T8" fmla="*/ 0 w 143"/>
                  <a:gd name="T9" fmla="*/ 341 h 341"/>
                  <a:gd name="T10" fmla="*/ 29 w 143"/>
                  <a:gd name="T11" fmla="*/ 341 h 341"/>
                  <a:gd name="T12" fmla="*/ 77 w 143"/>
                  <a:gd name="T13" fmla="*/ 287 h 341"/>
                  <a:gd name="T14" fmla="*/ 113 w 143"/>
                  <a:gd name="T15" fmla="*/ 233 h 341"/>
                  <a:gd name="T16" fmla="*/ 137 w 143"/>
                  <a:gd name="T17" fmla="*/ 173 h 341"/>
                  <a:gd name="T18" fmla="*/ 143 w 143"/>
                  <a:gd name="T19" fmla="*/ 114 h 341"/>
                  <a:gd name="T20" fmla="*/ 137 w 143"/>
                  <a:gd name="T21" fmla="*/ 60 h 341"/>
                  <a:gd name="T22" fmla="*/ 119 w 143"/>
                  <a:gd name="T23" fmla="*/ 0 h 341"/>
                  <a:gd name="T24" fmla="*/ 89 w 143"/>
                  <a:gd name="T25" fmla="*/ 0 h 341"/>
                  <a:gd name="T26" fmla="*/ 113 w 143"/>
                  <a:gd name="T27" fmla="*/ 60 h 341"/>
                  <a:gd name="T28" fmla="*/ 119 w 143"/>
                  <a:gd name="T29" fmla="*/ 114 h 341"/>
                  <a:gd name="T30" fmla="*/ 119 w 143"/>
                  <a:gd name="T31" fmla="*/ 114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83" name="Freeform 43"/>
              <p:cNvSpPr>
                <a:spLocks/>
              </p:cNvSpPr>
              <p:nvPr/>
            </p:nvSpPr>
            <p:spPr bwMode="hidden">
              <a:xfrm>
                <a:off x="5061" y="3624"/>
                <a:ext cx="83" cy="90"/>
              </a:xfrm>
              <a:custGeom>
                <a:avLst/>
                <a:gdLst>
                  <a:gd name="T0" fmla="*/ 59 w 83"/>
                  <a:gd name="T1" fmla="*/ 90 h 90"/>
                  <a:gd name="T2" fmla="*/ 83 w 83"/>
                  <a:gd name="T3" fmla="*/ 84 h 90"/>
                  <a:gd name="T4" fmla="*/ 71 w 83"/>
                  <a:gd name="T5" fmla="*/ 60 h 90"/>
                  <a:gd name="T6" fmla="*/ 53 w 83"/>
                  <a:gd name="T7" fmla="*/ 42 h 90"/>
                  <a:gd name="T8" fmla="*/ 6 w 83"/>
                  <a:gd name="T9" fmla="*/ 0 h 90"/>
                  <a:gd name="T10" fmla="*/ 0 w 83"/>
                  <a:gd name="T11" fmla="*/ 18 h 90"/>
                  <a:gd name="T12" fmla="*/ 35 w 83"/>
                  <a:gd name="T13" fmla="*/ 48 h 90"/>
                  <a:gd name="T14" fmla="*/ 59 w 83"/>
                  <a:gd name="T15" fmla="*/ 90 h 90"/>
                  <a:gd name="T16" fmla="*/ 59 w 83"/>
                  <a:gd name="T17" fmla="*/ 9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8225" name="Freeform 44"/>
              <p:cNvSpPr>
                <a:spLocks/>
              </p:cNvSpPr>
              <p:nvPr/>
            </p:nvSpPr>
            <p:spPr bwMode="hidden">
              <a:xfrm>
                <a:off x="4445" y="3552"/>
                <a:ext cx="717" cy="431"/>
              </a:xfrm>
              <a:custGeom>
                <a:avLst/>
                <a:gdLst>
                  <a:gd name="T0" fmla="*/ 693 w 717"/>
                  <a:gd name="T1" fmla="*/ 216 h 431"/>
                  <a:gd name="T2" fmla="*/ 687 w 717"/>
                  <a:gd name="T3" fmla="*/ 257 h 431"/>
                  <a:gd name="T4" fmla="*/ 669 w 717"/>
                  <a:gd name="T5" fmla="*/ 293 h 431"/>
                  <a:gd name="T6" fmla="*/ 633 w 717"/>
                  <a:gd name="T7" fmla="*/ 329 h 431"/>
                  <a:gd name="T8" fmla="*/ 598 w 717"/>
                  <a:gd name="T9" fmla="*/ 359 h 431"/>
                  <a:gd name="T10" fmla="*/ 544 w 717"/>
                  <a:gd name="T11" fmla="*/ 383 h 431"/>
                  <a:gd name="T12" fmla="*/ 490 w 717"/>
                  <a:gd name="T13" fmla="*/ 401 h 431"/>
                  <a:gd name="T14" fmla="*/ 424 w 717"/>
                  <a:gd name="T15" fmla="*/ 413 h 431"/>
                  <a:gd name="T16" fmla="*/ 359 w 717"/>
                  <a:gd name="T17" fmla="*/ 419 h 431"/>
                  <a:gd name="T18" fmla="*/ 293 w 717"/>
                  <a:gd name="T19" fmla="*/ 413 h 431"/>
                  <a:gd name="T20" fmla="*/ 227 w 717"/>
                  <a:gd name="T21" fmla="*/ 401 h 431"/>
                  <a:gd name="T22" fmla="*/ 173 w 717"/>
                  <a:gd name="T23" fmla="*/ 383 h 431"/>
                  <a:gd name="T24" fmla="*/ 119 w 717"/>
                  <a:gd name="T25" fmla="*/ 359 h 431"/>
                  <a:gd name="T26" fmla="*/ 84 w 717"/>
                  <a:gd name="T27" fmla="*/ 329 h 431"/>
                  <a:gd name="T28" fmla="*/ 48 w 717"/>
                  <a:gd name="T29" fmla="*/ 293 h 431"/>
                  <a:gd name="T30" fmla="*/ 30 w 717"/>
                  <a:gd name="T31" fmla="*/ 257 h 431"/>
                  <a:gd name="T32" fmla="*/ 24 w 717"/>
                  <a:gd name="T33" fmla="*/ 216 h 431"/>
                  <a:gd name="T34" fmla="*/ 30 w 717"/>
                  <a:gd name="T35" fmla="*/ 174 h 431"/>
                  <a:gd name="T36" fmla="*/ 48 w 717"/>
                  <a:gd name="T37" fmla="*/ 138 h 431"/>
                  <a:gd name="T38" fmla="*/ 84 w 717"/>
                  <a:gd name="T39" fmla="*/ 102 h 431"/>
                  <a:gd name="T40" fmla="*/ 119 w 717"/>
                  <a:gd name="T41" fmla="*/ 72 h 431"/>
                  <a:gd name="T42" fmla="*/ 173 w 717"/>
                  <a:gd name="T43" fmla="*/ 48 h 431"/>
                  <a:gd name="T44" fmla="*/ 227 w 717"/>
                  <a:gd name="T45" fmla="*/ 30 h 431"/>
                  <a:gd name="T46" fmla="*/ 293 w 717"/>
                  <a:gd name="T47" fmla="*/ 18 h 431"/>
                  <a:gd name="T48" fmla="*/ 359 w 717"/>
                  <a:gd name="T49" fmla="*/ 12 h 431"/>
                  <a:gd name="T50" fmla="*/ 418 w 717"/>
                  <a:gd name="T51" fmla="*/ 18 h 431"/>
                  <a:gd name="T52" fmla="*/ 478 w 717"/>
                  <a:gd name="T53" fmla="*/ 30 h 431"/>
                  <a:gd name="T54" fmla="*/ 532 w 717"/>
                  <a:gd name="T55" fmla="*/ 48 h 431"/>
                  <a:gd name="T56" fmla="*/ 580 w 717"/>
                  <a:gd name="T57" fmla="*/ 66 h 431"/>
                  <a:gd name="T58" fmla="*/ 586 w 717"/>
                  <a:gd name="T59" fmla="*/ 48 h 431"/>
                  <a:gd name="T60" fmla="*/ 478 w 717"/>
                  <a:gd name="T61" fmla="*/ 12 h 431"/>
                  <a:gd name="T62" fmla="*/ 418 w 717"/>
                  <a:gd name="T63" fmla="*/ 6 h 431"/>
                  <a:gd name="T64" fmla="*/ 359 w 717"/>
                  <a:gd name="T65" fmla="*/ 0 h 431"/>
                  <a:gd name="T66" fmla="*/ 287 w 717"/>
                  <a:gd name="T67" fmla="*/ 6 h 431"/>
                  <a:gd name="T68" fmla="*/ 221 w 717"/>
                  <a:gd name="T69" fmla="*/ 18 h 431"/>
                  <a:gd name="T70" fmla="*/ 161 w 717"/>
                  <a:gd name="T71" fmla="*/ 36 h 431"/>
                  <a:gd name="T72" fmla="*/ 107 w 717"/>
                  <a:gd name="T73" fmla="*/ 66 h 431"/>
                  <a:gd name="T74" fmla="*/ 60 w 717"/>
                  <a:gd name="T75" fmla="*/ 96 h 431"/>
                  <a:gd name="T76" fmla="*/ 30 w 717"/>
                  <a:gd name="T77" fmla="*/ 132 h 431"/>
                  <a:gd name="T78" fmla="*/ 6 w 717"/>
                  <a:gd name="T79" fmla="*/ 174 h 431"/>
                  <a:gd name="T80" fmla="*/ 0 w 717"/>
                  <a:gd name="T81" fmla="*/ 216 h 431"/>
                  <a:gd name="T82" fmla="*/ 6 w 717"/>
                  <a:gd name="T83" fmla="*/ 257 h 431"/>
                  <a:gd name="T84" fmla="*/ 30 w 717"/>
                  <a:gd name="T85" fmla="*/ 299 h 431"/>
                  <a:gd name="T86" fmla="*/ 60 w 717"/>
                  <a:gd name="T87" fmla="*/ 335 h 431"/>
                  <a:gd name="T88" fmla="*/ 107 w 717"/>
                  <a:gd name="T89" fmla="*/ 371 h 431"/>
                  <a:gd name="T90" fmla="*/ 161 w 717"/>
                  <a:gd name="T91" fmla="*/ 395 h 431"/>
                  <a:gd name="T92" fmla="*/ 221 w 717"/>
                  <a:gd name="T93" fmla="*/ 413 h 431"/>
                  <a:gd name="T94" fmla="*/ 287 w 717"/>
                  <a:gd name="T95" fmla="*/ 425 h 431"/>
                  <a:gd name="T96" fmla="*/ 359 w 717"/>
                  <a:gd name="T97" fmla="*/ 431 h 431"/>
                  <a:gd name="T98" fmla="*/ 430 w 717"/>
                  <a:gd name="T99" fmla="*/ 425 h 431"/>
                  <a:gd name="T100" fmla="*/ 496 w 717"/>
                  <a:gd name="T101" fmla="*/ 413 h 431"/>
                  <a:gd name="T102" fmla="*/ 562 w 717"/>
                  <a:gd name="T103" fmla="*/ 395 h 431"/>
                  <a:gd name="T104" fmla="*/ 610 w 717"/>
                  <a:gd name="T105" fmla="*/ 371 h 431"/>
                  <a:gd name="T106" fmla="*/ 657 w 717"/>
                  <a:gd name="T107" fmla="*/ 335 h 431"/>
                  <a:gd name="T108" fmla="*/ 687 w 717"/>
                  <a:gd name="T109" fmla="*/ 299 h 431"/>
                  <a:gd name="T110" fmla="*/ 711 w 717"/>
                  <a:gd name="T111" fmla="*/ 257 h 431"/>
                  <a:gd name="T112" fmla="*/ 717 w 717"/>
                  <a:gd name="T113" fmla="*/ 216 h 431"/>
                  <a:gd name="T114" fmla="*/ 717 w 717"/>
                  <a:gd name="T115" fmla="*/ 204 h 431"/>
                  <a:gd name="T116" fmla="*/ 711 w 717"/>
                  <a:gd name="T117" fmla="*/ 192 h 431"/>
                  <a:gd name="T118" fmla="*/ 687 w 717"/>
                  <a:gd name="T119" fmla="*/ 198 h 431"/>
                  <a:gd name="T120" fmla="*/ 693 w 717"/>
                  <a:gd name="T121" fmla="*/ 210 h 431"/>
                  <a:gd name="T122" fmla="*/ 693 w 717"/>
                  <a:gd name="T123" fmla="*/ 216 h 431"/>
                  <a:gd name="T124" fmla="*/ 693 w 717"/>
                  <a:gd name="T125" fmla="*/ 216 h 43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485" name="Freeform 45"/>
              <p:cNvSpPr>
                <a:spLocks/>
              </p:cNvSpPr>
              <p:nvPr/>
            </p:nvSpPr>
            <p:spPr bwMode="hidden">
              <a:xfrm>
                <a:off x="4349" y="3510"/>
                <a:ext cx="909" cy="533"/>
              </a:xfrm>
              <a:custGeom>
                <a:avLst/>
                <a:gdLst>
                  <a:gd name="T0" fmla="*/ 616 w 909"/>
                  <a:gd name="T1" fmla="*/ 0 h 533"/>
                  <a:gd name="T2" fmla="*/ 616 w 909"/>
                  <a:gd name="T3" fmla="*/ 18 h 533"/>
                  <a:gd name="T4" fmla="*/ 724 w 909"/>
                  <a:gd name="T5" fmla="*/ 60 h 533"/>
                  <a:gd name="T6" fmla="*/ 765 w 909"/>
                  <a:gd name="T7" fmla="*/ 84 h 533"/>
                  <a:gd name="T8" fmla="*/ 807 w 909"/>
                  <a:gd name="T9" fmla="*/ 114 h 533"/>
                  <a:gd name="T10" fmla="*/ 837 w 909"/>
                  <a:gd name="T11" fmla="*/ 144 h 533"/>
                  <a:gd name="T12" fmla="*/ 861 w 909"/>
                  <a:gd name="T13" fmla="*/ 180 h 533"/>
                  <a:gd name="T14" fmla="*/ 873 w 909"/>
                  <a:gd name="T15" fmla="*/ 216 h 533"/>
                  <a:gd name="T16" fmla="*/ 879 w 909"/>
                  <a:gd name="T17" fmla="*/ 258 h 533"/>
                  <a:gd name="T18" fmla="*/ 873 w 909"/>
                  <a:gd name="T19" fmla="*/ 311 h 533"/>
                  <a:gd name="T20" fmla="*/ 843 w 909"/>
                  <a:gd name="T21" fmla="*/ 359 h 533"/>
                  <a:gd name="T22" fmla="*/ 807 w 909"/>
                  <a:gd name="T23" fmla="*/ 401 h 533"/>
                  <a:gd name="T24" fmla="*/ 753 w 909"/>
                  <a:gd name="T25" fmla="*/ 443 h 533"/>
                  <a:gd name="T26" fmla="*/ 694 w 909"/>
                  <a:gd name="T27" fmla="*/ 473 h 533"/>
                  <a:gd name="T28" fmla="*/ 622 w 909"/>
                  <a:gd name="T29" fmla="*/ 497 h 533"/>
                  <a:gd name="T30" fmla="*/ 538 w 909"/>
                  <a:gd name="T31" fmla="*/ 509 h 533"/>
                  <a:gd name="T32" fmla="*/ 455 w 909"/>
                  <a:gd name="T33" fmla="*/ 515 h 533"/>
                  <a:gd name="T34" fmla="*/ 371 w 909"/>
                  <a:gd name="T35" fmla="*/ 509 h 533"/>
                  <a:gd name="T36" fmla="*/ 287 w 909"/>
                  <a:gd name="T37" fmla="*/ 497 h 533"/>
                  <a:gd name="T38" fmla="*/ 215 w 909"/>
                  <a:gd name="T39" fmla="*/ 473 h 533"/>
                  <a:gd name="T40" fmla="*/ 156 w 909"/>
                  <a:gd name="T41" fmla="*/ 443 h 533"/>
                  <a:gd name="T42" fmla="*/ 102 w 909"/>
                  <a:gd name="T43" fmla="*/ 401 h 533"/>
                  <a:gd name="T44" fmla="*/ 66 w 909"/>
                  <a:gd name="T45" fmla="*/ 359 h 533"/>
                  <a:gd name="T46" fmla="*/ 36 w 909"/>
                  <a:gd name="T47" fmla="*/ 311 h 533"/>
                  <a:gd name="T48" fmla="*/ 30 w 909"/>
                  <a:gd name="T49" fmla="*/ 258 h 533"/>
                  <a:gd name="T50" fmla="*/ 36 w 909"/>
                  <a:gd name="T51" fmla="*/ 222 h 533"/>
                  <a:gd name="T52" fmla="*/ 48 w 909"/>
                  <a:gd name="T53" fmla="*/ 186 h 533"/>
                  <a:gd name="T54" fmla="*/ 66 w 909"/>
                  <a:gd name="T55" fmla="*/ 156 h 533"/>
                  <a:gd name="T56" fmla="*/ 90 w 909"/>
                  <a:gd name="T57" fmla="*/ 126 h 533"/>
                  <a:gd name="T58" fmla="*/ 66 w 909"/>
                  <a:gd name="T59" fmla="*/ 114 h 533"/>
                  <a:gd name="T60" fmla="*/ 36 w 909"/>
                  <a:gd name="T61" fmla="*/ 144 h 533"/>
                  <a:gd name="T62" fmla="*/ 18 w 909"/>
                  <a:gd name="T63" fmla="*/ 180 h 533"/>
                  <a:gd name="T64" fmla="*/ 6 w 909"/>
                  <a:gd name="T65" fmla="*/ 216 h 533"/>
                  <a:gd name="T66" fmla="*/ 0 w 909"/>
                  <a:gd name="T67" fmla="*/ 258 h 533"/>
                  <a:gd name="T68" fmla="*/ 12 w 909"/>
                  <a:gd name="T69" fmla="*/ 311 h 533"/>
                  <a:gd name="T70" fmla="*/ 36 w 909"/>
                  <a:gd name="T71" fmla="*/ 365 h 533"/>
                  <a:gd name="T72" fmla="*/ 78 w 909"/>
                  <a:gd name="T73" fmla="*/ 413 h 533"/>
                  <a:gd name="T74" fmla="*/ 132 w 909"/>
                  <a:gd name="T75" fmla="*/ 449 h 533"/>
                  <a:gd name="T76" fmla="*/ 203 w 909"/>
                  <a:gd name="T77" fmla="*/ 485 h 533"/>
                  <a:gd name="T78" fmla="*/ 275 w 909"/>
                  <a:gd name="T79" fmla="*/ 509 h 533"/>
                  <a:gd name="T80" fmla="*/ 365 w 909"/>
                  <a:gd name="T81" fmla="*/ 527 h 533"/>
                  <a:gd name="T82" fmla="*/ 455 w 909"/>
                  <a:gd name="T83" fmla="*/ 533 h 533"/>
                  <a:gd name="T84" fmla="*/ 544 w 909"/>
                  <a:gd name="T85" fmla="*/ 527 h 533"/>
                  <a:gd name="T86" fmla="*/ 634 w 909"/>
                  <a:gd name="T87" fmla="*/ 509 h 533"/>
                  <a:gd name="T88" fmla="*/ 712 w 909"/>
                  <a:gd name="T89" fmla="*/ 485 h 533"/>
                  <a:gd name="T90" fmla="*/ 777 w 909"/>
                  <a:gd name="T91" fmla="*/ 449 h 533"/>
                  <a:gd name="T92" fmla="*/ 831 w 909"/>
                  <a:gd name="T93" fmla="*/ 413 h 533"/>
                  <a:gd name="T94" fmla="*/ 873 w 909"/>
                  <a:gd name="T95" fmla="*/ 365 h 533"/>
                  <a:gd name="T96" fmla="*/ 897 w 909"/>
                  <a:gd name="T97" fmla="*/ 311 h 533"/>
                  <a:gd name="T98" fmla="*/ 909 w 909"/>
                  <a:gd name="T99" fmla="*/ 258 h 533"/>
                  <a:gd name="T100" fmla="*/ 903 w 909"/>
                  <a:gd name="T101" fmla="*/ 216 h 533"/>
                  <a:gd name="T102" fmla="*/ 885 w 909"/>
                  <a:gd name="T103" fmla="*/ 174 h 533"/>
                  <a:gd name="T104" fmla="*/ 861 w 909"/>
                  <a:gd name="T105" fmla="*/ 132 h 533"/>
                  <a:gd name="T106" fmla="*/ 825 w 909"/>
                  <a:gd name="T107" fmla="*/ 102 h 533"/>
                  <a:gd name="T108" fmla="*/ 783 w 909"/>
                  <a:gd name="T109" fmla="*/ 66 h 533"/>
                  <a:gd name="T110" fmla="*/ 735 w 909"/>
                  <a:gd name="T111" fmla="*/ 42 h 533"/>
                  <a:gd name="T112" fmla="*/ 616 w 909"/>
                  <a:gd name="T113" fmla="*/ 0 h 533"/>
                  <a:gd name="T114" fmla="*/ 616 w 909"/>
                  <a:gd name="T115" fmla="*/ 0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86" name="Freeform 46"/>
              <p:cNvSpPr>
                <a:spLocks/>
              </p:cNvSpPr>
              <p:nvPr/>
            </p:nvSpPr>
            <p:spPr bwMode="hidden">
              <a:xfrm>
                <a:off x="4564" y="3492"/>
                <a:ext cx="365" cy="66"/>
              </a:xfrm>
              <a:custGeom>
                <a:avLst/>
                <a:gdLst>
                  <a:gd name="T0" fmla="*/ 240 w 365"/>
                  <a:gd name="T1" fmla="*/ 18 h 66"/>
                  <a:gd name="T2" fmla="*/ 299 w 365"/>
                  <a:gd name="T3" fmla="*/ 24 h 66"/>
                  <a:gd name="T4" fmla="*/ 359 w 365"/>
                  <a:gd name="T5" fmla="*/ 30 h 66"/>
                  <a:gd name="T6" fmla="*/ 365 w 365"/>
                  <a:gd name="T7" fmla="*/ 12 h 66"/>
                  <a:gd name="T8" fmla="*/ 305 w 365"/>
                  <a:gd name="T9" fmla="*/ 6 h 66"/>
                  <a:gd name="T10" fmla="*/ 240 w 365"/>
                  <a:gd name="T11" fmla="*/ 0 h 66"/>
                  <a:gd name="T12" fmla="*/ 174 w 365"/>
                  <a:gd name="T13" fmla="*/ 6 h 66"/>
                  <a:gd name="T14" fmla="*/ 114 w 365"/>
                  <a:gd name="T15" fmla="*/ 12 h 66"/>
                  <a:gd name="T16" fmla="*/ 0 w 365"/>
                  <a:gd name="T17" fmla="*/ 42 h 66"/>
                  <a:gd name="T18" fmla="*/ 0 w 365"/>
                  <a:gd name="T19" fmla="*/ 66 h 66"/>
                  <a:gd name="T20" fmla="*/ 54 w 365"/>
                  <a:gd name="T21" fmla="*/ 48 h 66"/>
                  <a:gd name="T22" fmla="*/ 114 w 365"/>
                  <a:gd name="T23" fmla="*/ 30 h 66"/>
                  <a:gd name="T24" fmla="*/ 174 w 365"/>
                  <a:gd name="T25" fmla="*/ 24 h 66"/>
                  <a:gd name="T26" fmla="*/ 240 w 365"/>
                  <a:gd name="T27" fmla="*/ 18 h 66"/>
                  <a:gd name="T28" fmla="*/ 240 w 365"/>
                  <a:gd name="T29" fmla="*/ 18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87" name="Freeform 47"/>
              <p:cNvSpPr>
                <a:spLocks/>
              </p:cNvSpPr>
              <p:nvPr/>
            </p:nvSpPr>
            <p:spPr bwMode="hidden">
              <a:xfrm>
                <a:off x="4463" y="3558"/>
                <a:ext cx="66" cy="48"/>
              </a:xfrm>
              <a:custGeom>
                <a:avLst/>
                <a:gdLst>
                  <a:gd name="T0" fmla="*/ 66 w 66"/>
                  <a:gd name="T1" fmla="*/ 18 h 48"/>
                  <a:gd name="T2" fmla="*/ 48 w 66"/>
                  <a:gd name="T3" fmla="*/ 0 h 48"/>
                  <a:gd name="T4" fmla="*/ 24 w 66"/>
                  <a:gd name="T5" fmla="*/ 12 h 48"/>
                  <a:gd name="T6" fmla="*/ 0 w 66"/>
                  <a:gd name="T7" fmla="*/ 30 h 48"/>
                  <a:gd name="T8" fmla="*/ 12 w 66"/>
                  <a:gd name="T9" fmla="*/ 48 h 48"/>
                  <a:gd name="T10" fmla="*/ 42 w 66"/>
                  <a:gd name="T11" fmla="*/ 30 h 48"/>
                  <a:gd name="T12" fmla="*/ 66 w 66"/>
                  <a:gd name="T13" fmla="*/ 18 h 48"/>
                  <a:gd name="T14" fmla="*/ 66 w 66"/>
                  <a:gd name="T15" fmla="*/ 18 h 4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88" name="Oval 48"/>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89" name="Oval 49"/>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90" name="Oval 50"/>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91" name="Oval 51"/>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92" name="Oval 52"/>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93" name="Oval 53"/>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grpSp>
        <p:grpSp>
          <p:nvGrpSpPr>
            <p:cNvPr id="8205" name="Group 54"/>
            <p:cNvGrpSpPr>
              <a:grpSpLocks/>
            </p:cNvGrpSpPr>
            <p:nvPr userDrawn="1"/>
          </p:nvGrpSpPr>
          <p:grpSpPr bwMode="auto">
            <a:xfrm>
              <a:off x="5280" y="3024"/>
              <a:ext cx="425" cy="258"/>
              <a:chOff x="5280" y="3024"/>
              <a:chExt cx="425" cy="258"/>
            </a:xfrm>
          </p:grpSpPr>
          <p:sp>
            <p:nvSpPr>
              <p:cNvPr id="8206" name="Freeform 55"/>
              <p:cNvSpPr>
                <a:spLocks/>
              </p:cNvSpPr>
              <p:nvPr/>
            </p:nvSpPr>
            <p:spPr bwMode="hidden">
              <a:xfrm>
                <a:off x="5280" y="3186"/>
                <a:ext cx="383" cy="96"/>
              </a:xfrm>
              <a:custGeom>
                <a:avLst/>
                <a:gdLst>
                  <a:gd name="T0" fmla="*/ 222 w 382"/>
                  <a:gd name="T1" fmla="*/ 96 h 96"/>
                  <a:gd name="T2" fmla="*/ 143 w 382"/>
                  <a:gd name="T3" fmla="*/ 90 h 96"/>
                  <a:gd name="T4" fmla="*/ 83 w 382"/>
                  <a:gd name="T5" fmla="*/ 66 h 96"/>
                  <a:gd name="T6" fmla="*/ 35 w 382"/>
                  <a:gd name="T7" fmla="*/ 36 h 96"/>
                  <a:gd name="T8" fmla="*/ 6 w 382"/>
                  <a:gd name="T9" fmla="*/ 0 h 96"/>
                  <a:gd name="T10" fmla="*/ 0 w 382"/>
                  <a:gd name="T11" fmla="*/ 6 h 96"/>
                  <a:gd name="T12" fmla="*/ 29 w 382"/>
                  <a:gd name="T13" fmla="*/ 42 h 96"/>
                  <a:gd name="T14" fmla="*/ 77 w 382"/>
                  <a:gd name="T15" fmla="*/ 72 h 96"/>
                  <a:gd name="T16" fmla="*/ 137 w 382"/>
                  <a:gd name="T17" fmla="*/ 90 h 96"/>
                  <a:gd name="T18" fmla="*/ 222 w 382"/>
                  <a:gd name="T19" fmla="*/ 96 h 96"/>
                  <a:gd name="T20" fmla="*/ 276 w 382"/>
                  <a:gd name="T21" fmla="*/ 90 h 96"/>
                  <a:gd name="T22" fmla="*/ 324 w 382"/>
                  <a:gd name="T23" fmla="*/ 84 h 96"/>
                  <a:gd name="T24" fmla="*/ 365 w 382"/>
                  <a:gd name="T25" fmla="*/ 66 h 96"/>
                  <a:gd name="T26" fmla="*/ 395 w 382"/>
                  <a:gd name="T27" fmla="*/ 42 h 96"/>
                  <a:gd name="T28" fmla="*/ 389 w 382"/>
                  <a:gd name="T29" fmla="*/ 42 h 96"/>
                  <a:gd name="T30" fmla="*/ 359 w 382"/>
                  <a:gd name="T31" fmla="*/ 66 h 96"/>
                  <a:gd name="T32" fmla="*/ 318 w 382"/>
                  <a:gd name="T33" fmla="*/ 78 h 96"/>
                  <a:gd name="T34" fmla="*/ 276 w 382"/>
                  <a:gd name="T35" fmla="*/ 90 h 96"/>
                  <a:gd name="T36" fmla="*/ 222 w 382"/>
                  <a:gd name="T37" fmla="*/ 96 h 96"/>
                  <a:gd name="T38" fmla="*/ 222 w 382"/>
                  <a:gd name="T39" fmla="*/ 96 h 9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207" name="Freeform 56"/>
              <p:cNvSpPr>
                <a:spLocks/>
              </p:cNvSpPr>
              <p:nvPr/>
            </p:nvSpPr>
            <p:spPr bwMode="hidden">
              <a:xfrm>
                <a:off x="5315" y="3024"/>
                <a:ext cx="258" cy="54"/>
              </a:xfrm>
              <a:custGeom>
                <a:avLst/>
                <a:gdLst>
                  <a:gd name="T0" fmla="*/ 174 w 258"/>
                  <a:gd name="T1" fmla="*/ 0 h 54"/>
                  <a:gd name="T2" fmla="*/ 216 w 258"/>
                  <a:gd name="T3" fmla="*/ 6 h 54"/>
                  <a:gd name="T4" fmla="*/ 258 w 258"/>
                  <a:gd name="T5" fmla="*/ 12 h 54"/>
                  <a:gd name="T6" fmla="*/ 252 w 258"/>
                  <a:gd name="T7" fmla="*/ 6 h 54"/>
                  <a:gd name="T8" fmla="*/ 216 w 258"/>
                  <a:gd name="T9" fmla="*/ 0 h 54"/>
                  <a:gd name="T10" fmla="*/ 174 w 258"/>
                  <a:gd name="T11" fmla="*/ 0 h 54"/>
                  <a:gd name="T12" fmla="*/ 120 w 258"/>
                  <a:gd name="T13" fmla="*/ 6 h 54"/>
                  <a:gd name="T14" fmla="*/ 78 w 258"/>
                  <a:gd name="T15" fmla="*/ 12 h 54"/>
                  <a:gd name="T16" fmla="*/ 36 w 258"/>
                  <a:gd name="T17" fmla="*/ 30 h 54"/>
                  <a:gd name="T18" fmla="*/ 0 w 258"/>
                  <a:gd name="T19" fmla="*/ 48 h 54"/>
                  <a:gd name="T20" fmla="*/ 6 w 258"/>
                  <a:gd name="T21" fmla="*/ 54 h 54"/>
                  <a:gd name="T22" fmla="*/ 36 w 258"/>
                  <a:gd name="T23" fmla="*/ 36 h 54"/>
                  <a:gd name="T24" fmla="*/ 78 w 258"/>
                  <a:gd name="T25" fmla="*/ 18 h 54"/>
                  <a:gd name="T26" fmla="*/ 120 w 258"/>
                  <a:gd name="T27" fmla="*/ 6 h 54"/>
                  <a:gd name="T28" fmla="*/ 174 w 258"/>
                  <a:gd name="T29" fmla="*/ 0 h 54"/>
                  <a:gd name="T30" fmla="*/ 174 w 258"/>
                  <a:gd name="T31" fmla="*/ 0 h 5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208" name="Freeform 57"/>
              <p:cNvSpPr>
                <a:spLocks/>
              </p:cNvSpPr>
              <p:nvPr/>
            </p:nvSpPr>
            <p:spPr bwMode="hidden">
              <a:xfrm>
                <a:off x="5645" y="3066"/>
                <a:ext cx="60" cy="156"/>
              </a:xfrm>
              <a:custGeom>
                <a:avLst/>
                <a:gdLst>
                  <a:gd name="T0" fmla="*/ 54 w 60"/>
                  <a:gd name="T1" fmla="*/ 90 h 156"/>
                  <a:gd name="T2" fmla="*/ 48 w 60"/>
                  <a:gd name="T3" fmla="*/ 126 h 156"/>
                  <a:gd name="T4" fmla="*/ 24 w 60"/>
                  <a:gd name="T5" fmla="*/ 156 h 156"/>
                  <a:gd name="T6" fmla="*/ 30 w 60"/>
                  <a:gd name="T7" fmla="*/ 156 h 156"/>
                  <a:gd name="T8" fmla="*/ 54 w 60"/>
                  <a:gd name="T9" fmla="*/ 126 h 156"/>
                  <a:gd name="T10" fmla="*/ 60 w 60"/>
                  <a:gd name="T11" fmla="*/ 90 h 156"/>
                  <a:gd name="T12" fmla="*/ 54 w 60"/>
                  <a:gd name="T13" fmla="*/ 66 h 156"/>
                  <a:gd name="T14" fmla="*/ 48 w 60"/>
                  <a:gd name="T15" fmla="*/ 42 h 156"/>
                  <a:gd name="T16" fmla="*/ 30 w 60"/>
                  <a:gd name="T17" fmla="*/ 18 h 156"/>
                  <a:gd name="T18" fmla="*/ 6 w 60"/>
                  <a:gd name="T19" fmla="*/ 0 h 156"/>
                  <a:gd name="T20" fmla="*/ 0 w 60"/>
                  <a:gd name="T21" fmla="*/ 6 h 156"/>
                  <a:gd name="T22" fmla="*/ 24 w 60"/>
                  <a:gd name="T23" fmla="*/ 24 h 156"/>
                  <a:gd name="T24" fmla="*/ 42 w 60"/>
                  <a:gd name="T25" fmla="*/ 42 h 156"/>
                  <a:gd name="T26" fmla="*/ 48 w 60"/>
                  <a:gd name="T27" fmla="*/ 66 h 156"/>
                  <a:gd name="T28" fmla="*/ 54 w 60"/>
                  <a:gd name="T29" fmla="*/ 90 h 156"/>
                  <a:gd name="T30" fmla="*/ 54 w 60"/>
                  <a:gd name="T31" fmla="*/ 90 h 15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209" name="Freeform 58"/>
              <p:cNvSpPr>
                <a:spLocks/>
              </p:cNvSpPr>
              <p:nvPr/>
            </p:nvSpPr>
            <p:spPr bwMode="hidden">
              <a:xfrm>
                <a:off x="5375" y="3246"/>
                <a:ext cx="192" cy="18"/>
              </a:xfrm>
              <a:custGeom>
                <a:avLst/>
                <a:gdLst>
                  <a:gd name="T0" fmla="*/ 114 w 192"/>
                  <a:gd name="T1" fmla="*/ 12 h 18"/>
                  <a:gd name="T2" fmla="*/ 72 w 192"/>
                  <a:gd name="T3" fmla="*/ 6 h 18"/>
                  <a:gd name="T4" fmla="*/ 30 w 192"/>
                  <a:gd name="T5" fmla="*/ 0 h 18"/>
                  <a:gd name="T6" fmla="*/ 0 w 192"/>
                  <a:gd name="T7" fmla="*/ 0 h 18"/>
                  <a:gd name="T8" fmla="*/ 54 w 192"/>
                  <a:gd name="T9" fmla="*/ 12 h 18"/>
                  <a:gd name="T10" fmla="*/ 114 w 192"/>
                  <a:gd name="T11" fmla="*/ 18 h 18"/>
                  <a:gd name="T12" fmla="*/ 156 w 192"/>
                  <a:gd name="T13" fmla="*/ 18 h 18"/>
                  <a:gd name="T14" fmla="*/ 192 w 192"/>
                  <a:gd name="T15" fmla="*/ 12 h 18"/>
                  <a:gd name="T16" fmla="*/ 186 w 192"/>
                  <a:gd name="T17" fmla="*/ 0 h 18"/>
                  <a:gd name="T18" fmla="*/ 150 w 192"/>
                  <a:gd name="T19" fmla="*/ 6 h 18"/>
                  <a:gd name="T20" fmla="*/ 114 w 192"/>
                  <a:gd name="T21" fmla="*/ 12 h 18"/>
                  <a:gd name="T22" fmla="*/ 114 w 192"/>
                  <a:gd name="T23" fmla="*/ 12 h 1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210" name="Freeform 59"/>
              <p:cNvSpPr>
                <a:spLocks/>
              </p:cNvSpPr>
              <p:nvPr/>
            </p:nvSpPr>
            <p:spPr bwMode="hidden">
              <a:xfrm>
                <a:off x="5304" y="3042"/>
                <a:ext cx="161" cy="186"/>
              </a:xfrm>
              <a:custGeom>
                <a:avLst/>
                <a:gdLst>
                  <a:gd name="T0" fmla="*/ 11 w 161"/>
                  <a:gd name="T1" fmla="*/ 114 h 186"/>
                  <a:gd name="T2" fmla="*/ 17 w 161"/>
                  <a:gd name="T3" fmla="*/ 96 h 186"/>
                  <a:gd name="T4" fmla="*/ 23 w 161"/>
                  <a:gd name="T5" fmla="*/ 78 h 186"/>
                  <a:gd name="T6" fmla="*/ 53 w 161"/>
                  <a:gd name="T7" fmla="*/ 42 h 186"/>
                  <a:gd name="T8" fmla="*/ 101 w 161"/>
                  <a:gd name="T9" fmla="*/ 18 h 186"/>
                  <a:gd name="T10" fmla="*/ 155 w 161"/>
                  <a:gd name="T11" fmla="*/ 6 h 186"/>
                  <a:gd name="T12" fmla="*/ 161 w 161"/>
                  <a:gd name="T13" fmla="*/ 0 h 186"/>
                  <a:gd name="T14" fmla="*/ 95 w 161"/>
                  <a:gd name="T15" fmla="*/ 12 h 186"/>
                  <a:gd name="T16" fmla="*/ 47 w 161"/>
                  <a:gd name="T17" fmla="*/ 36 h 186"/>
                  <a:gd name="T18" fmla="*/ 11 w 161"/>
                  <a:gd name="T19" fmla="*/ 72 h 186"/>
                  <a:gd name="T20" fmla="*/ 5 w 161"/>
                  <a:gd name="T21" fmla="*/ 90 h 186"/>
                  <a:gd name="T22" fmla="*/ 0 w 161"/>
                  <a:gd name="T23" fmla="*/ 114 h 186"/>
                  <a:gd name="T24" fmla="*/ 11 w 161"/>
                  <a:gd name="T25" fmla="*/ 150 h 186"/>
                  <a:gd name="T26" fmla="*/ 23 w 161"/>
                  <a:gd name="T27" fmla="*/ 168 h 186"/>
                  <a:gd name="T28" fmla="*/ 41 w 161"/>
                  <a:gd name="T29" fmla="*/ 186 h 186"/>
                  <a:gd name="T30" fmla="*/ 65 w 161"/>
                  <a:gd name="T31" fmla="*/ 186 h 186"/>
                  <a:gd name="T32" fmla="*/ 41 w 161"/>
                  <a:gd name="T33" fmla="*/ 168 h 186"/>
                  <a:gd name="T34" fmla="*/ 23 w 161"/>
                  <a:gd name="T35" fmla="*/ 150 h 186"/>
                  <a:gd name="T36" fmla="*/ 17 w 161"/>
                  <a:gd name="T37" fmla="*/ 132 h 186"/>
                  <a:gd name="T38" fmla="*/ 11 w 161"/>
                  <a:gd name="T39" fmla="*/ 114 h 186"/>
                  <a:gd name="T40" fmla="*/ 11 w 161"/>
                  <a:gd name="T41" fmla="*/ 114 h 18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211" name="Freeform 60"/>
              <p:cNvSpPr>
                <a:spLocks/>
              </p:cNvSpPr>
              <p:nvPr/>
            </p:nvSpPr>
            <p:spPr bwMode="hidden">
              <a:xfrm>
                <a:off x="5489" y="3042"/>
                <a:ext cx="186" cy="210"/>
              </a:xfrm>
              <a:custGeom>
                <a:avLst/>
                <a:gdLst>
                  <a:gd name="T0" fmla="*/ 0 w 185"/>
                  <a:gd name="T1" fmla="*/ 6 h 210"/>
                  <a:gd name="T2" fmla="*/ 66 w 185"/>
                  <a:gd name="T3" fmla="*/ 12 h 210"/>
                  <a:gd name="T4" fmla="*/ 132 w 185"/>
                  <a:gd name="T5" fmla="*/ 36 h 210"/>
                  <a:gd name="T6" fmla="*/ 168 w 185"/>
                  <a:gd name="T7" fmla="*/ 72 h 210"/>
                  <a:gd name="T8" fmla="*/ 174 w 185"/>
                  <a:gd name="T9" fmla="*/ 90 h 210"/>
                  <a:gd name="T10" fmla="*/ 180 w 185"/>
                  <a:gd name="T11" fmla="*/ 114 h 210"/>
                  <a:gd name="T12" fmla="*/ 174 w 185"/>
                  <a:gd name="T13" fmla="*/ 138 h 210"/>
                  <a:gd name="T14" fmla="*/ 162 w 185"/>
                  <a:gd name="T15" fmla="*/ 162 h 210"/>
                  <a:gd name="T16" fmla="*/ 132 w 185"/>
                  <a:gd name="T17" fmla="*/ 180 h 210"/>
                  <a:gd name="T18" fmla="*/ 90 w 185"/>
                  <a:gd name="T19" fmla="*/ 198 h 210"/>
                  <a:gd name="T20" fmla="*/ 109 w 185"/>
                  <a:gd name="T21" fmla="*/ 210 h 210"/>
                  <a:gd name="T22" fmla="*/ 144 w 185"/>
                  <a:gd name="T23" fmla="*/ 192 h 210"/>
                  <a:gd name="T24" fmla="*/ 174 w 185"/>
                  <a:gd name="T25" fmla="*/ 168 h 210"/>
                  <a:gd name="T26" fmla="*/ 192 w 185"/>
                  <a:gd name="T27" fmla="*/ 144 h 210"/>
                  <a:gd name="T28" fmla="*/ 198 w 185"/>
                  <a:gd name="T29" fmla="*/ 114 h 210"/>
                  <a:gd name="T30" fmla="*/ 192 w 185"/>
                  <a:gd name="T31" fmla="*/ 90 h 210"/>
                  <a:gd name="T32" fmla="*/ 186 w 185"/>
                  <a:gd name="T33" fmla="*/ 66 h 210"/>
                  <a:gd name="T34" fmla="*/ 168 w 185"/>
                  <a:gd name="T35" fmla="*/ 48 h 210"/>
                  <a:gd name="T36" fmla="*/ 144 w 185"/>
                  <a:gd name="T37" fmla="*/ 30 h 210"/>
                  <a:gd name="T38" fmla="*/ 72 w 185"/>
                  <a:gd name="T39" fmla="*/ 6 h 210"/>
                  <a:gd name="T40" fmla="*/ 0 w 185"/>
                  <a:gd name="T41" fmla="*/ 0 h 210"/>
                  <a:gd name="T42" fmla="*/ 0 w 185"/>
                  <a:gd name="T43" fmla="*/ 6 h 210"/>
                  <a:gd name="T44" fmla="*/ 0 w 185"/>
                  <a:gd name="T45" fmla="*/ 6 h 210"/>
                  <a:gd name="T46" fmla="*/ 0 w 185"/>
                  <a:gd name="T47" fmla="*/ 6 h 210"/>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212" name="Freeform 61"/>
              <p:cNvSpPr>
                <a:spLocks noEditPoints="1"/>
              </p:cNvSpPr>
              <p:nvPr/>
            </p:nvSpPr>
            <p:spPr bwMode="hidden">
              <a:xfrm>
                <a:off x="5345" y="3058"/>
                <a:ext cx="299" cy="186"/>
              </a:xfrm>
              <a:custGeom>
                <a:avLst/>
                <a:gdLst>
                  <a:gd name="T0" fmla="*/ 150 w 299"/>
                  <a:gd name="T1" fmla="*/ 0 h 186"/>
                  <a:gd name="T2" fmla="*/ 90 w 299"/>
                  <a:gd name="T3" fmla="*/ 6 h 186"/>
                  <a:gd name="T4" fmla="*/ 42 w 299"/>
                  <a:gd name="T5" fmla="*/ 30 h 186"/>
                  <a:gd name="T6" fmla="*/ 12 w 299"/>
                  <a:gd name="T7" fmla="*/ 54 h 186"/>
                  <a:gd name="T8" fmla="*/ 6 w 299"/>
                  <a:gd name="T9" fmla="*/ 72 h 186"/>
                  <a:gd name="T10" fmla="*/ 0 w 299"/>
                  <a:gd name="T11" fmla="*/ 90 h 186"/>
                  <a:gd name="T12" fmla="*/ 6 w 299"/>
                  <a:gd name="T13" fmla="*/ 108 h 186"/>
                  <a:gd name="T14" fmla="*/ 12 w 299"/>
                  <a:gd name="T15" fmla="*/ 126 h 186"/>
                  <a:gd name="T16" fmla="*/ 42 w 299"/>
                  <a:gd name="T17" fmla="*/ 156 h 186"/>
                  <a:gd name="T18" fmla="*/ 90 w 299"/>
                  <a:gd name="T19" fmla="*/ 180 h 186"/>
                  <a:gd name="T20" fmla="*/ 150 w 299"/>
                  <a:gd name="T21" fmla="*/ 186 h 186"/>
                  <a:gd name="T22" fmla="*/ 209 w 299"/>
                  <a:gd name="T23" fmla="*/ 180 h 186"/>
                  <a:gd name="T24" fmla="*/ 257 w 299"/>
                  <a:gd name="T25" fmla="*/ 156 h 186"/>
                  <a:gd name="T26" fmla="*/ 287 w 299"/>
                  <a:gd name="T27" fmla="*/ 126 h 186"/>
                  <a:gd name="T28" fmla="*/ 299 w 299"/>
                  <a:gd name="T29" fmla="*/ 108 h 186"/>
                  <a:gd name="T30" fmla="*/ 299 w 299"/>
                  <a:gd name="T31" fmla="*/ 90 h 186"/>
                  <a:gd name="T32" fmla="*/ 299 w 299"/>
                  <a:gd name="T33" fmla="*/ 72 h 186"/>
                  <a:gd name="T34" fmla="*/ 287 w 299"/>
                  <a:gd name="T35" fmla="*/ 54 h 186"/>
                  <a:gd name="T36" fmla="*/ 257 w 299"/>
                  <a:gd name="T37" fmla="*/ 30 h 186"/>
                  <a:gd name="T38" fmla="*/ 209 w 299"/>
                  <a:gd name="T39" fmla="*/ 6 h 186"/>
                  <a:gd name="T40" fmla="*/ 150 w 299"/>
                  <a:gd name="T41" fmla="*/ 0 h 186"/>
                  <a:gd name="T42" fmla="*/ 150 w 299"/>
                  <a:gd name="T43" fmla="*/ 0 h 186"/>
                  <a:gd name="T44" fmla="*/ 150 w 299"/>
                  <a:gd name="T45" fmla="*/ 180 h 186"/>
                  <a:gd name="T46" fmla="*/ 96 w 299"/>
                  <a:gd name="T47" fmla="*/ 174 h 186"/>
                  <a:gd name="T48" fmla="*/ 48 w 299"/>
                  <a:gd name="T49" fmla="*/ 156 h 186"/>
                  <a:gd name="T50" fmla="*/ 18 w 299"/>
                  <a:gd name="T51" fmla="*/ 126 h 186"/>
                  <a:gd name="T52" fmla="*/ 12 w 299"/>
                  <a:gd name="T53" fmla="*/ 108 h 186"/>
                  <a:gd name="T54" fmla="*/ 6 w 299"/>
                  <a:gd name="T55" fmla="*/ 90 h 186"/>
                  <a:gd name="T56" fmla="*/ 12 w 299"/>
                  <a:gd name="T57" fmla="*/ 72 h 186"/>
                  <a:gd name="T58" fmla="*/ 18 w 299"/>
                  <a:gd name="T59" fmla="*/ 54 h 186"/>
                  <a:gd name="T60" fmla="*/ 48 w 299"/>
                  <a:gd name="T61" fmla="*/ 30 h 186"/>
                  <a:gd name="T62" fmla="*/ 96 w 299"/>
                  <a:gd name="T63" fmla="*/ 12 h 186"/>
                  <a:gd name="T64" fmla="*/ 150 w 299"/>
                  <a:gd name="T65" fmla="*/ 6 h 186"/>
                  <a:gd name="T66" fmla="*/ 203 w 299"/>
                  <a:gd name="T67" fmla="*/ 12 h 186"/>
                  <a:gd name="T68" fmla="*/ 251 w 299"/>
                  <a:gd name="T69" fmla="*/ 30 h 186"/>
                  <a:gd name="T70" fmla="*/ 281 w 299"/>
                  <a:gd name="T71" fmla="*/ 54 h 186"/>
                  <a:gd name="T72" fmla="*/ 293 w 299"/>
                  <a:gd name="T73" fmla="*/ 72 h 186"/>
                  <a:gd name="T74" fmla="*/ 293 w 299"/>
                  <a:gd name="T75" fmla="*/ 90 h 186"/>
                  <a:gd name="T76" fmla="*/ 293 w 299"/>
                  <a:gd name="T77" fmla="*/ 108 h 186"/>
                  <a:gd name="T78" fmla="*/ 281 w 299"/>
                  <a:gd name="T79" fmla="*/ 126 h 186"/>
                  <a:gd name="T80" fmla="*/ 251 w 299"/>
                  <a:gd name="T81" fmla="*/ 156 h 186"/>
                  <a:gd name="T82" fmla="*/ 203 w 299"/>
                  <a:gd name="T83" fmla="*/ 174 h 186"/>
                  <a:gd name="T84" fmla="*/ 150 w 299"/>
                  <a:gd name="T85" fmla="*/ 180 h 186"/>
                  <a:gd name="T86" fmla="*/ 150 w 299"/>
                  <a:gd name="T87" fmla="*/ 180 h 18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8213" name="Group 62"/>
              <p:cNvGrpSpPr>
                <a:grpSpLocks/>
              </p:cNvGrpSpPr>
              <p:nvPr/>
            </p:nvGrpSpPr>
            <p:grpSpPr bwMode="auto">
              <a:xfrm>
                <a:off x="5381" y="3085"/>
                <a:ext cx="227" cy="132"/>
                <a:chOff x="5381" y="3085"/>
                <a:chExt cx="227" cy="132"/>
              </a:xfrm>
            </p:grpSpPr>
            <p:sp>
              <p:nvSpPr>
                <p:cNvPr id="8214" name="Oval 63"/>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solidFill>
                      <a:srgbClr val="FFFFFF"/>
                    </a:solidFill>
                    <a:latin typeface="Arial" charset="0"/>
                  </a:endParaRPr>
                </a:p>
              </p:txBody>
            </p:sp>
            <p:sp>
              <p:nvSpPr>
                <p:cNvPr id="8215" name="Oval 64"/>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solidFill>
                      <a:srgbClr val="FFFFFF"/>
                    </a:solidFill>
                    <a:latin typeface="Arial" charset="0"/>
                  </a:endParaRPr>
                </a:p>
              </p:txBody>
            </p:sp>
            <p:sp>
              <p:nvSpPr>
                <p:cNvPr id="8216" name="Oval 65"/>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solidFill>
                      <a:srgbClr val="FFFFFF"/>
                    </a:solidFill>
                    <a:latin typeface="Arial" charset="0"/>
                  </a:endParaRPr>
                </a:p>
              </p:txBody>
            </p:sp>
            <p:sp>
              <p:nvSpPr>
                <p:cNvPr id="8217" name="Oval 66"/>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solidFill>
                      <a:srgbClr val="FFFFFF"/>
                    </a:solidFill>
                    <a:latin typeface="Arial" charset="0"/>
                  </a:endParaRPr>
                </a:p>
              </p:txBody>
            </p:sp>
          </p:grpSp>
        </p:grpSp>
      </p:grpSp>
      <p:sp>
        <p:nvSpPr>
          <p:cNvPr id="61507" name="Rectangle 67"/>
          <p:cNvSpPr>
            <a:spLocks noGrp="1" noChangeArrowheads="1"/>
          </p:cNvSpPr>
          <p:nvPr>
            <p:ph type="title"/>
          </p:nvPr>
        </p:nvSpPr>
        <p:spPr bwMode="auto">
          <a:xfrm>
            <a:off x="457200" y="277813"/>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1" compatLnSpc="1">
            <a:prstTxWarp prst="textNoShape">
              <a:avLst/>
            </a:prstTxWarp>
          </a:bodyPr>
          <a:lstStyle/>
          <a:p>
            <a:pPr lvl="0"/>
            <a:r>
              <a:rPr lang="en-US" smtClean="0"/>
              <a:t>Click to edit Master title style</a:t>
            </a:r>
          </a:p>
        </p:txBody>
      </p:sp>
      <p:sp>
        <p:nvSpPr>
          <p:cNvPr id="61508" name="Rectangle 68"/>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1509" name="Rectangle 69"/>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400">
                <a:solidFill>
                  <a:srgbClr val="FFFFFF"/>
                </a:solidFill>
                <a:effectLst>
                  <a:outerShdw blurRad="38100" dist="38100" dir="2700000" algn="tl">
                    <a:srgbClr val="000000"/>
                  </a:outerShdw>
                </a:effectLst>
                <a:latin typeface="Arial" charset="0"/>
              </a:defRPr>
            </a:lvl1pPr>
          </a:lstStyle>
          <a:p>
            <a:pPr>
              <a:defRPr/>
            </a:pPr>
            <a:endParaRPr lang="en-US"/>
          </a:p>
        </p:txBody>
      </p:sp>
      <p:sp>
        <p:nvSpPr>
          <p:cNvPr id="61510" name="Rectangle 70"/>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400">
                <a:solidFill>
                  <a:srgbClr val="FFFFFF"/>
                </a:solidFill>
                <a:effectLst>
                  <a:outerShdw blurRad="38100" dist="38100" dir="2700000" algn="tl">
                    <a:srgbClr val="000000"/>
                  </a:outerShdw>
                </a:effectLst>
                <a:latin typeface="Arial" charset="0"/>
              </a:defRPr>
            </a:lvl1pPr>
          </a:lstStyle>
          <a:p>
            <a:pPr>
              <a:defRPr/>
            </a:pPr>
            <a:endParaRPr lang="en-US"/>
          </a:p>
        </p:txBody>
      </p:sp>
      <p:sp>
        <p:nvSpPr>
          <p:cNvPr id="61511" name="Rectangle 71"/>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400">
                <a:solidFill>
                  <a:srgbClr val="FFFFFF"/>
                </a:solidFill>
                <a:effectLst>
                  <a:outerShdw blurRad="38100" dist="38100" dir="2700000" algn="tl">
                    <a:srgbClr val="000000"/>
                  </a:outerShdw>
                </a:effectLst>
                <a:latin typeface="Arial" charset="0"/>
              </a:defRPr>
            </a:lvl1pPr>
          </a:lstStyle>
          <a:p>
            <a:pPr>
              <a:defRPr/>
            </a:pPr>
            <a:fld id="{F2C9716E-86DE-4538-A3FD-7FCA67303583}"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887" r:id="rId1"/>
    <p:sldLayoutId id="2147483860" r:id="rId2"/>
    <p:sldLayoutId id="2147483861" r:id="rId3"/>
    <p:sldLayoutId id="2147483862" r:id="rId4"/>
    <p:sldLayoutId id="2147483863" r:id="rId5"/>
    <p:sldLayoutId id="2147483864" r:id="rId6"/>
    <p:sldLayoutId id="2147483865" r:id="rId7"/>
    <p:sldLayoutId id="2147483866" r:id="rId8"/>
    <p:sldLayoutId id="2147483867" r:id="rId9"/>
    <p:sldLayoutId id="2147483868" r:id="rId10"/>
    <p:sldLayoutId id="2147483869" r:id="rId11"/>
    <p:sldLayoutId id="2147483870" r:id="rId12"/>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Ø"/>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2"/>
        </a:buClr>
        <a:buSzPct val="50000"/>
        <a:buFont typeface="Wingdings" pitchFamily="2" charset="2"/>
        <a:buChar char="l"/>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accent2"/>
        </a:buClr>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SzPct val="50000"/>
        <a:buFont typeface="Wingdings" pitchFamily="2" charset="2"/>
        <a:buChar char="l"/>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42" name="Freeform 2"/>
          <p:cNvSpPr>
            <a:spLocks/>
          </p:cNvSpPr>
          <p:nvPr/>
        </p:nvSpPr>
        <p:spPr bwMode="hidden">
          <a:xfrm>
            <a:off x="6627813" y="6429375"/>
            <a:ext cx="285750" cy="209550"/>
          </a:xfrm>
          <a:custGeom>
            <a:avLst/>
            <a:gdLst>
              <a:gd name="T0" fmla="*/ 0 w 179"/>
              <a:gd name="T1" fmla="*/ 132 h 132"/>
              <a:gd name="T2" fmla="*/ 29 w 179"/>
              <a:gd name="T3" fmla="*/ 132 h 132"/>
              <a:gd name="T4" fmla="*/ 77 w 179"/>
              <a:gd name="T5" fmla="*/ 108 h 132"/>
              <a:gd name="T6" fmla="*/ 119 w 179"/>
              <a:gd name="T7" fmla="*/ 78 h 132"/>
              <a:gd name="T8" fmla="*/ 155 w 179"/>
              <a:gd name="T9" fmla="*/ 48 h 132"/>
              <a:gd name="T10" fmla="*/ 179 w 179"/>
              <a:gd name="T11" fmla="*/ 12 h 132"/>
              <a:gd name="T12" fmla="*/ 173 w 179"/>
              <a:gd name="T13" fmla="*/ 6 h 132"/>
              <a:gd name="T14" fmla="*/ 167 w 179"/>
              <a:gd name="T15" fmla="*/ 0 h 132"/>
              <a:gd name="T16" fmla="*/ 137 w 179"/>
              <a:gd name="T17" fmla="*/ 42 h 132"/>
              <a:gd name="T18" fmla="*/ 101 w 179"/>
              <a:gd name="T19" fmla="*/ 78 h 132"/>
              <a:gd name="T20" fmla="*/ 53 w 179"/>
              <a:gd name="T21" fmla="*/ 108 h 132"/>
              <a:gd name="T22" fmla="*/ 0 w 179"/>
              <a:gd name="T23" fmla="*/ 132 h 132"/>
              <a:gd name="T24" fmla="*/ 0 w 179"/>
              <a:gd name="T25" fmla="*/ 13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9" h="132">
                <a:moveTo>
                  <a:pt x="0" y="132"/>
                </a:moveTo>
                <a:lnTo>
                  <a:pt x="29" y="132"/>
                </a:lnTo>
                <a:lnTo>
                  <a:pt x="77" y="108"/>
                </a:lnTo>
                <a:lnTo>
                  <a:pt x="119" y="78"/>
                </a:lnTo>
                <a:lnTo>
                  <a:pt x="155" y="48"/>
                </a:lnTo>
                <a:lnTo>
                  <a:pt x="179" y="12"/>
                </a:lnTo>
                <a:lnTo>
                  <a:pt x="173" y="6"/>
                </a:lnTo>
                <a:lnTo>
                  <a:pt x="167" y="0"/>
                </a:lnTo>
                <a:lnTo>
                  <a:pt x="137" y="42"/>
                </a:lnTo>
                <a:lnTo>
                  <a:pt x="101" y="78"/>
                </a:lnTo>
                <a:lnTo>
                  <a:pt x="53" y="108"/>
                </a:lnTo>
                <a:lnTo>
                  <a:pt x="0" y="132"/>
                </a:lnTo>
                <a:lnTo>
                  <a:pt x="0" y="132"/>
                </a:lnTo>
                <a:close/>
              </a:path>
            </a:pathLst>
          </a:custGeom>
          <a:gradFill rotWithShape="0">
            <a:gsLst>
              <a:gs pos="0">
                <a:schemeClr val="accent2"/>
              </a:gs>
              <a:gs pos="100000">
                <a:schemeClr val="accent2">
                  <a:gamma/>
                  <a:shade val="87843"/>
                  <a:invGamma/>
                </a:schemeClr>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grpSp>
        <p:nvGrpSpPr>
          <p:cNvPr id="9219" name="Group 3"/>
          <p:cNvGrpSpPr>
            <a:grpSpLocks/>
          </p:cNvGrpSpPr>
          <p:nvPr/>
        </p:nvGrpSpPr>
        <p:grpSpPr bwMode="auto">
          <a:xfrm>
            <a:off x="3175" y="4267200"/>
            <a:ext cx="9140825" cy="2590800"/>
            <a:chOff x="2" y="2688"/>
            <a:chExt cx="5758" cy="1632"/>
          </a:xfrm>
        </p:grpSpPr>
        <p:sp>
          <p:nvSpPr>
            <p:cNvPr id="9225" name="Freeform 4"/>
            <p:cNvSpPr>
              <a:spLocks/>
            </p:cNvSpPr>
            <p:nvPr/>
          </p:nvSpPr>
          <p:spPr bwMode="hidden">
            <a:xfrm>
              <a:off x="2" y="2688"/>
              <a:ext cx="5758" cy="1632"/>
            </a:xfrm>
            <a:custGeom>
              <a:avLst/>
              <a:gdLst>
                <a:gd name="T0" fmla="*/ 5978 w 5740"/>
                <a:gd name="T1" fmla="*/ 0 h 4316"/>
                <a:gd name="T2" fmla="*/ 0 w 5740"/>
                <a:gd name="T3" fmla="*/ 0 h 4316"/>
                <a:gd name="T4" fmla="*/ 0 w 5740"/>
                <a:gd name="T5" fmla="*/ 0 h 4316"/>
                <a:gd name="T6" fmla="*/ 5978 w 5740"/>
                <a:gd name="T7" fmla="*/ 0 h 4316"/>
                <a:gd name="T8" fmla="*/ 5978 w 5740"/>
                <a:gd name="T9" fmla="*/ 0 h 4316"/>
                <a:gd name="T10" fmla="*/ 5978 w 5740"/>
                <a:gd name="T11" fmla="*/ 0 h 431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4316">
                  <a:moveTo>
                    <a:pt x="5740" y="4316"/>
                  </a:moveTo>
                  <a:lnTo>
                    <a:pt x="0" y="4316"/>
                  </a:lnTo>
                  <a:lnTo>
                    <a:pt x="0" y="0"/>
                  </a:lnTo>
                  <a:lnTo>
                    <a:pt x="5740" y="0"/>
                  </a:lnTo>
                  <a:lnTo>
                    <a:pt x="5740" y="431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9226" name="Group 5"/>
            <p:cNvGrpSpPr>
              <a:grpSpLocks/>
            </p:cNvGrpSpPr>
            <p:nvPr userDrawn="1"/>
          </p:nvGrpSpPr>
          <p:grpSpPr bwMode="auto">
            <a:xfrm>
              <a:off x="3528" y="3715"/>
              <a:ext cx="792" cy="521"/>
              <a:chOff x="3527" y="3715"/>
              <a:chExt cx="792" cy="521"/>
            </a:xfrm>
          </p:grpSpPr>
          <p:sp>
            <p:nvSpPr>
              <p:cNvPr id="61446" name="Oval 6"/>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47" name="Oval 7"/>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48" name="Oval 8"/>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49" name="Oval 9"/>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50" name="Oval 10"/>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51" name="Freeform 11"/>
              <p:cNvSpPr>
                <a:spLocks/>
              </p:cNvSpPr>
              <p:nvPr/>
            </p:nvSpPr>
            <p:spPr bwMode="hidden">
              <a:xfrm>
                <a:off x="3575" y="3715"/>
                <a:ext cx="383" cy="161"/>
              </a:xfrm>
              <a:custGeom>
                <a:avLst/>
                <a:gdLst>
                  <a:gd name="T0" fmla="*/ 376 w 382"/>
                  <a:gd name="T1" fmla="*/ 12 h 161"/>
                  <a:gd name="T2" fmla="*/ 257 w 382"/>
                  <a:gd name="T3" fmla="*/ 24 h 161"/>
                  <a:gd name="T4" fmla="*/ 149 w 382"/>
                  <a:gd name="T5" fmla="*/ 54 h 161"/>
                  <a:gd name="T6" fmla="*/ 101 w 382"/>
                  <a:gd name="T7" fmla="*/ 77 h 161"/>
                  <a:gd name="T8" fmla="*/ 59 w 382"/>
                  <a:gd name="T9" fmla="*/ 101 h 161"/>
                  <a:gd name="T10" fmla="*/ 24 w 382"/>
                  <a:gd name="T11" fmla="*/ 131 h 161"/>
                  <a:gd name="T12" fmla="*/ 0 w 382"/>
                  <a:gd name="T13" fmla="*/ 161 h 161"/>
                  <a:gd name="T14" fmla="*/ 0 w 382"/>
                  <a:gd name="T15" fmla="*/ 137 h 161"/>
                  <a:gd name="T16" fmla="*/ 29 w 382"/>
                  <a:gd name="T17" fmla="*/ 107 h 161"/>
                  <a:gd name="T18" fmla="*/ 65 w 382"/>
                  <a:gd name="T19" fmla="*/ 83 h 161"/>
                  <a:gd name="T20" fmla="*/ 155 w 382"/>
                  <a:gd name="T21" fmla="*/ 36 h 161"/>
                  <a:gd name="T22" fmla="*/ 257 w 382"/>
                  <a:gd name="T23" fmla="*/ 12 h 161"/>
                  <a:gd name="T24" fmla="*/ 376 w 382"/>
                  <a:gd name="T25" fmla="*/ 0 h 161"/>
                  <a:gd name="T26" fmla="*/ 376 w 382"/>
                  <a:gd name="T27" fmla="*/ 0 h 161"/>
                  <a:gd name="T28" fmla="*/ 382 w 382"/>
                  <a:gd name="T29" fmla="*/ 0 h 161"/>
                  <a:gd name="T30" fmla="*/ 382 w 382"/>
                  <a:gd name="T31" fmla="*/ 12 h 161"/>
                  <a:gd name="T32" fmla="*/ 376 w 382"/>
                  <a:gd name="T33" fmla="*/ 12 h 161"/>
                  <a:gd name="T34" fmla="*/ 376 w 382"/>
                  <a:gd name="T35" fmla="*/ 12 h 161"/>
                  <a:gd name="T36" fmla="*/ 376 w 382"/>
                  <a:gd name="T37" fmla="*/ 12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52" name="Freeform 12"/>
              <p:cNvSpPr>
                <a:spLocks/>
              </p:cNvSpPr>
              <p:nvPr/>
            </p:nvSpPr>
            <p:spPr bwMode="hidden">
              <a:xfrm>
                <a:off x="3695" y="4170"/>
                <a:ext cx="444" cy="66"/>
              </a:xfrm>
              <a:custGeom>
                <a:avLst/>
                <a:gdLst>
                  <a:gd name="T0" fmla="*/ 257 w 443"/>
                  <a:gd name="T1" fmla="*/ 54 h 66"/>
                  <a:gd name="T2" fmla="*/ 353 w 443"/>
                  <a:gd name="T3" fmla="*/ 48 h 66"/>
                  <a:gd name="T4" fmla="*/ 443 w 443"/>
                  <a:gd name="T5" fmla="*/ 24 h 66"/>
                  <a:gd name="T6" fmla="*/ 443 w 443"/>
                  <a:gd name="T7" fmla="*/ 36 h 66"/>
                  <a:gd name="T8" fmla="*/ 353 w 443"/>
                  <a:gd name="T9" fmla="*/ 60 h 66"/>
                  <a:gd name="T10" fmla="*/ 257 w 443"/>
                  <a:gd name="T11" fmla="*/ 66 h 66"/>
                  <a:gd name="T12" fmla="*/ 186 w 443"/>
                  <a:gd name="T13" fmla="*/ 60 h 66"/>
                  <a:gd name="T14" fmla="*/ 120 w 443"/>
                  <a:gd name="T15" fmla="*/ 48 h 66"/>
                  <a:gd name="T16" fmla="*/ 60 w 443"/>
                  <a:gd name="T17" fmla="*/ 36 h 66"/>
                  <a:gd name="T18" fmla="*/ 0 w 443"/>
                  <a:gd name="T19" fmla="*/ 12 h 66"/>
                  <a:gd name="T20" fmla="*/ 0 w 443"/>
                  <a:gd name="T21" fmla="*/ 0 h 66"/>
                  <a:gd name="T22" fmla="*/ 54 w 443"/>
                  <a:gd name="T23" fmla="*/ 24 h 66"/>
                  <a:gd name="T24" fmla="*/ 120 w 443"/>
                  <a:gd name="T25" fmla="*/ 36 h 66"/>
                  <a:gd name="T26" fmla="*/ 186 w 443"/>
                  <a:gd name="T27" fmla="*/ 48 h 66"/>
                  <a:gd name="T28" fmla="*/ 257 w 443"/>
                  <a:gd name="T29" fmla="*/ 54 h 66"/>
                  <a:gd name="T30" fmla="*/ 257 w 443"/>
                  <a:gd name="T31" fmla="*/ 54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53" name="Freeform 13"/>
              <p:cNvSpPr>
                <a:spLocks/>
              </p:cNvSpPr>
              <p:nvPr/>
            </p:nvSpPr>
            <p:spPr bwMode="hidden">
              <a:xfrm>
                <a:off x="3527" y="3906"/>
                <a:ext cx="89" cy="216"/>
              </a:xfrm>
              <a:custGeom>
                <a:avLst/>
                <a:gdLst>
                  <a:gd name="T0" fmla="*/ 12 w 89"/>
                  <a:gd name="T1" fmla="*/ 66 h 216"/>
                  <a:gd name="T2" fmla="*/ 18 w 89"/>
                  <a:gd name="T3" fmla="*/ 108 h 216"/>
                  <a:gd name="T4" fmla="*/ 36 w 89"/>
                  <a:gd name="T5" fmla="*/ 144 h 216"/>
                  <a:gd name="T6" fmla="*/ 60 w 89"/>
                  <a:gd name="T7" fmla="*/ 180 h 216"/>
                  <a:gd name="T8" fmla="*/ 89 w 89"/>
                  <a:gd name="T9" fmla="*/ 216 h 216"/>
                  <a:gd name="T10" fmla="*/ 72 w 89"/>
                  <a:gd name="T11" fmla="*/ 216 h 216"/>
                  <a:gd name="T12" fmla="*/ 42 w 89"/>
                  <a:gd name="T13" fmla="*/ 180 h 216"/>
                  <a:gd name="T14" fmla="*/ 18 w 89"/>
                  <a:gd name="T15" fmla="*/ 144 h 216"/>
                  <a:gd name="T16" fmla="*/ 6 w 89"/>
                  <a:gd name="T17" fmla="*/ 108 h 216"/>
                  <a:gd name="T18" fmla="*/ 0 w 89"/>
                  <a:gd name="T19" fmla="*/ 66 h 216"/>
                  <a:gd name="T20" fmla="*/ 0 w 89"/>
                  <a:gd name="T21" fmla="*/ 30 h 216"/>
                  <a:gd name="T22" fmla="*/ 12 w 89"/>
                  <a:gd name="T23" fmla="*/ 0 h 216"/>
                  <a:gd name="T24" fmla="*/ 30 w 89"/>
                  <a:gd name="T25" fmla="*/ 0 h 216"/>
                  <a:gd name="T26" fmla="*/ 18 w 89"/>
                  <a:gd name="T27" fmla="*/ 30 h 216"/>
                  <a:gd name="T28" fmla="*/ 12 w 89"/>
                  <a:gd name="T29" fmla="*/ 66 h 216"/>
                  <a:gd name="T30" fmla="*/ 12 w 89"/>
                  <a:gd name="T31" fmla="*/ 66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54" name="Freeform 14"/>
              <p:cNvSpPr>
                <a:spLocks/>
              </p:cNvSpPr>
              <p:nvPr/>
            </p:nvSpPr>
            <p:spPr bwMode="hidden">
              <a:xfrm>
                <a:off x="3569" y="3745"/>
                <a:ext cx="750" cy="461"/>
              </a:xfrm>
              <a:custGeom>
                <a:avLst/>
                <a:gdLst>
                  <a:gd name="T0" fmla="*/ 382 w 747"/>
                  <a:gd name="T1" fmla="*/ 443 h 461"/>
                  <a:gd name="T2" fmla="*/ 311 w 747"/>
                  <a:gd name="T3" fmla="*/ 437 h 461"/>
                  <a:gd name="T4" fmla="*/ 245 w 747"/>
                  <a:gd name="T5" fmla="*/ 425 h 461"/>
                  <a:gd name="T6" fmla="*/ 185 w 747"/>
                  <a:gd name="T7" fmla="*/ 407 h 461"/>
                  <a:gd name="T8" fmla="*/ 131 w 747"/>
                  <a:gd name="T9" fmla="*/ 383 h 461"/>
                  <a:gd name="T10" fmla="*/ 83 w 747"/>
                  <a:gd name="T11" fmla="*/ 347 h 461"/>
                  <a:gd name="T12" fmla="*/ 53 w 747"/>
                  <a:gd name="T13" fmla="*/ 311 h 461"/>
                  <a:gd name="T14" fmla="*/ 30 w 747"/>
                  <a:gd name="T15" fmla="*/ 269 h 461"/>
                  <a:gd name="T16" fmla="*/ 24 w 747"/>
                  <a:gd name="T17" fmla="*/ 227 h 461"/>
                  <a:gd name="T18" fmla="*/ 30 w 747"/>
                  <a:gd name="T19" fmla="*/ 185 h 461"/>
                  <a:gd name="T20" fmla="*/ 53 w 747"/>
                  <a:gd name="T21" fmla="*/ 143 h 461"/>
                  <a:gd name="T22" fmla="*/ 83 w 747"/>
                  <a:gd name="T23" fmla="*/ 107 h 461"/>
                  <a:gd name="T24" fmla="*/ 131 w 747"/>
                  <a:gd name="T25" fmla="*/ 77 h 461"/>
                  <a:gd name="T26" fmla="*/ 185 w 747"/>
                  <a:gd name="T27" fmla="*/ 47 h 461"/>
                  <a:gd name="T28" fmla="*/ 245 w 747"/>
                  <a:gd name="T29" fmla="*/ 30 h 461"/>
                  <a:gd name="T30" fmla="*/ 311 w 747"/>
                  <a:gd name="T31" fmla="*/ 18 h 461"/>
                  <a:gd name="T32" fmla="*/ 382 w 747"/>
                  <a:gd name="T33" fmla="*/ 12 h 461"/>
                  <a:gd name="T34" fmla="*/ 478 w 747"/>
                  <a:gd name="T35" fmla="*/ 18 h 461"/>
                  <a:gd name="T36" fmla="*/ 562 w 747"/>
                  <a:gd name="T37" fmla="*/ 41 h 461"/>
                  <a:gd name="T38" fmla="*/ 562 w 747"/>
                  <a:gd name="T39" fmla="*/ 36 h 461"/>
                  <a:gd name="T40" fmla="*/ 562 w 747"/>
                  <a:gd name="T41" fmla="*/ 30 h 461"/>
                  <a:gd name="T42" fmla="*/ 478 w 747"/>
                  <a:gd name="T43" fmla="*/ 6 h 461"/>
                  <a:gd name="T44" fmla="*/ 382 w 747"/>
                  <a:gd name="T45" fmla="*/ 0 h 461"/>
                  <a:gd name="T46" fmla="*/ 305 w 747"/>
                  <a:gd name="T47" fmla="*/ 6 h 461"/>
                  <a:gd name="T48" fmla="*/ 233 w 747"/>
                  <a:gd name="T49" fmla="*/ 18 h 461"/>
                  <a:gd name="T50" fmla="*/ 167 w 747"/>
                  <a:gd name="T51" fmla="*/ 41 h 461"/>
                  <a:gd name="T52" fmla="*/ 113 w 747"/>
                  <a:gd name="T53" fmla="*/ 65 h 461"/>
                  <a:gd name="T54" fmla="*/ 65 w 747"/>
                  <a:gd name="T55" fmla="*/ 101 h 461"/>
                  <a:gd name="T56" fmla="*/ 30 w 747"/>
                  <a:gd name="T57" fmla="*/ 137 h 461"/>
                  <a:gd name="T58" fmla="*/ 6 w 747"/>
                  <a:gd name="T59" fmla="*/ 179 h 461"/>
                  <a:gd name="T60" fmla="*/ 0 w 747"/>
                  <a:gd name="T61" fmla="*/ 227 h 461"/>
                  <a:gd name="T62" fmla="*/ 6 w 747"/>
                  <a:gd name="T63" fmla="*/ 275 h 461"/>
                  <a:gd name="T64" fmla="*/ 30 w 747"/>
                  <a:gd name="T65" fmla="*/ 317 h 461"/>
                  <a:gd name="T66" fmla="*/ 65 w 747"/>
                  <a:gd name="T67" fmla="*/ 359 h 461"/>
                  <a:gd name="T68" fmla="*/ 113 w 747"/>
                  <a:gd name="T69" fmla="*/ 395 h 461"/>
                  <a:gd name="T70" fmla="*/ 167 w 747"/>
                  <a:gd name="T71" fmla="*/ 419 h 461"/>
                  <a:gd name="T72" fmla="*/ 233 w 747"/>
                  <a:gd name="T73" fmla="*/ 443 h 461"/>
                  <a:gd name="T74" fmla="*/ 305 w 747"/>
                  <a:gd name="T75" fmla="*/ 455 h 461"/>
                  <a:gd name="T76" fmla="*/ 382 w 747"/>
                  <a:gd name="T77" fmla="*/ 461 h 461"/>
                  <a:gd name="T78" fmla="*/ 448 w 747"/>
                  <a:gd name="T79" fmla="*/ 455 h 461"/>
                  <a:gd name="T80" fmla="*/ 508 w 747"/>
                  <a:gd name="T81" fmla="*/ 449 h 461"/>
                  <a:gd name="T82" fmla="*/ 609 w 747"/>
                  <a:gd name="T83" fmla="*/ 413 h 461"/>
                  <a:gd name="T84" fmla="*/ 657 w 747"/>
                  <a:gd name="T85" fmla="*/ 389 h 461"/>
                  <a:gd name="T86" fmla="*/ 693 w 747"/>
                  <a:gd name="T87" fmla="*/ 359 h 461"/>
                  <a:gd name="T88" fmla="*/ 723 w 747"/>
                  <a:gd name="T89" fmla="*/ 329 h 461"/>
                  <a:gd name="T90" fmla="*/ 747 w 747"/>
                  <a:gd name="T91" fmla="*/ 293 h 461"/>
                  <a:gd name="T92" fmla="*/ 741 w 747"/>
                  <a:gd name="T93" fmla="*/ 287 h 461"/>
                  <a:gd name="T94" fmla="*/ 729 w 747"/>
                  <a:gd name="T95" fmla="*/ 281 h 461"/>
                  <a:gd name="T96" fmla="*/ 711 w 747"/>
                  <a:gd name="T97" fmla="*/ 317 h 461"/>
                  <a:gd name="T98" fmla="*/ 681 w 747"/>
                  <a:gd name="T99" fmla="*/ 347 h 461"/>
                  <a:gd name="T100" fmla="*/ 645 w 747"/>
                  <a:gd name="T101" fmla="*/ 377 h 461"/>
                  <a:gd name="T102" fmla="*/ 604 w 747"/>
                  <a:gd name="T103" fmla="*/ 401 h 461"/>
                  <a:gd name="T104" fmla="*/ 502 w 747"/>
                  <a:gd name="T105" fmla="*/ 431 h 461"/>
                  <a:gd name="T106" fmla="*/ 442 w 747"/>
                  <a:gd name="T107" fmla="*/ 443 h 461"/>
                  <a:gd name="T108" fmla="*/ 382 w 747"/>
                  <a:gd name="T109" fmla="*/ 443 h 461"/>
                  <a:gd name="T110" fmla="*/ 382 w 747"/>
                  <a:gd name="T111" fmla="*/ 443 h 4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55" name="Freeform 15"/>
              <p:cNvSpPr>
                <a:spLocks/>
              </p:cNvSpPr>
              <p:nvPr/>
            </p:nvSpPr>
            <p:spPr bwMode="hidden">
              <a:xfrm>
                <a:off x="4037" y="3721"/>
                <a:ext cx="96" cy="30"/>
              </a:xfrm>
              <a:custGeom>
                <a:avLst/>
                <a:gdLst>
                  <a:gd name="T0" fmla="*/ 0 w 96"/>
                  <a:gd name="T1" fmla="*/ 0 h 30"/>
                  <a:gd name="T2" fmla="*/ 0 w 96"/>
                  <a:gd name="T3" fmla="*/ 12 h 30"/>
                  <a:gd name="T4" fmla="*/ 48 w 96"/>
                  <a:gd name="T5" fmla="*/ 18 h 30"/>
                  <a:gd name="T6" fmla="*/ 96 w 96"/>
                  <a:gd name="T7" fmla="*/ 30 h 30"/>
                  <a:gd name="T8" fmla="*/ 96 w 96"/>
                  <a:gd name="T9" fmla="*/ 24 h 30"/>
                  <a:gd name="T10" fmla="*/ 96 w 96"/>
                  <a:gd name="T11" fmla="*/ 18 h 30"/>
                  <a:gd name="T12" fmla="*/ 48 w 96"/>
                  <a:gd name="T13" fmla="*/ 12 h 30"/>
                  <a:gd name="T14" fmla="*/ 0 w 96"/>
                  <a:gd name="T15" fmla="*/ 0 h 30"/>
                  <a:gd name="T16" fmla="*/ 0 w 96"/>
                  <a:gd name="T17"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56" name="Oval 16"/>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grpSp>
        <p:grpSp>
          <p:nvGrpSpPr>
            <p:cNvPr id="9227" name="Group 17"/>
            <p:cNvGrpSpPr>
              <a:grpSpLocks/>
            </p:cNvGrpSpPr>
            <p:nvPr userDrawn="1"/>
          </p:nvGrpSpPr>
          <p:grpSpPr bwMode="auto">
            <a:xfrm>
              <a:off x="1776" y="3631"/>
              <a:ext cx="1626" cy="683"/>
              <a:chOff x="1776" y="3631"/>
              <a:chExt cx="1626" cy="683"/>
            </a:xfrm>
          </p:grpSpPr>
          <p:sp>
            <p:nvSpPr>
              <p:cNvPr id="61458" name="Oval 18"/>
              <p:cNvSpPr>
                <a:spLocks noChangeArrowheads="1"/>
              </p:cNvSpPr>
              <p:nvPr/>
            </p:nvSpPr>
            <p:spPr bwMode="hidden">
              <a:xfrm>
                <a:off x="2268" y="3934"/>
                <a:ext cx="638" cy="377"/>
              </a:xfrm>
              <a:prstGeom prst="ellipse">
                <a:avLst/>
              </a:prstGeom>
              <a:gradFill rotWithShape="0">
                <a:gsLst>
                  <a:gs pos="0">
                    <a:schemeClr val="accent2">
                      <a:gamma/>
                      <a:shade val="87843"/>
                      <a:invGamma/>
                    </a:schemeClr>
                  </a:gs>
                  <a:gs pos="100000">
                    <a:schemeClr val="accent2"/>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59" name="Oval 19"/>
              <p:cNvSpPr>
                <a:spLocks noChangeArrowheads="1"/>
              </p:cNvSpPr>
              <p:nvPr/>
            </p:nvSpPr>
            <p:spPr bwMode="hidden">
              <a:xfrm>
                <a:off x="2314" y="3958"/>
                <a:ext cx="543" cy="332"/>
              </a:xfrm>
              <a:prstGeom prst="ellipse">
                <a:avLst/>
              </a:prstGeom>
              <a:gradFill rotWithShape="0">
                <a:gsLst>
                  <a:gs pos="0">
                    <a:schemeClr val="accent2"/>
                  </a:gs>
                  <a:gs pos="100000">
                    <a:schemeClr val="accent2">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60" name="Oval 20"/>
              <p:cNvSpPr>
                <a:spLocks noChangeArrowheads="1"/>
              </p:cNvSpPr>
              <p:nvPr/>
            </p:nvSpPr>
            <p:spPr bwMode="hidden">
              <a:xfrm>
                <a:off x="2341" y="3979"/>
                <a:ext cx="501" cy="299"/>
              </a:xfrm>
              <a:prstGeom prst="ellipse">
                <a:avLst/>
              </a:prstGeom>
              <a:gradFill rotWithShape="0">
                <a:gsLst>
                  <a:gs pos="0">
                    <a:schemeClr val="accent2">
                      <a:gamma/>
                      <a:shade val="90980"/>
                      <a:invGamma/>
                    </a:schemeClr>
                  </a:gs>
                  <a:gs pos="100000">
                    <a:schemeClr val="accent2"/>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61" name="Oval 21"/>
              <p:cNvSpPr>
                <a:spLocks noChangeArrowheads="1"/>
              </p:cNvSpPr>
              <p:nvPr/>
            </p:nvSpPr>
            <p:spPr bwMode="hidden">
              <a:xfrm>
                <a:off x="2368" y="3997"/>
                <a:ext cx="444" cy="258"/>
              </a:xfrm>
              <a:prstGeom prst="ellipse">
                <a:avLst/>
              </a:prstGeom>
              <a:gradFill rotWithShape="0">
                <a:gsLst>
                  <a:gs pos="0">
                    <a:schemeClr val="accent2">
                      <a:gamma/>
                      <a:shade val="8784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62" name="Oval 22"/>
              <p:cNvSpPr>
                <a:spLocks noChangeArrowheads="1"/>
              </p:cNvSpPr>
              <p:nvPr/>
            </p:nvSpPr>
            <p:spPr bwMode="hidden">
              <a:xfrm>
                <a:off x="2385" y="4005"/>
                <a:ext cx="413" cy="240"/>
              </a:xfrm>
              <a:prstGeom prst="ellipse">
                <a:avLst/>
              </a:prstGeom>
              <a:gradFill rotWithShape="0">
                <a:gsLst>
                  <a:gs pos="0">
                    <a:schemeClr val="accent2">
                      <a:gamma/>
                      <a:shade val="94118"/>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63" name="Oval 23"/>
              <p:cNvSpPr>
                <a:spLocks noChangeArrowheads="1"/>
              </p:cNvSpPr>
              <p:nvPr/>
            </p:nvSpPr>
            <p:spPr bwMode="hidden">
              <a:xfrm>
                <a:off x="2437" y="4026"/>
                <a:ext cx="306" cy="192"/>
              </a:xfrm>
              <a:prstGeom prst="ellipse">
                <a:avLst/>
              </a:prstGeom>
              <a:gradFill rotWithShape="0">
                <a:gsLst>
                  <a:gs pos="0">
                    <a:schemeClr val="accent2">
                      <a:gamma/>
                      <a:shade val="8784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64" name="Oval 24"/>
              <p:cNvSpPr>
                <a:spLocks noChangeArrowheads="1"/>
              </p:cNvSpPr>
              <p:nvPr/>
            </p:nvSpPr>
            <p:spPr bwMode="hidden">
              <a:xfrm>
                <a:off x="2476" y="4056"/>
                <a:ext cx="227" cy="135"/>
              </a:xfrm>
              <a:prstGeom prst="ellipse">
                <a:avLst/>
              </a:prstGeom>
              <a:gradFill rotWithShape="0">
                <a:gsLst>
                  <a:gs pos="0">
                    <a:schemeClr val="accent2"/>
                  </a:gs>
                  <a:gs pos="100000">
                    <a:schemeClr val="accent2">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65" name="Oval 25"/>
              <p:cNvSpPr>
                <a:spLocks noChangeArrowheads="1"/>
              </p:cNvSpPr>
              <p:nvPr/>
            </p:nvSpPr>
            <p:spPr bwMode="hidden">
              <a:xfrm>
                <a:off x="2542" y="4097"/>
                <a:ext cx="90" cy="60"/>
              </a:xfrm>
              <a:prstGeom prst="ellipse">
                <a:avLst/>
              </a:prstGeom>
              <a:gradFill rotWithShape="0">
                <a:gsLst>
                  <a:gs pos="0">
                    <a:schemeClr val="accent2"/>
                  </a:gs>
                  <a:gs pos="100000">
                    <a:schemeClr val="accent2">
                      <a:gamma/>
                      <a:shade val="90980"/>
                      <a:invGamma/>
                    </a:schemeClr>
                  </a:gs>
                </a:gsLst>
                <a:lin ang="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66" name="Freeform 26"/>
              <p:cNvSpPr>
                <a:spLocks/>
              </p:cNvSpPr>
              <p:nvPr/>
            </p:nvSpPr>
            <p:spPr bwMode="hidden">
              <a:xfrm>
                <a:off x="2585" y="3822"/>
                <a:ext cx="449" cy="186"/>
              </a:xfrm>
              <a:custGeom>
                <a:avLst/>
                <a:gdLst>
                  <a:gd name="T0" fmla="*/ 6 w 448"/>
                  <a:gd name="T1" fmla="*/ 6 h 186"/>
                  <a:gd name="T2" fmla="*/ 78 w 448"/>
                  <a:gd name="T3" fmla="*/ 12 h 186"/>
                  <a:gd name="T4" fmla="*/ 150 w 448"/>
                  <a:gd name="T5" fmla="*/ 18 h 186"/>
                  <a:gd name="T6" fmla="*/ 215 w 448"/>
                  <a:gd name="T7" fmla="*/ 36 h 186"/>
                  <a:gd name="T8" fmla="*/ 275 w 448"/>
                  <a:gd name="T9" fmla="*/ 60 h 186"/>
                  <a:gd name="T10" fmla="*/ 329 w 448"/>
                  <a:gd name="T11" fmla="*/ 84 h 186"/>
                  <a:gd name="T12" fmla="*/ 377 w 448"/>
                  <a:gd name="T13" fmla="*/ 114 h 186"/>
                  <a:gd name="T14" fmla="*/ 419 w 448"/>
                  <a:gd name="T15" fmla="*/ 150 h 186"/>
                  <a:gd name="T16" fmla="*/ 448 w 448"/>
                  <a:gd name="T17" fmla="*/ 186 h 186"/>
                  <a:gd name="T18" fmla="*/ 448 w 448"/>
                  <a:gd name="T19" fmla="*/ 162 h 186"/>
                  <a:gd name="T20" fmla="*/ 413 w 448"/>
                  <a:gd name="T21" fmla="*/ 126 h 186"/>
                  <a:gd name="T22" fmla="*/ 371 w 448"/>
                  <a:gd name="T23" fmla="*/ 96 h 186"/>
                  <a:gd name="T24" fmla="*/ 323 w 448"/>
                  <a:gd name="T25" fmla="*/ 66 h 186"/>
                  <a:gd name="T26" fmla="*/ 269 w 448"/>
                  <a:gd name="T27" fmla="*/ 48 h 186"/>
                  <a:gd name="T28" fmla="*/ 144 w 448"/>
                  <a:gd name="T29" fmla="*/ 12 h 186"/>
                  <a:gd name="T30" fmla="*/ 78 w 448"/>
                  <a:gd name="T31" fmla="*/ 6 h 186"/>
                  <a:gd name="T32" fmla="*/ 6 w 448"/>
                  <a:gd name="T33" fmla="*/ 0 h 186"/>
                  <a:gd name="T34" fmla="*/ 0 w 448"/>
                  <a:gd name="T35" fmla="*/ 0 h 186"/>
                  <a:gd name="T36" fmla="*/ 0 w 448"/>
                  <a:gd name="T37" fmla="*/ 0 h 186"/>
                  <a:gd name="T38" fmla="*/ 0 w 448"/>
                  <a:gd name="T39" fmla="*/ 6 h 186"/>
                  <a:gd name="T40" fmla="*/ 0 w 448"/>
                  <a:gd name="T41" fmla="*/ 6 h 186"/>
                  <a:gd name="T42" fmla="*/ 6 w 448"/>
                  <a:gd name="T43" fmla="*/ 6 h 186"/>
                  <a:gd name="T44" fmla="*/ 6 w 448"/>
                  <a:gd name="T45" fmla="*/ 6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67" name="Freeform 27"/>
              <p:cNvSpPr>
                <a:spLocks/>
              </p:cNvSpPr>
              <p:nvPr/>
            </p:nvSpPr>
            <p:spPr bwMode="hidden">
              <a:xfrm>
                <a:off x="2142" y="3852"/>
                <a:ext cx="892" cy="462"/>
              </a:xfrm>
              <a:custGeom>
                <a:avLst/>
                <a:gdLst>
                  <a:gd name="T0" fmla="*/ 23 w 890"/>
                  <a:gd name="T1" fmla="*/ 276 h 462"/>
                  <a:gd name="T2" fmla="*/ 29 w 890"/>
                  <a:gd name="T3" fmla="*/ 222 h 462"/>
                  <a:gd name="T4" fmla="*/ 59 w 890"/>
                  <a:gd name="T5" fmla="*/ 174 h 462"/>
                  <a:gd name="T6" fmla="*/ 95 w 890"/>
                  <a:gd name="T7" fmla="*/ 132 h 462"/>
                  <a:gd name="T8" fmla="*/ 149 w 890"/>
                  <a:gd name="T9" fmla="*/ 96 h 462"/>
                  <a:gd name="T10" fmla="*/ 209 w 890"/>
                  <a:gd name="T11" fmla="*/ 60 h 462"/>
                  <a:gd name="T12" fmla="*/ 281 w 890"/>
                  <a:gd name="T13" fmla="*/ 36 h 462"/>
                  <a:gd name="T14" fmla="*/ 364 w 890"/>
                  <a:gd name="T15" fmla="*/ 24 h 462"/>
                  <a:gd name="T16" fmla="*/ 448 w 890"/>
                  <a:gd name="T17" fmla="*/ 18 h 462"/>
                  <a:gd name="T18" fmla="*/ 532 w 890"/>
                  <a:gd name="T19" fmla="*/ 24 h 462"/>
                  <a:gd name="T20" fmla="*/ 609 w 890"/>
                  <a:gd name="T21" fmla="*/ 36 h 462"/>
                  <a:gd name="T22" fmla="*/ 681 w 890"/>
                  <a:gd name="T23" fmla="*/ 60 h 462"/>
                  <a:gd name="T24" fmla="*/ 741 w 890"/>
                  <a:gd name="T25" fmla="*/ 96 h 462"/>
                  <a:gd name="T26" fmla="*/ 795 w 890"/>
                  <a:gd name="T27" fmla="*/ 132 h 462"/>
                  <a:gd name="T28" fmla="*/ 831 w 890"/>
                  <a:gd name="T29" fmla="*/ 174 h 462"/>
                  <a:gd name="T30" fmla="*/ 861 w 890"/>
                  <a:gd name="T31" fmla="*/ 222 h 462"/>
                  <a:gd name="T32" fmla="*/ 867 w 890"/>
                  <a:gd name="T33" fmla="*/ 276 h 462"/>
                  <a:gd name="T34" fmla="*/ 855 w 890"/>
                  <a:gd name="T35" fmla="*/ 330 h 462"/>
                  <a:gd name="T36" fmla="*/ 831 w 890"/>
                  <a:gd name="T37" fmla="*/ 378 h 462"/>
                  <a:gd name="T38" fmla="*/ 783 w 890"/>
                  <a:gd name="T39" fmla="*/ 426 h 462"/>
                  <a:gd name="T40" fmla="*/ 723 w 890"/>
                  <a:gd name="T41" fmla="*/ 462 h 462"/>
                  <a:gd name="T42" fmla="*/ 765 w 890"/>
                  <a:gd name="T43" fmla="*/ 462 h 462"/>
                  <a:gd name="T44" fmla="*/ 819 w 890"/>
                  <a:gd name="T45" fmla="*/ 426 h 462"/>
                  <a:gd name="T46" fmla="*/ 855 w 890"/>
                  <a:gd name="T47" fmla="*/ 378 h 462"/>
                  <a:gd name="T48" fmla="*/ 884 w 890"/>
                  <a:gd name="T49" fmla="*/ 330 h 462"/>
                  <a:gd name="T50" fmla="*/ 890 w 890"/>
                  <a:gd name="T51" fmla="*/ 276 h 462"/>
                  <a:gd name="T52" fmla="*/ 884 w 890"/>
                  <a:gd name="T53" fmla="*/ 222 h 462"/>
                  <a:gd name="T54" fmla="*/ 855 w 890"/>
                  <a:gd name="T55" fmla="*/ 168 h 462"/>
                  <a:gd name="T56" fmla="*/ 813 w 890"/>
                  <a:gd name="T57" fmla="*/ 120 h 462"/>
                  <a:gd name="T58" fmla="*/ 759 w 890"/>
                  <a:gd name="T59" fmla="*/ 84 h 462"/>
                  <a:gd name="T60" fmla="*/ 693 w 890"/>
                  <a:gd name="T61" fmla="*/ 48 h 462"/>
                  <a:gd name="T62" fmla="*/ 621 w 890"/>
                  <a:gd name="T63" fmla="*/ 24 h 462"/>
                  <a:gd name="T64" fmla="*/ 538 w 890"/>
                  <a:gd name="T65" fmla="*/ 6 h 462"/>
                  <a:gd name="T66" fmla="*/ 448 w 890"/>
                  <a:gd name="T67" fmla="*/ 0 h 462"/>
                  <a:gd name="T68" fmla="*/ 358 w 890"/>
                  <a:gd name="T69" fmla="*/ 6 h 462"/>
                  <a:gd name="T70" fmla="*/ 275 w 890"/>
                  <a:gd name="T71" fmla="*/ 24 h 462"/>
                  <a:gd name="T72" fmla="*/ 197 w 890"/>
                  <a:gd name="T73" fmla="*/ 48 h 462"/>
                  <a:gd name="T74" fmla="*/ 131 w 890"/>
                  <a:gd name="T75" fmla="*/ 84 h 462"/>
                  <a:gd name="T76" fmla="*/ 77 w 890"/>
                  <a:gd name="T77" fmla="*/ 120 h 462"/>
                  <a:gd name="T78" fmla="*/ 35 w 890"/>
                  <a:gd name="T79" fmla="*/ 168 h 462"/>
                  <a:gd name="T80" fmla="*/ 12 w 890"/>
                  <a:gd name="T81" fmla="*/ 222 h 462"/>
                  <a:gd name="T82" fmla="*/ 0 w 890"/>
                  <a:gd name="T83" fmla="*/ 276 h 462"/>
                  <a:gd name="T84" fmla="*/ 6 w 890"/>
                  <a:gd name="T85" fmla="*/ 330 h 462"/>
                  <a:gd name="T86" fmla="*/ 35 w 890"/>
                  <a:gd name="T87" fmla="*/ 378 h 462"/>
                  <a:gd name="T88" fmla="*/ 71 w 890"/>
                  <a:gd name="T89" fmla="*/ 426 h 462"/>
                  <a:gd name="T90" fmla="*/ 125 w 890"/>
                  <a:gd name="T91" fmla="*/ 462 h 462"/>
                  <a:gd name="T92" fmla="*/ 167 w 890"/>
                  <a:gd name="T93" fmla="*/ 462 h 462"/>
                  <a:gd name="T94" fmla="*/ 107 w 890"/>
                  <a:gd name="T95" fmla="*/ 426 h 462"/>
                  <a:gd name="T96" fmla="*/ 59 w 890"/>
                  <a:gd name="T97" fmla="*/ 378 h 462"/>
                  <a:gd name="T98" fmla="*/ 35 w 890"/>
                  <a:gd name="T99" fmla="*/ 330 h 462"/>
                  <a:gd name="T100" fmla="*/ 23 w 890"/>
                  <a:gd name="T101" fmla="*/ 276 h 462"/>
                  <a:gd name="T102" fmla="*/ 23 w 890"/>
                  <a:gd name="T103" fmla="*/ 276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68" name="Freeform 28"/>
              <p:cNvSpPr>
                <a:spLocks/>
              </p:cNvSpPr>
              <p:nvPr/>
            </p:nvSpPr>
            <p:spPr bwMode="hidden">
              <a:xfrm>
                <a:off x="2082" y="3828"/>
                <a:ext cx="407" cy="486"/>
              </a:xfrm>
              <a:custGeom>
                <a:avLst/>
                <a:gdLst>
                  <a:gd name="T0" fmla="*/ 18 w 406"/>
                  <a:gd name="T1" fmla="*/ 300 h 486"/>
                  <a:gd name="T2" fmla="*/ 24 w 406"/>
                  <a:gd name="T3" fmla="*/ 246 h 486"/>
                  <a:gd name="T4" fmla="*/ 48 w 406"/>
                  <a:gd name="T5" fmla="*/ 198 h 486"/>
                  <a:gd name="T6" fmla="*/ 83 w 406"/>
                  <a:gd name="T7" fmla="*/ 150 h 486"/>
                  <a:gd name="T8" fmla="*/ 131 w 406"/>
                  <a:gd name="T9" fmla="*/ 108 h 486"/>
                  <a:gd name="T10" fmla="*/ 185 w 406"/>
                  <a:gd name="T11" fmla="*/ 72 h 486"/>
                  <a:gd name="T12" fmla="*/ 251 w 406"/>
                  <a:gd name="T13" fmla="*/ 42 h 486"/>
                  <a:gd name="T14" fmla="*/ 329 w 406"/>
                  <a:gd name="T15" fmla="*/ 24 h 486"/>
                  <a:gd name="T16" fmla="*/ 406 w 406"/>
                  <a:gd name="T17" fmla="*/ 6 h 486"/>
                  <a:gd name="T18" fmla="*/ 406 w 406"/>
                  <a:gd name="T19" fmla="*/ 0 h 486"/>
                  <a:gd name="T20" fmla="*/ 323 w 406"/>
                  <a:gd name="T21" fmla="*/ 12 h 486"/>
                  <a:gd name="T22" fmla="*/ 245 w 406"/>
                  <a:gd name="T23" fmla="*/ 36 h 486"/>
                  <a:gd name="T24" fmla="*/ 179 w 406"/>
                  <a:gd name="T25" fmla="*/ 66 h 486"/>
                  <a:gd name="T26" fmla="*/ 119 w 406"/>
                  <a:gd name="T27" fmla="*/ 102 h 486"/>
                  <a:gd name="T28" fmla="*/ 72 w 406"/>
                  <a:gd name="T29" fmla="*/ 144 h 486"/>
                  <a:gd name="T30" fmla="*/ 30 w 406"/>
                  <a:gd name="T31" fmla="*/ 192 h 486"/>
                  <a:gd name="T32" fmla="*/ 6 w 406"/>
                  <a:gd name="T33" fmla="*/ 246 h 486"/>
                  <a:gd name="T34" fmla="*/ 0 w 406"/>
                  <a:gd name="T35" fmla="*/ 300 h 486"/>
                  <a:gd name="T36" fmla="*/ 6 w 406"/>
                  <a:gd name="T37" fmla="*/ 348 h 486"/>
                  <a:gd name="T38" fmla="*/ 30 w 406"/>
                  <a:gd name="T39" fmla="*/ 396 h 486"/>
                  <a:gd name="T40" fmla="*/ 66 w 406"/>
                  <a:gd name="T41" fmla="*/ 444 h 486"/>
                  <a:gd name="T42" fmla="*/ 107 w 406"/>
                  <a:gd name="T43" fmla="*/ 486 h 486"/>
                  <a:gd name="T44" fmla="*/ 131 w 406"/>
                  <a:gd name="T45" fmla="*/ 486 h 486"/>
                  <a:gd name="T46" fmla="*/ 83 w 406"/>
                  <a:gd name="T47" fmla="*/ 450 h 486"/>
                  <a:gd name="T48" fmla="*/ 48 w 406"/>
                  <a:gd name="T49" fmla="*/ 402 h 486"/>
                  <a:gd name="T50" fmla="*/ 24 w 406"/>
                  <a:gd name="T51" fmla="*/ 354 h 486"/>
                  <a:gd name="T52" fmla="*/ 18 w 406"/>
                  <a:gd name="T53" fmla="*/ 300 h 486"/>
                  <a:gd name="T54" fmla="*/ 18 w 406"/>
                  <a:gd name="T55" fmla="*/ 300 h 4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69" name="Freeform 29"/>
              <p:cNvSpPr>
                <a:spLocks/>
              </p:cNvSpPr>
              <p:nvPr/>
            </p:nvSpPr>
            <p:spPr bwMode="hidden">
              <a:xfrm>
                <a:off x="2987" y="4044"/>
                <a:ext cx="108" cy="252"/>
              </a:xfrm>
              <a:custGeom>
                <a:avLst/>
                <a:gdLst>
                  <a:gd name="T0" fmla="*/ 89 w 107"/>
                  <a:gd name="T1" fmla="*/ 84 h 252"/>
                  <a:gd name="T2" fmla="*/ 83 w 107"/>
                  <a:gd name="T3" fmla="*/ 132 h 252"/>
                  <a:gd name="T4" fmla="*/ 65 w 107"/>
                  <a:gd name="T5" fmla="*/ 174 h 252"/>
                  <a:gd name="T6" fmla="*/ 36 w 107"/>
                  <a:gd name="T7" fmla="*/ 216 h 252"/>
                  <a:gd name="T8" fmla="*/ 0 w 107"/>
                  <a:gd name="T9" fmla="*/ 252 h 252"/>
                  <a:gd name="T10" fmla="*/ 18 w 107"/>
                  <a:gd name="T11" fmla="*/ 252 h 252"/>
                  <a:gd name="T12" fmla="*/ 53 w 107"/>
                  <a:gd name="T13" fmla="*/ 216 h 252"/>
                  <a:gd name="T14" fmla="*/ 83 w 107"/>
                  <a:gd name="T15" fmla="*/ 174 h 252"/>
                  <a:gd name="T16" fmla="*/ 101 w 107"/>
                  <a:gd name="T17" fmla="*/ 132 h 252"/>
                  <a:gd name="T18" fmla="*/ 107 w 107"/>
                  <a:gd name="T19" fmla="*/ 84 h 252"/>
                  <a:gd name="T20" fmla="*/ 101 w 107"/>
                  <a:gd name="T21" fmla="*/ 42 h 252"/>
                  <a:gd name="T22" fmla="*/ 89 w 107"/>
                  <a:gd name="T23" fmla="*/ 0 h 252"/>
                  <a:gd name="T24" fmla="*/ 65 w 107"/>
                  <a:gd name="T25" fmla="*/ 0 h 252"/>
                  <a:gd name="T26" fmla="*/ 83 w 107"/>
                  <a:gd name="T27" fmla="*/ 42 h 252"/>
                  <a:gd name="T28" fmla="*/ 89 w 107"/>
                  <a:gd name="T29" fmla="*/ 84 h 252"/>
                  <a:gd name="T30" fmla="*/ 89 w 107"/>
                  <a:gd name="T31" fmla="*/ 84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9271" name="Freeform 30"/>
              <p:cNvSpPr>
                <a:spLocks/>
              </p:cNvSpPr>
              <p:nvPr/>
            </p:nvSpPr>
            <p:spPr bwMode="hidden">
              <a:xfrm>
                <a:off x="2068" y="3685"/>
                <a:ext cx="835" cy="150"/>
              </a:xfrm>
              <a:custGeom>
                <a:avLst/>
                <a:gdLst>
                  <a:gd name="T0" fmla="*/ 518 w 835"/>
                  <a:gd name="T1" fmla="*/ 18 h 150"/>
                  <a:gd name="T2" fmla="*/ 597 w 835"/>
                  <a:gd name="T3" fmla="*/ 24 h 150"/>
                  <a:gd name="T4" fmla="*/ 682 w 835"/>
                  <a:gd name="T5" fmla="*/ 30 h 150"/>
                  <a:gd name="T6" fmla="*/ 755 w 835"/>
                  <a:gd name="T7" fmla="*/ 42 h 150"/>
                  <a:gd name="T8" fmla="*/ 828 w 835"/>
                  <a:gd name="T9" fmla="*/ 60 h 150"/>
                  <a:gd name="T10" fmla="*/ 835 w 835"/>
                  <a:gd name="T11" fmla="*/ 42 h 150"/>
                  <a:gd name="T12" fmla="*/ 761 w 835"/>
                  <a:gd name="T13" fmla="*/ 24 h 150"/>
                  <a:gd name="T14" fmla="*/ 688 w 835"/>
                  <a:gd name="T15" fmla="*/ 12 h 150"/>
                  <a:gd name="T16" fmla="*/ 603 w 835"/>
                  <a:gd name="T17" fmla="*/ 6 h 150"/>
                  <a:gd name="T18" fmla="*/ 518 w 835"/>
                  <a:gd name="T19" fmla="*/ 0 h 150"/>
                  <a:gd name="T20" fmla="*/ 372 w 835"/>
                  <a:gd name="T21" fmla="*/ 12 h 150"/>
                  <a:gd name="T22" fmla="*/ 232 w 835"/>
                  <a:gd name="T23" fmla="*/ 36 h 150"/>
                  <a:gd name="T24" fmla="*/ 110 w 835"/>
                  <a:gd name="T25" fmla="*/ 78 h 150"/>
                  <a:gd name="T26" fmla="*/ 0 w 835"/>
                  <a:gd name="T27" fmla="*/ 132 h 150"/>
                  <a:gd name="T28" fmla="*/ 19 w 835"/>
                  <a:gd name="T29" fmla="*/ 150 h 150"/>
                  <a:gd name="T30" fmla="*/ 122 w 835"/>
                  <a:gd name="T31" fmla="*/ 96 h 150"/>
                  <a:gd name="T32" fmla="*/ 244 w 835"/>
                  <a:gd name="T33" fmla="*/ 54 h 150"/>
                  <a:gd name="T34" fmla="*/ 378 w 835"/>
                  <a:gd name="T35" fmla="*/ 30 h 150"/>
                  <a:gd name="T36" fmla="*/ 518 w 835"/>
                  <a:gd name="T37" fmla="*/ 18 h 150"/>
                  <a:gd name="T38" fmla="*/ 518 w 835"/>
                  <a:gd name="T39" fmla="*/ 18 h 15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72" name="Freeform 31"/>
              <p:cNvSpPr>
                <a:spLocks/>
              </p:cNvSpPr>
              <p:nvPr/>
            </p:nvSpPr>
            <p:spPr bwMode="hidden">
              <a:xfrm>
                <a:off x="1867" y="3853"/>
                <a:ext cx="171" cy="461"/>
              </a:xfrm>
              <a:custGeom>
                <a:avLst/>
                <a:gdLst>
                  <a:gd name="T0" fmla="*/ 31 w 171"/>
                  <a:gd name="T1" fmla="*/ 263 h 461"/>
                  <a:gd name="T2" fmla="*/ 43 w 171"/>
                  <a:gd name="T3" fmla="*/ 191 h 461"/>
                  <a:gd name="T4" fmla="*/ 67 w 171"/>
                  <a:gd name="T5" fmla="*/ 131 h 461"/>
                  <a:gd name="T6" fmla="*/ 116 w 171"/>
                  <a:gd name="T7" fmla="*/ 72 h 461"/>
                  <a:gd name="T8" fmla="*/ 171 w 171"/>
                  <a:gd name="T9" fmla="*/ 18 h 461"/>
                  <a:gd name="T10" fmla="*/ 153 w 171"/>
                  <a:gd name="T11" fmla="*/ 0 h 461"/>
                  <a:gd name="T12" fmla="*/ 86 w 171"/>
                  <a:gd name="T13" fmla="*/ 60 h 461"/>
                  <a:gd name="T14" fmla="*/ 43 w 171"/>
                  <a:gd name="T15" fmla="*/ 120 h 461"/>
                  <a:gd name="T16" fmla="*/ 13 w 171"/>
                  <a:gd name="T17" fmla="*/ 191 h 461"/>
                  <a:gd name="T18" fmla="*/ 0 w 171"/>
                  <a:gd name="T19" fmla="*/ 263 h 461"/>
                  <a:gd name="T20" fmla="*/ 6 w 171"/>
                  <a:gd name="T21" fmla="*/ 317 h 461"/>
                  <a:gd name="T22" fmla="*/ 25 w 171"/>
                  <a:gd name="T23" fmla="*/ 365 h 461"/>
                  <a:gd name="T24" fmla="*/ 49 w 171"/>
                  <a:gd name="T25" fmla="*/ 413 h 461"/>
                  <a:gd name="T26" fmla="*/ 86 w 171"/>
                  <a:gd name="T27" fmla="*/ 461 h 461"/>
                  <a:gd name="T28" fmla="*/ 122 w 171"/>
                  <a:gd name="T29" fmla="*/ 461 h 461"/>
                  <a:gd name="T30" fmla="*/ 86 w 171"/>
                  <a:gd name="T31" fmla="*/ 413 h 461"/>
                  <a:gd name="T32" fmla="*/ 55 w 171"/>
                  <a:gd name="T33" fmla="*/ 365 h 461"/>
                  <a:gd name="T34" fmla="*/ 37 w 171"/>
                  <a:gd name="T35" fmla="*/ 317 h 461"/>
                  <a:gd name="T36" fmla="*/ 31 w 171"/>
                  <a:gd name="T37" fmla="*/ 263 h 461"/>
                  <a:gd name="T38" fmla="*/ 31 w 171"/>
                  <a:gd name="T39" fmla="*/ 263 h 46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472" name="Freeform 32"/>
              <p:cNvSpPr>
                <a:spLocks/>
              </p:cNvSpPr>
              <p:nvPr/>
            </p:nvSpPr>
            <p:spPr bwMode="hidden">
              <a:xfrm>
                <a:off x="2951" y="3751"/>
                <a:ext cx="360" cy="563"/>
              </a:xfrm>
              <a:custGeom>
                <a:avLst/>
                <a:gdLst>
                  <a:gd name="T0" fmla="*/ 360 w 360"/>
                  <a:gd name="T1" fmla="*/ 365 h 563"/>
                  <a:gd name="T2" fmla="*/ 353 w 360"/>
                  <a:gd name="T3" fmla="*/ 305 h 563"/>
                  <a:gd name="T4" fmla="*/ 335 w 360"/>
                  <a:gd name="T5" fmla="*/ 251 h 563"/>
                  <a:gd name="T6" fmla="*/ 305 w 360"/>
                  <a:gd name="T7" fmla="*/ 204 h 563"/>
                  <a:gd name="T8" fmla="*/ 262 w 360"/>
                  <a:gd name="T9" fmla="*/ 156 h 563"/>
                  <a:gd name="T10" fmla="*/ 213 w 360"/>
                  <a:gd name="T11" fmla="*/ 108 h 563"/>
                  <a:gd name="T12" fmla="*/ 159 w 360"/>
                  <a:gd name="T13" fmla="*/ 66 h 563"/>
                  <a:gd name="T14" fmla="*/ 92 w 360"/>
                  <a:gd name="T15" fmla="*/ 30 h 563"/>
                  <a:gd name="T16" fmla="*/ 19 w 360"/>
                  <a:gd name="T17" fmla="*/ 0 h 563"/>
                  <a:gd name="T18" fmla="*/ 0 w 360"/>
                  <a:gd name="T19" fmla="*/ 12 h 563"/>
                  <a:gd name="T20" fmla="*/ 67 w 360"/>
                  <a:gd name="T21" fmla="*/ 42 h 563"/>
                  <a:gd name="T22" fmla="*/ 134 w 360"/>
                  <a:gd name="T23" fmla="*/ 78 h 563"/>
                  <a:gd name="T24" fmla="*/ 189 w 360"/>
                  <a:gd name="T25" fmla="*/ 114 h 563"/>
                  <a:gd name="T26" fmla="*/ 238 w 360"/>
                  <a:gd name="T27" fmla="*/ 162 h 563"/>
                  <a:gd name="T28" fmla="*/ 274 w 360"/>
                  <a:gd name="T29" fmla="*/ 210 h 563"/>
                  <a:gd name="T30" fmla="*/ 299 w 360"/>
                  <a:gd name="T31" fmla="*/ 257 h 563"/>
                  <a:gd name="T32" fmla="*/ 317 w 360"/>
                  <a:gd name="T33" fmla="*/ 311 h 563"/>
                  <a:gd name="T34" fmla="*/ 323 w 360"/>
                  <a:gd name="T35" fmla="*/ 365 h 563"/>
                  <a:gd name="T36" fmla="*/ 317 w 360"/>
                  <a:gd name="T37" fmla="*/ 419 h 563"/>
                  <a:gd name="T38" fmla="*/ 299 w 360"/>
                  <a:gd name="T39" fmla="*/ 467 h 563"/>
                  <a:gd name="T40" fmla="*/ 274 w 360"/>
                  <a:gd name="T41" fmla="*/ 515 h 563"/>
                  <a:gd name="T42" fmla="*/ 238 w 360"/>
                  <a:gd name="T43" fmla="*/ 563 h 563"/>
                  <a:gd name="T44" fmla="*/ 268 w 360"/>
                  <a:gd name="T45" fmla="*/ 563 h 563"/>
                  <a:gd name="T46" fmla="*/ 311 w 360"/>
                  <a:gd name="T47" fmla="*/ 515 h 563"/>
                  <a:gd name="T48" fmla="*/ 335 w 360"/>
                  <a:gd name="T49" fmla="*/ 467 h 563"/>
                  <a:gd name="T50" fmla="*/ 353 w 360"/>
                  <a:gd name="T51" fmla="*/ 419 h 563"/>
                  <a:gd name="T52" fmla="*/ 360 w 360"/>
                  <a:gd name="T53" fmla="*/ 365 h 563"/>
                  <a:gd name="T54" fmla="*/ 360 w 360"/>
                  <a:gd name="T55" fmla="*/ 365 h 5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73" name="Freeform 33"/>
              <p:cNvSpPr>
                <a:spLocks/>
              </p:cNvSpPr>
              <p:nvPr/>
            </p:nvSpPr>
            <p:spPr bwMode="hidden">
              <a:xfrm>
                <a:off x="2318" y="3631"/>
                <a:ext cx="1078" cy="425"/>
              </a:xfrm>
              <a:custGeom>
                <a:avLst/>
                <a:gdLst>
                  <a:gd name="T0" fmla="*/ 1053 w 1078"/>
                  <a:gd name="T1" fmla="*/ 425 h 425"/>
                  <a:gd name="T2" fmla="*/ 1078 w 1078"/>
                  <a:gd name="T3" fmla="*/ 419 h 425"/>
                  <a:gd name="T4" fmla="*/ 1066 w 1078"/>
                  <a:gd name="T5" fmla="*/ 377 h 425"/>
                  <a:gd name="T6" fmla="*/ 1047 w 1078"/>
                  <a:gd name="T7" fmla="*/ 336 h 425"/>
                  <a:gd name="T8" fmla="*/ 986 w 1078"/>
                  <a:gd name="T9" fmla="*/ 252 h 425"/>
                  <a:gd name="T10" fmla="*/ 907 w 1078"/>
                  <a:gd name="T11" fmla="*/ 180 h 425"/>
                  <a:gd name="T12" fmla="*/ 810 w 1078"/>
                  <a:gd name="T13" fmla="*/ 120 h 425"/>
                  <a:gd name="T14" fmla="*/ 694 w 1078"/>
                  <a:gd name="T15" fmla="*/ 72 h 425"/>
                  <a:gd name="T16" fmla="*/ 560 w 1078"/>
                  <a:gd name="T17" fmla="*/ 30 h 425"/>
                  <a:gd name="T18" fmla="*/ 420 w 1078"/>
                  <a:gd name="T19" fmla="*/ 6 h 425"/>
                  <a:gd name="T20" fmla="*/ 268 w 1078"/>
                  <a:gd name="T21" fmla="*/ 0 h 425"/>
                  <a:gd name="T22" fmla="*/ 134 w 1078"/>
                  <a:gd name="T23" fmla="*/ 6 h 425"/>
                  <a:gd name="T24" fmla="*/ 0 w 1078"/>
                  <a:gd name="T25" fmla="*/ 24 h 425"/>
                  <a:gd name="T26" fmla="*/ 12 w 1078"/>
                  <a:gd name="T27" fmla="*/ 36 h 425"/>
                  <a:gd name="T28" fmla="*/ 134 w 1078"/>
                  <a:gd name="T29" fmla="*/ 18 h 425"/>
                  <a:gd name="T30" fmla="*/ 268 w 1078"/>
                  <a:gd name="T31" fmla="*/ 12 h 425"/>
                  <a:gd name="T32" fmla="*/ 420 w 1078"/>
                  <a:gd name="T33" fmla="*/ 18 h 425"/>
                  <a:gd name="T34" fmla="*/ 554 w 1078"/>
                  <a:gd name="T35" fmla="*/ 42 h 425"/>
                  <a:gd name="T36" fmla="*/ 682 w 1078"/>
                  <a:gd name="T37" fmla="*/ 84 h 425"/>
                  <a:gd name="T38" fmla="*/ 798 w 1078"/>
                  <a:gd name="T39" fmla="*/ 132 h 425"/>
                  <a:gd name="T40" fmla="*/ 895 w 1078"/>
                  <a:gd name="T41" fmla="*/ 192 h 425"/>
                  <a:gd name="T42" fmla="*/ 968 w 1078"/>
                  <a:gd name="T43" fmla="*/ 264 h 425"/>
                  <a:gd name="T44" fmla="*/ 999 w 1078"/>
                  <a:gd name="T45" fmla="*/ 300 h 425"/>
                  <a:gd name="T46" fmla="*/ 1023 w 1078"/>
                  <a:gd name="T47" fmla="*/ 342 h 425"/>
                  <a:gd name="T48" fmla="*/ 1041 w 1078"/>
                  <a:gd name="T49" fmla="*/ 383 h 425"/>
                  <a:gd name="T50" fmla="*/ 1053 w 1078"/>
                  <a:gd name="T51" fmla="*/ 425 h 425"/>
                  <a:gd name="T52" fmla="*/ 1053 w 1078"/>
                  <a:gd name="T53" fmla="*/ 425 h 4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74" name="Freeform 34"/>
              <p:cNvSpPr>
                <a:spLocks/>
              </p:cNvSpPr>
              <p:nvPr/>
            </p:nvSpPr>
            <p:spPr bwMode="hidden">
              <a:xfrm>
                <a:off x="3304" y="4080"/>
                <a:ext cx="98" cy="234"/>
              </a:xfrm>
              <a:custGeom>
                <a:avLst/>
                <a:gdLst>
                  <a:gd name="T0" fmla="*/ 0 w 98"/>
                  <a:gd name="T1" fmla="*/ 234 h 234"/>
                  <a:gd name="T2" fmla="*/ 25 w 98"/>
                  <a:gd name="T3" fmla="*/ 234 h 234"/>
                  <a:gd name="T4" fmla="*/ 55 w 98"/>
                  <a:gd name="T5" fmla="*/ 186 h 234"/>
                  <a:gd name="T6" fmla="*/ 80 w 98"/>
                  <a:gd name="T7" fmla="*/ 138 h 234"/>
                  <a:gd name="T8" fmla="*/ 92 w 98"/>
                  <a:gd name="T9" fmla="*/ 90 h 234"/>
                  <a:gd name="T10" fmla="*/ 98 w 98"/>
                  <a:gd name="T11" fmla="*/ 36 h 234"/>
                  <a:gd name="T12" fmla="*/ 98 w 98"/>
                  <a:gd name="T13" fmla="*/ 0 h 234"/>
                  <a:gd name="T14" fmla="*/ 74 w 98"/>
                  <a:gd name="T15" fmla="*/ 0 h 234"/>
                  <a:gd name="T16" fmla="*/ 74 w 98"/>
                  <a:gd name="T17" fmla="*/ 36 h 234"/>
                  <a:gd name="T18" fmla="*/ 67 w 98"/>
                  <a:gd name="T19" fmla="*/ 90 h 234"/>
                  <a:gd name="T20" fmla="*/ 55 w 98"/>
                  <a:gd name="T21" fmla="*/ 138 h 234"/>
                  <a:gd name="T22" fmla="*/ 31 w 98"/>
                  <a:gd name="T23" fmla="*/ 186 h 234"/>
                  <a:gd name="T24" fmla="*/ 0 w 98"/>
                  <a:gd name="T25" fmla="*/ 234 h 234"/>
                  <a:gd name="T26" fmla="*/ 0 w 98"/>
                  <a:gd name="T27" fmla="*/ 2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9276" name="Freeform 35"/>
              <p:cNvSpPr>
                <a:spLocks/>
              </p:cNvSpPr>
              <p:nvPr/>
            </p:nvSpPr>
            <p:spPr bwMode="hidden">
              <a:xfrm>
                <a:off x="1776" y="3673"/>
                <a:ext cx="481" cy="641"/>
              </a:xfrm>
              <a:custGeom>
                <a:avLst/>
                <a:gdLst>
                  <a:gd name="T0" fmla="*/ 18 w 481"/>
                  <a:gd name="T1" fmla="*/ 443 h 641"/>
                  <a:gd name="T2" fmla="*/ 24 w 481"/>
                  <a:gd name="T3" fmla="*/ 371 h 641"/>
                  <a:gd name="T4" fmla="*/ 55 w 481"/>
                  <a:gd name="T5" fmla="*/ 305 h 641"/>
                  <a:gd name="T6" fmla="*/ 91 w 481"/>
                  <a:gd name="T7" fmla="*/ 246 h 641"/>
                  <a:gd name="T8" fmla="*/ 146 w 481"/>
                  <a:gd name="T9" fmla="*/ 186 h 641"/>
                  <a:gd name="T10" fmla="*/ 213 w 481"/>
                  <a:gd name="T11" fmla="*/ 132 h 641"/>
                  <a:gd name="T12" fmla="*/ 292 w 481"/>
                  <a:gd name="T13" fmla="*/ 84 h 641"/>
                  <a:gd name="T14" fmla="*/ 384 w 481"/>
                  <a:gd name="T15" fmla="*/ 48 h 641"/>
                  <a:gd name="T16" fmla="*/ 481 w 481"/>
                  <a:gd name="T17" fmla="*/ 12 h 641"/>
                  <a:gd name="T18" fmla="*/ 457 w 481"/>
                  <a:gd name="T19" fmla="*/ 0 h 641"/>
                  <a:gd name="T20" fmla="*/ 359 w 481"/>
                  <a:gd name="T21" fmla="*/ 36 h 641"/>
                  <a:gd name="T22" fmla="*/ 274 w 481"/>
                  <a:gd name="T23" fmla="*/ 78 h 641"/>
                  <a:gd name="T24" fmla="*/ 195 w 481"/>
                  <a:gd name="T25" fmla="*/ 126 h 641"/>
                  <a:gd name="T26" fmla="*/ 128 w 481"/>
                  <a:gd name="T27" fmla="*/ 180 h 641"/>
                  <a:gd name="T28" fmla="*/ 73 w 481"/>
                  <a:gd name="T29" fmla="*/ 240 h 641"/>
                  <a:gd name="T30" fmla="*/ 37 w 481"/>
                  <a:gd name="T31" fmla="*/ 305 h 641"/>
                  <a:gd name="T32" fmla="*/ 6 w 481"/>
                  <a:gd name="T33" fmla="*/ 371 h 641"/>
                  <a:gd name="T34" fmla="*/ 0 w 481"/>
                  <a:gd name="T35" fmla="*/ 443 h 641"/>
                  <a:gd name="T36" fmla="*/ 6 w 481"/>
                  <a:gd name="T37" fmla="*/ 497 h 641"/>
                  <a:gd name="T38" fmla="*/ 18 w 481"/>
                  <a:gd name="T39" fmla="*/ 545 h 641"/>
                  <a:gd name="T40" fmla="*/ 43 w 481"/>
                  <a:gd name="T41" fmla="*/ 593 h 641"/>
                  <a:gd name="T42" fmla="*/ 73 w 481"/>
                  <a:gd name="T43" fmla="*/ 641 h 641"/>
                  <a:gd name="T44" fmla="*/ 97 w 481"/>
                  <a:gd name="T45" fmla="*/ 641 h 641"/>
                  <a:gd name="T46" fmla="*/ 67 w 481"/>
                  <a:gd name="T47" fmla="*/ 593 h 641"/>
                  <a:gd name="T48" fmla="*/ 43 w 481"/>
                  <a:gd name="T49" fmla="*/ 545 h 641"/>
                  <a:gd name="T50" fmla="*/ 24 w 481"/>
                  <a:gd name="T51" fmla="*/ 497 h 641"/>
                  <a:gd name="T52" fmla="*/ 18 w 481"/>
                  <a:gd name="T53" fmla="*/ 443 h 641"/>
                  <a:gd name="T54" fmla="*/ 18 w 481"/>
                  <a:gd name="T55" fmla="*/ 443 h 641"/>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9228" name="Group 36"/>
            <p:cNvGrpSpPr>
              <a:grpSpLocks/>
            </p:cNvGrpSpPr>
            <p:nvPr userDrawn="1"/>
          </p:nvGrpSpPr>
          <p:grpSpPr bwMode="auto">
            <a:xfrm>
              <a:off x="4128" y="3360"/>
              <a:ext cx="1351" cy="821"/>
              <a:chOff x="4128" y="3360"/>
              <a:chExt cx="1351" cy="821"/>
            </a:xfrm>
          </p:grpSpPr>
          <p:sp>
            <p:nvSpPr>
              <p:cNvPr id="61477" name="Freeform 37"/>
              <p:cNvSpPr>
                <a:spLocks noEditPoints="1"/>
              </p:cNvSpPr>
              <p:nvPr/>
            </p:nvSpPr>
            <p:spPr bwMode="hidden">
              <a:xfrm>
                <a:off x="4200" y="3402"/>
                <a:ext cx="1201" cy="731"/>
              </a:xfrm>
              <a:custGeom>
                <a:avLst/>
                <a:gdLst>
                  <a:gd name="T0" fmla="*/ 484 w 1201"/>
                  <a:gd name="T1" fmla="*/ 6 h 731"/>
                  <a:gd name="T2" fmla="*/ 263 w 1201"/>
                  <a:gd name="T3" fmla="*/ 60 h 731"/>
                  <a:gd name="T4" fmla="*/ 101 w 1201"/>
                  <a:gd name="T5" fmla="*/ 162 h 731"/>
                  <a:gd name="T6" fmla="*/ 12 w 1201"/>
                  <a:gd name="T7" fmla="*/ 294 h 731"/>
                  <a:gd name="T8" fmla="*/ 0 w 1201"/>
                  <a:gd name="T9" fmla="*/ 366 h 731"/>
                  <a:gd name="T10" fmla="*/ 12 w 1201"/>
                  <a:gd name="T11" fmla="*/ 437 h 731"/>
                  <a:gd name="T12" fmla="*/ 101 w 1201"/>
                  <a:gd name="T13" fmla="*/ 569 h 731"/>
                  <a:gd name="T14" fmla="*/ 263 w 1201"/>
                  <a:gd name="T15" fmla="*/ 671 h 731"/>
                  <a:gd name="T16" fmla="*/ 484 w 1201"/>
                  <a:gd name="T17" fmla="*/ 725 h 731"/>
                  <a:gd name="T18" fmla="*/ 723 w 1201"/>
                  <a:gd name="T19" fmla="*/ 725 h 731"/>
                  <a:gd name="T20" fmla="*/ 938 w 1201"/>
                  <a:gd name="T21" fmla="*/ 671 h 731"/>
                  <a:gd name="T22" fmla="*/ 1100 w 1201"/>
                  <a:gd name="T23" fmla="*/ 569 h 731"/>
                  <a:gd name="T24" fmla="*/ 1189 w 1201"/>
                  <a:gd name="T25" fmla="*/ 437 h 731"/>
                  <a:gd name="T26" fmla="*/ 1201 w 1201"/>
                  <a:gd name="T27" fmla="*/ 366 h 731"/>
                  <a:gd name="T28" fmla="*/ 1189 w 1201"/>
                  <a:gd name="T29" fmla="*/ 294 h 731"/>
                  <a:gd name="T30" fmla="*/ 1100 w 1201"/>
                  <a:gd name="T31" fmla="*/ 162 h 731"/>
                  <a:gd name="T32" fmla="*/ 938 w 1201"/>
                  <a:gd name="T33" fmla="*/ 60 h 731"/>
                  <a:gd name="T34" fmla="*/ 723 w 1201"/>
                  <a:gd name="T35" fmla="*/ 6 h 731"/>
                  <a:gd name="T36" fmla="*/ 604 w 1201"/>
                  <a:gd name="T37" fmla="*/ 0 h 731"/>
                  <a:gd name="T38" fmla="*/ 490 w 1201"/>
                  <a:gd name="T39" fmla="*/ 701 h 731"/>
                  <a:gd name="T40" fmla="*/ 287 w 1201"/>
                  <a:gd name="T41" fmla="*/ 647 h 731"/>
                  <a:gd name="T42" fmla="*/ 131 w 1201"/>
                  <a:gd name="T43" fmla="*/ 557 h 731"/>
                  <a:gd name="T44" fmla="*/ 48 w 1201"/>
                  <a:gd name="T45" fmla="*/ 437 h 731"/>
                  <a:gd name="T46" fmla="*/ 36 w 1201"/>
                  <a:gd name="T47" fmla="*/ 366 h 731"/>
                  <a:gd name="T48" fmla="*/ 48 w 1201"/>
                  <a:gd name="T49" fmla="*/ 300 h 731"/>
                  <a:gd name="T50" fmla="*/ 131 w 1201"/>
                  <a:gd name="T51" fmla="*/ 174 h 731"/>
                  <a:gd name="T52" fmla="*/ 287 w 1201"/>
                  <a:gd name="T53" fmla="*/ 84 h 731"/>
                  <a:gd name="T54" fmla="*/ 490 w 1201"/>
                  <a:gd name="T55" fmla="*/ 30 h 731"/>
                  <a:gd name="T56" fmla="*/ 717 w 1201"/>
                  <a:gd name="T57" fmla="*/ 30 h 731"/>
                  <a:gd name="T58" fmla="*/ 920 w 1201"/>
                  <a:gd name="T59" fmla="*/ 84 h 731"/>
                  <a:gd name="T60" fmla="*/ 1070 w 1201"/>
                  <a:gd name="T61" fmla="*/ 174 h 731"/>
                  <a:gd name="T62" fmla="*/ 1153 w 1201"/>
                  <a:gd name="T63" fmla="*/ 300 h 731"/>
                  <a:gd name="T64" fmla="*/ 1153 w 1201"/>
                  <a:gd name="T65" fmla="*/ 437 h 731"/>
                  <a:gd name="T66" fmla="*/ 1070 w 1201"/>
                  <a:gd name="T67" fmla="*/ 557 h 731"/>
                  <a:gd name="T68" fmla="*/ 920 w 1201"/>
                  <a:gd name="T69" fmla="*/ 647 h 731"/>
                  <a:gd name="T70" fmla="*/ 717 w 1201"/>
                  <a:gd name="T71" fmla="*/ 701 h 731"/>
                  <a:gd name="T72" fmla="*/ 604 w 1201"/>
                  <a:gd name="T73" fmla="*/ 707 h 7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78" name="Freeform 38"/>
              <p:cNvSpPr>
                <a:spLocks/>
              </p:cNvSpPr>
              <p:nvPr/>
            </p:nvSpPr>
            <p:spPr bwMode="hidden">
              <a:xfrm>
                <a:off x="4128" y="3366"/>
                <a:ext cx="544" cy="737"/>
              </a:xfrm>
              <a:custGeom>
                <a:avLst/>
                <a:gdLst>
                  <a:gd name="T0" fmla="*/ 24 w 544"/>
                  <a:gd name="T1" fmla="*/ 402 h 737"/>
                  <a:gd name="T2" fmla="*/ 36 w 544"/>
                  <a:gd name="T3" fmla="*/ 330 h 737"/>
                  <a:gd name="T4" fmla="*/ 66 w 544"/>
                  <a:gd name="T5" fmla="*/ 264 h 737"/>
                  <a:gd name="T6" fmla="*/ 108 w 544"/>
                  <a:gd name="T7" fmla="*/ 204 h 737"/>
                  <a:gd name="T8" fmla="*/ 173 w 544"/>
                  <a:gd name="T9" fmla="*/ 150 h 737"/>
                  <a:gd name="T10" fmla="*/ 251 w 544"/>
                  <a:gd name="T11" fmla="*/ 102 h 737"/>
                  <a:gd name="T12" fmla="*/ 335 w 544"/>
                  <a:gd name="T13" fmla="*/ 60 h 737"/>
                  <a:gd name="T14" fmla="*/ 436 w 544"/>
                  <a:gd name="T15" fmla="*/ 30 h 737"/>
                  <a:gd name="T16" fmla="*/ 544 w 544"/>
                  <a:gd name="T17" fmla="*/ 12 h 737"/>
                  <a:gd name="T18" fmla="*/ 544 w 544"/>
                  <a:gd name="T19" fmla="*/ 0 h 737"/>
                  <a:gd name="T20" fmla="*/ 430 w 544"/>
                  <a:gd name="T21" fmla="*/ 18 h 737"/>
                  <a:gd name="T22" fmla="*/ 329 w 544"/>
                  <a:gd name="T23" fmla="*/ 48 h 737"/>
                  <a:gd name="T24" fmla="*/ 233 w 544"/>
                  <a:gd name="T25" fmla="*/ 90 h 737"/>
                  <a:gd name="T26" fmla="*/ 155 w 544"/>
                  <a:gd name="T27" fmla="*/ 138 h 737"/>
                  <a:gd name="T28" fmla="*/ 90 w 544"/>
                  <a:gd name="T29" fmla="*/ 198 h 737"/>
                  <a:gd name="T30" fmla="*/ 42 w 544"/>
                  <a:gd name="T31" fmla="*/ 258 h 737"/>
                  <a:gd name="T32" fmla="*/ 12 w 544"/>
                  <a:gd name="T33" fmla="*/ 330 h 737"/>
                  <a:gd name="T34" fmla="*/ 0 w 544"/>
                  <a:gd name="T35" fmla="*/ 402 h 737"/>
                  <a:gd name="T36" fmla="*/ 6 w 544"/>
                  <a:gd name="T37" fmla="*/ 455 h 737"/>
                  <a:gd name="T38" fmla="*/ 18 w 544"/>
                  <a:gd name="T39" fmla="*/ 503 h 737"/>
                  <a:gd name="T40" fmla="*/ 42 w 544"/>
                  <a:gd name="T41" fmla="*/ 545 h 737"/>
                  <a:gd name="T42" fmla="*/ 78 w 544"/>
                  <a:gd name="T43" fmla="*/ 593 h 737"/>
                  <a:gd name="T44" fmla="*/ 114 w 544"/>
                  <a:gd name="T45" fmla="*/ 635 h 737"/>
                  <a:gd name="T46" fmla="*/ 161 w 544"/>
                  <a:gd name="T47" fmla="*/ 671 h 737"/>
                  <a:gd name="T48" fmla="*/ 221 w 544"/>
                  <a:gd name="T49" fmla="*/ 707 h 737"/>
                  <a:gd name="T50" fmla="*/ 281 w 544"/>
                  <a:gd name="T51" fmla="*/ 737 h 737"/>
                  <a:gd name="T52" fmla="*/ 323 w 544"/>
                  <a:gd name="T53" fmla="*/ 737 h 737"/>
                  <a:gd name="T54" fmla="*/ 257 w 544"/>
                  <a:gd name="T55" fmla="*/ 707 h 737"/>
                  <a:gd name="T56" fmla="*/ 203 w 544"/>
                  <a:gd name="T57" fmla="*/ 671 h 737"/>
                  <a:gd name="T58" fmla="*/ 149 w 544"/>
                  <a:gd name="T59" fmla="*/ 635 h 737"/>
                  <a:gd name="T60" fmla="*/ 108 w 544"/>
                  <a:gd name="T61" fmla="*/ 593 h 737"/>
                  <a:gd name="T62" fmla="*/ 72 w 544"/>
                  <a:gd name="T63" fmla="*/ 551 h 737"/>
                  <a:gd name="T64" fmla="*/ 48 w 544"/>
                  <a:gd name="T65" fmla="*/ 503 h 737"/>
                  <a:gd name="T66" fmla="*/ 30 w 544"/>
                  <a:gd name="T67" fmla="*/ 455 h 737"/>
                  <a:gd name="T68" fmla="*/ 24 w 544"/>
                  <a:gd name="T69" fmla="*/ 402 h 737"/>
                  <a:gd name="T70" fmla="*/ 24 w 544"/>
                  <a:gd name="T71" fmla="*/ 402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79" name="Freeform 39"/>
              <p:cNvSpPr>
                <a:spLocks/>
              </p:cNvSpPr>
              <p:nvPr/>
            </p:nvSpPr>
            <p:spPr bwMode="hidden">
              <a:xfrm>
                <a:off x="4792" y="3360"/>
                <a:ext cx="609" cy="252"/>
              </a:xfrm>
              <a:custGeom>
                <a:avLst/>
                <a:gdLst>
                  <a:gd name="T0" fmla="*/ 12 w 609"/>
                  <a:gd name="T1" fmla="*/ 12 h 252"/>
                  <a:gd name="T2" fmla="*/ 113 w 609"/>
                  <a:gd name="T3" fmla="*/ 18 h 252"/>
                  <a:gd name="T4" fmla="*/ 203 w 609"/>
                  <a:gd name="T5" fmla="*/ 30 h 252"/>
                  <a:gd name="T6" fmla="*/ 292 w 609"/>
                  <a:gd name="T7" fmla="*/ 48 h 252"/>
                  <a:gd name="T8" fmla="*/ 376 w 609"/>
                  <a:gd name="T9" fmla="*/ 78 h 252"/>
                  <a:gd name="T10" fmla="*/ 448 w 609"/>
                  <a:gd name="T11" fmla="*/ 114 h 252"/>
                  <a:gd name="T12" fmla="*/ 514 w 609"/>
                  <a:gd name="T13" fmla="*/ 156 h 252"/>
                  <a:gd name="T14" fmla="*/ 567 w 609"/>
                  <a:gd name="T15" fmla="*/ 198 h 252"/>
                  <a:gd name="T16" fmla="*/ 609 w 609"/>
                  <a:gd name="T17" fmla="*/ 252 h 252"/>
                  <a:gd name="T18" fmla="*/ 609 w 609"/>
                  <a:gd name="T19" fmla="*/ 216 h 252"/>
                  <a:gd name="T20" fmla="*/ 561 w 609"/>
                  <a:gd name="T21" fmla="*/ 168 h 252"/>
                  <a:gd name="T22" fmla="*/ 502 w 609"/>
                  <a:gd name="T23" fmla="*/ 126 h 252"/>
                  <a:gd name="T24" fmla="*/ 436 w 609"/>
                  <a:gd name="T25" fmla="*/ 90 h 252"/>
                  <a:gd name="T26" fmla="*/ 364 w 609"/>
                  <a:gd name="T27" fmla="*/ 60 h 252"/>
                  <a:gd name="T28" fmla="*/ 286 w 609"/>
                  <a:gd name="T29" fmla="*/ 36 h 252"/>
                  <a:gd name="T30" fmla="*/ 197 w 609"/>
                  <a:gd name="T31" fmla="*/ 18 h 252"/>
                  <a:gd name="T32" fmla="*/ 107 w 609"/>
                  <a:gd name="T33" fmla="*/ 6 h 252"/>
                  <a:gd name="T34" fmla="*/ 12 w 609"/>
                  <a:gd name="T35" fmla="*/ 0 h 252"/>
                  <a:gd name="T36" fmla="*/ 6 w 609"/>
                  <a:gd name="T37" fmla="*/ 0 h 252"/>
                  <a:gd name="T38" fmla="*/ 0 w 609"/>
                  <a:gd name="T39" fmla="*/ 0 h 252"/>
                  <a:gd name="T40" fmla="*/ 0 w 609"/>
                  <a:gd name="T41" fmla="*/ 12 h 252"/>
                  <a:gd name="T42" fmla="*/ 6 w 609"/>
                  <a:gd name="T43" fmla="*/ 12 h 252"/>
                  <a:gd name="T44" fmla="*/ 12 w 609"/>
                  <a:gd name="T45" fmla="*/ 12 h 252"/>
                  <a:gd name="T46" fmla="*/ 12 w 609"/>
                  <a:gd name="T47" fmla="*/ 12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80" name="Freeform 40"/>
              <p:cNvSpPr>
                <a:spLocks/>
              </p:cNvSpPr>
              <p:nvPr/>
            </p:nvSpPr>
            <p:spPr bwMode="hidden">
              <a:xfrm>
                <a:off x="5246" y="4007"/>
                <a:ext cx="72" cy="54"/>
              </a:xfrm>
              <a:custGeom>
                <a:avLst/>
                <a:gdLst>
                  <a:gd name="T0" fmla="*/ 72 w 72"/>
                  <a:gd name="T1" fmla="*/ 0 h 54"/>
                  <a:gd name="T2" fmla="*/ 36 w 72"/>
                  <a:gd name="T3" fmla="*/ 30 h 54"/>
                  <a:gd name="T4" fmla="*/ 0 w 72"/>
                  <a:gd name="T5" fmla="*/ 54 h 54"/>
                  <a:gd name="T6" fmla="*/ 36 w 72"/>
                  <a:gd name="T7" fmla="*/ 54 h 54"/>
                  <a:gd name="T8" fmla="*/ 54 w 72"/>
                  <a:gd name="T9" fmla="*/ 42 h 54"/>
                  <a:gd name="T10" fmla="*/ 72 w 72"/>
                  <a:gd name="T11" fmla="*/ 24 h 54"/>
                  <a:gd name="T12" fmla="*/ 72 w 72"/>
                  <a:gd name="T13" fmla="*/ 24 h 54"/>
                  <a:gd name="T14" fmla="*/ 72 w 72"/>
                  <a:gd name="T15" fmla="*/ 0 h 54"/>
                  <a:gd name="T16" fmla="*/ 72 w 72"/>
                  <a:gd name="T17" fmla="*/ 0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81" name="Freeform 41"/>
              <p:cNvSpPr>
                <a:spLocks/>
              </p:cNvSpPr>
              <p:nvPr/>
            </p:nvSpPr>
            <p:spPr bwMode="hidden">
              <a:xfrm>
                <a:off x="4505" y="4073"/>
                <a:ext cx="705" cy="108"/>
              </a:xfrm>
              <a:custGeom>
                <a:avLst/>
                <a:gdLst>
                  <a:gd name="T0" fmla="*/ 299 w 705"/>
                  <a:gd name="T1" fmla="*/ 90 h 108"/>
                  <a:gd name="T2" fmla="*/ 221 w 705"/>
                  <a:gd name="T3" fmla="*/ 90 h 108"/>
                  <a:gd name="T4" fmla="*/ 143 w 705"/>
                  <a:gd name="T5" fmla="*/ 78 h 108"/>
                  <a:gd name="T6" fmla="*/ 0 w 705"/>
                  <a:gd name="T7" fmla="*/ 48 h 108"/>
                  <a:gd name="T8" fmla="*/ 0 w 705"/>
                  <a:gd name="T9" fmla="*/ 66 h 108"/>
                  <a:gd name="T10" fmla="*/ 143 w 705"/>
                  <a:gd name="T11" fmla="*/ 96 h 108"/>
                  <a:gd name="T12" fmla="*/ 221 w 705"/>
                  <a:gd name="T13" fmla="*/ 108 h 108"/>
                  <a:gd name="T14" fmla="*/ 299 w 705"/>
                  <a:gd name="T15" fmla="*/ 108 h 108"/>
                  <a:gd name="T16" fmla="*/ 412 w 705"/>
                  <a:gd name="T17" fmla="*/ 102 h 108"/>
                  <a:gd name="T18" fmla="*/ 520 w 705"/>
                  <a:gd name="T19" fmla="*/ 84 h 108"/>
                  <a:gd name="T20" fmla="*/ 615 w 705"/>
                  <a:gd name="T21" fmla="*/ 60 h 108"/>
                  <a:gd name="T22" fmla="*/ 705 w 705"/>
                  <a:gd name="T23" fmla="*/ 24 h 108"/>
                  <a:gd name="T24" fmla="*/ 705 w 705"/>
                  <a:gd name="T25" fmla="*/ 0 h 108"/>
                  <a:gd name="T26" fmla="*/ 615 w 705"/>
                  <a:gd name="T27" fmla="*/ 42 h 108"/>
                  <a:gd name="T28" fmla="*/ 520 w 705"/>
                  <a:gd name="T29" fmla="*/ 66 h 108"/>
                  <a:gd name="T30" fmla="*/ 412 w 705"/>
                  <a:gd name="T31" fmla="*/ 84 h 108"/>
                  <a:gd name="T32" fmla="*/ 299 w 705"/>
                  <a:gd name="T33" fmla="*/ 90 h 108"/>
                  <a:gd name="T34" fmla="*/ 299 w 705"/>
                  <a:gd name="T35" fmla="*/ 90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82" name="Freeform 42"/>
              <p:cNvSpPr>
                <a:spLocks/>
              </p:cNvSpPr>
              <p:nvPr/>
            </p:nvSpPr>
            <p:spPr bwMode="hidden">
              <a:xfrm>
                <a:off x="5336" y="3654"/>
                <a:ext cx="143" cy="341"/>
              </a:xfrm>
              <a:custGeom>
                <a:avLst/>
                <a:gdLst>
                  <a:gd name="T0" fmla="*/ 119 w 143"/>
                  <a:gd name="T1" fmla="*/ 114 h 341"/>
                  <a:gd name="T2" fmla="*/ 113 w 143"/>
                  <a:gd name="T3" fmla="*/ 173 h 341"/>
                  <a:gd name="T4" fmla="*/ 89 w 143"/>
                  <a:gd name="T5" fmla="*/ 239 h 341"/>
                  <a:gd name="T6" fmla="*/ 47 w 143"/>
                  <a:gd name="T7" fmla="*/ 293 h 341"/>
                  <a:gd name="T8" fmla="*/ 0 w 143"/>
                  <a:gd name="T9" fmla="*/ 341 h 341"/>
                  <a:gd name="T10" fmla="*/ 29 w 143"/>
                  <a:gd name="T11" fmla="*/ 341 h 341"/>
                  <a:gd name="T12" fmla="*/ 77 w 143"/>
                  <a:gd name="T13" fmla="*/ 287 h 341"/>
                  <a:gd name="T14" fmla="*/ 113 w 143"/>
                  <a:gd name="T15" fmla="*/ 233 h 341"/>
                  <a:gd name="T16" fmla="*/ 137 w 143"/>
                  <a:gd name="T17" fmla="*/ 173 h 341"/>
                  <a:gd name="T18" fmla="*/ 143 w 143"/>
                  <a:gd name="T19" fmla="*/ 114 h 341"/>
                  <a:gd name="T20" fmla="*/ 137 w 143"/>
                  <a:gd name="T21" fmla="*/ 60 h 341"/>
                  <a:gd name="T22" fmla="*/ 119 w 143"/>
                  <a:gd name="T23" fmla="*/ 0 h 341"/>
                  <a:gd name="T24" fmla="*/ 89 w 143"/>
                  <a:gd name="T25" fmla="*/ 0 h 341"/>
                  <a:gd name="T26" fmla="*/ 113 w 143"/>
                  <a:gd name="T27" fmla="*/ 60 h 341"/>
                  <a:gd name="T28" fmla="*/ 119 w 143"/>
                  <a:gd name="T29" fmla="*/ 114 h 341"/>
                  <a:gd name="T30" fmla="*/ 119 w 143"/>
                  <a:gd name="T31" fmla="*/ 114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83" name="Freeform 43"/>
              <p:cNvSpPr>
                <a:spLocks/>
              </p:cNvSpPr>
              <p:nvPr/>
            </p:nvSpPr>
            <p:spPr bwMode="hidden">
              <a:xfrm>
                <a:off x="5061" y="3624"/>
                <a:ext cx="83" cy="90"/>
              </a:xfrm>
              <a:custGeom>
                <a:avLst/>
                <a:gdLst>
                  <a:gd name="T0" fmla="*/ 59 w 83"/>
                  <a:gd name="T1" fmla="*/ 90 h 90"/>
                  <a:gd name="T2" fmla="*/ 83 w 83"/>
                  <a:gd name="T3" fmla="*/ 84 h 90"/>
                  <a:gd name="T4" fmla="*/ 71 w 83"/>
                  <a:gd name="T5" fmla="*/ 60 h 90"/>
                  <a:gd name="T6" fmla="*/ 53 w 83"/>
                  <a:gd name="T7" fmla="*/ 42 h 90"/>
                  <a:gd name="T8" fmla="*/ 6 w 83"/>
                  <a:gd name="T9" fmla="*/ 0 h 90"/>
                  <a:gd name="T10" fmla="*/ 0 w 83"/>
                  <a:gd name="T11" fmla="*/ 18 h 90"/>
                  <a:gd name="T12" fmla="*/ 35 w 83"/>
                  <a:gd name="T13" fmla="*/ 48 h 90"/>
                  <a:gd name="T14" fmla="*/ 59 w 83"/>
                  <a:gd name="T15" fmla="*/ 90 h 90"/>
                  <a:gd name="T16" fmla="*/ 59 w 83"/>
                  <a:gd name="T17" fmla="*/ 9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9249" name="Freeform 44"/>
              <p:cNvSpPr>
                <a:spLocks/>
              </p:cNvSpPr>
              <p:nvPr/>
            </p:nvSpPr>
            <p:spPr bwMode="hidden">
              <a:xfrm>
                <a:off x="4445" y="3552"/>
                <a:ext cx="717" cy="431"/>
              </a:xfrm>
              <a:custGeom>
                <a:avLst/>
                <a:gdLst>
                  <a:gd name="T0" fmla="*/ 693 w 717"/>
                  <a:gd name="T1" fmla="*/ 216 h 431"/>
                  <a:gd name="T2" fmla="*/ 687 w 717"/>
                  <a:gd name="T3" fmla="*/ 257 h 431"/>
                  <a:gd name="T4" fmla="*/ 669 w 717"/>
                  <a:gd name="T5" fmla="*/ 293 h 431"/>
                  <a:gd name="T6" fmla="*/ 633 w 717"/>
                  <a:gd name="T7" fmla="*/ 329 h 431"/>
                  <a:gd name="T8" fmla="*/ 598 w 717"/>
                  <a:gd name="T9" fmla="*/ 359 h 431"/>
                  <a:gd name="T10" fmla="*/ 544 w 717"/>
                  <a:gd name="T11" fmla="*/ 383 h 431"/>
                  <a:gd name="T12" fmla="*/ 490 w 717"/>
                  <a:gd name="T13" fmla="*/ 401 h 431"/>
                  <a:gd name="T14" fmla="*/ 424 w 717"/>
                  <a:gd name="T15" fmla="*/ 413 h 431"/>
                  <a:gd name="T16" fmla="*/ 359 w 717"/>
                  <a:gd name="T17" fmla="*/ 419 h 431"/>
                  <a:gd name="T18" fmla="*/ 293 w 717"/>
                  <a:gd name="T19" fmla="*/ 413 h 431"/>
                  <a:gd name="T20" fmla="*/ 227 w 717"/>
                  <a:gd name="T21" fmla="*/ 401 h 431"/>
                  <a:gd name="T22" fmla="*/ 173 w 717"/>
                  <a:gd name="T23" fmla="*/ 383 h 431"/>
                  <a:gd name="T24" fmla="*/ 119 w 717"/>
                  <a:gd name="T25" fmla="*/ 359 h 431"/>
                  <a:gd name="T26" fmla="*/ 84 w 717"/>
                  <a:gd name="T27" fmla="*/ 329 h 431"/>
                  <a:gd name="T28" fmla="*/ 48 w 717"/>
                  <a:gd name="T29" fmla="*/ 293 h 431"/>
                  <a:gd name="T30" fmla="*/ 30 w 717"/>
                  <a:gd name="T31" fmla="*/ 257 h 431"/>
                  <a:gd name="T32" fmla="*/ 24 w 717"/>
                  <a:gd name="T33" fmla="*/ 216 h 431"/>
                  <a:gd name="T34" fmla="*/ 30 w 717"/>
                  <a:gd name="T35" fmla="*/ 174 h 431"/>
                  <a:gd name="T36" fmla="*/ 48 w 717"/>
                  <a:gd name="T37" fmla="*/ 138 h 431"/>
                  <a:gd name="T38" fmla="*/ 84 w 717"/>
                  <a:gd name="T39" fmla="*/ 102 h 431"/>
                  <a:gd name="T40" fmla="*/ 119 w 717"/>
                  <a:gd name="T41" fmla="*/ 72 h 431"/>
                  <a:gd name="T42" fmla="*/ 173 w 717"/>
                  <a:gd name="T43" fmla="*/ 48 h 431"/>
                  <a:gd name="T44" fmla="*/ 227 w 717"/>
                  <a:gd name="T45" fmla="*/ 30 h 431"/>
                  <a:gd name="T46" fmla="*/ 293 w 717"/>
                  <a:gd name="T47" fmla="*/ 18 h 431"/>
                  <a:gd name="T48" fmla="*/ 359 w 717"/>
                  <a:gd name="T49" fmla="*/ 12 h 431"/>
                  <a:gd name="T50" fmla="*/ 418 w 717"/>
                  <a:gd name="T51" fmla="*/ 18 h 431"/>
                  <a:gd name="T52" fmla="*/ 478 w 717"/>
                  <a:gd name="T53" fmla="*/ 30 h 431"/>
                  <a:gd name="T54" fmla="*/ 532 w 717"/>
                  <a:gd name="T55" fmla="*/ 48 h 431"/>
                  <a:gd name="T56" fmla="*/ 580 w 717"/>
                  <a:gd name="T57" fmla="*/ 66 h 431"/>
                  <a:gd name="T58" fmla="*/ 586 w 717"/>
                  <a:gd name="T59" fmla="*/ 48 h 431"/>
                  <a:gd name="T60" fmla="*/ 478 w 717"/>
                  <a:gd name="T61" fmla="*/ 12 h 431"/>
                  <a:gd name="T62" fmla="*/ 418 w 717"/>
                  <a:gd name="T63" fmla="*/ 6 h 431"/>
                  <a:gd name="T64" fmla="*/ 359 w 717"/>
                  <a:gd name="T65" fmla="*/ 0 h 431"/>
                  <a:gd name="T66" fmla="*/ 287 w 717"/>
                  <a:gd name="T67" fmla="*/ 6 h 431"/>
                  <a:gd name="T68" fmla="*/ 221 w 717"/>
                  <a:gd name="T69" fmla="*/ 18 h 431"/>
                  <a:gd name="T70" fmla="*/ 161 w 717"/>
                  <a:gd name="T71" fmla="*/ 36 h 431"/>
                  <a:gd name="T72" fmla="*/ 107 w 717"/>
                  <a:gd name="T73" fmla="*/ 66 h 431"/>
                  <a:gd name="T74" fmla="*/ 60 w 717"/>
                  <a:gd name="T75" fmla="*/ 96 h 431"/>
                  <a:gd name="T76" fmla="*/ 30 w 717"/>
                  <a:gd name="T77" fmla="*/ 132 h 431"/>
                  <a:gd name="T78" fmla="*/ 6 w 717"/>
                  <a:gd name="T79" fmla="*/ 174 h 431"/>
                  <a:gd name="T80" fmla="*/ 0 w 717"/>
                  <a:gd name="T81" fmla="*/ 216 h 431"/>
                  <a:gd name="T82" fmla="*/ 6 w 717"/>
                  <a:gd name="T83" fmla="*/ 257 h 431"/>
                  <a:gd name="T84" fmla="*/ 30 w 717"/>
                  <a:gd name="T85" fmla="*/ 299 h 431"/>
                  <a:gd name="T86" fmla="*/ 60 w 717"/>
                  <a:gd name="T87" fmla="*/ 335 h 431"/>
                  <a:gd name="T88" fmla="*/ 107 w 717"/>
                  <a:gd name="T89" fmla="*/ 371 h 431"/>
                  <a:gd name="T90" fmla="*/ 161 w 717"/>
                  <a:gd name="T91" fmla="*/ 395 h 431"/>
                  <a:gd name="T92" fmla="*/ 221 w 717"/>
                  <a:gd name="T93" fmla="*/ 413 h 431"/>
                  <a:gd name="T94" fmla="*/ 287 w 717"/>
                  <a:gd name="T95" fmla="*/ 425 h 431"/>
                  <a:gd name="T96" fmla="*/ 359 w 717"/>
                  <a:gd name="T97" fmla="*/ 431 h 431"/>
                  <a:gd name="T98" fmla="*/ 430 w 717"/>
                  <a:gd name="T99" fmla="*/ 425 h 431"/>
                  <a:gd name="T100" fmla="*/ 496 w 717"/>
                  <a:gd name="T101" fmla="*/ 413 h 431"/>
                  <a:gd name="T102" fmla="*/ 562 w 717"/>
                  <a:gd name="T103" fmla="*/ 395 h 431"/>
                  <a:gd name="T104" fmla="*/ 610 w 717"/>
                  <a:gd name="T105" fmla="*/ 371 h 431"/>
                  <a:gd name="T106" fmla="*/ 657 w 717"/>
                  <a:gd name="T107" fmla="*/ 335 h 431"/>
                  <a:gd name="T108" fmla="*/ 687 w 717"/>
                  <a:gd name="T109" fmla="*/ 299 h 431"/>
                  <a:gd name="T110" fmla="*/ 711 w 717"/>
                  <a:gd name="T111" fmla="*/ 257 h 431"/>
                  <a:gd name="T112" fmla="*/ 717 w 717"/>
                  <a:gd name="T113" fmla="*/ 216 h 431"/>
                  <a:gd name="T114" fmla="*/ 717 w 717"/>
                  <a:gd name="T115" fmla="*/ 204 h 431"/>
                  <a:gd name="T116" fmla="*/ 711 w 717"/>
                  <a:gd name="T117" fmla="*/ 192 h 431"/>
                  <a:gd name="T118" fmla="*/ 687 w 717"/>
                  <a:gd name="T119" fmla="*/ 198 h 431"/>
                  <a:gd name="T120" fmla="*/ 693 w 717"/>
                  <a:gd name="T121" fmla="*/ 210 h 431"/>
                  <a:gd name="T122" fmla="*/ 693 w 717"/>
                  <a:gd name="T123" fmla="*/ 216 h 431"/>
                  <a:gd name="T124" fmla="*/ 693 w 717"/>
                  <a:gd name="T125" fmla="*/ 216 h 43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485" name="Freeform 45"/>
              <p:cNvSpPr>
                <a:spLocks/>
              </p:cNvSpPr>
              <p:nvPr/>
            </p:nvSpPr>
            <p:spPr bwMode="hidden">
              <a:xfrm>
                <a:off x="4349" y="3510"/>
                <a:ext cx="909" cy="533"/>
              </a:xfrm>
              <a:custGeom>
                <a:avLst/>
                <a:gdLst>
                  <a:gd name="T0" fmla="*/ 616 w 909"/>
                  <a:gd name="T1" fmla="*/ 0 h 533"/>
                  <a:gd name="T2" fmla="*/ 616 w 909"/>
                  <a:gd name="T3" fmla="*/ 18 h 533"/>
                  <a:gd name="T4" fmla="*/ 724 w 909"/>
                  <a:gd name="T5" fmla="*/ 60 h 533"/>
                  <a:gd name="T6" fmla="*/ 765 w 909"/>
                  <a:gd name="T7" fmla="*/ 84 h 533"/>
                  <a:gd name="T8" fmla="*/ 807 w 909"/>
                  <a:gd name="T9" fmla="*/ 114 h 533"/>
                  <a:gd name="T10" fmla="*/ 837 w 909"/>
                  <a:gd name="T11" fmla="*/ 144 h 533"/>
                  <a:gd name="T12" fmla="*/ 861 w 909"/>
                  <a:gd name="T13" fmla="*/ 180 h 533"/>
                  <a:gd name="T14" fmla="*/ 873 w 909"/>
                  <a:gd name="T15" fmla="*/ 216 h 533"/>
                  <a:gd name="T16" fmla="*/ 879 w 909"/>
                  <a:gd name="T17" fmla="*/ 258 h 533"/>
                  <a:gd name="T18" fmla="*/ 873 w 909"/>
                  <a:gd name="T19" fmla="*/ 311 h 533"/>
                  <a:gd name="T20" fmla="*/ 843 w 909"/>
                  <a:gd name="T21" fmla="*/ 359 h 533"/>
                  <a:gd name="T22" fmla="*/ 807 w 909"/>
                  <a:gd name="T23" fmla="*/ 401 h 533"/>
                  <a:gd name="T24" fmla="*/ 753 w 909"/>
                  <a:gd name="T25" fmla="*/ 443 h 533"/>
                  <a:gd name="T26" fmla="*/ 694 w 909"/>
                  <a:gd name="T27" fmla="*/ 473 h 533"/>
                  <a:gd name="T28" fmla="*/ 622 w 909"/>
                  <a:gd name="T29" fmla="*/ 497 h 533"/>
                  <a:gd name="T30" fmla="*/ 538 w 909"/>
                  <a:gd name="T31" fmla="*/ 509 h 533"/>
                  <a:gd name="T32" fmla="*/ 455 w 909"/>
                  <a:gd name="T33" fmla="*/ 515 h 533"/>
                  <a:gd name="T34" fmla="*/ 371 w 909"/>
                  <a:gd name="T35" fmla="*/ 509 h 533"/>
                  <a:gd name="T36" fmla="*/ 287 w 909"/>
                  <a:gd name="T37" fmla="*/ 497 h 533"/>
                  <a:gd name="T38" fmla="*/ 215 w 909"/>
                  <a:gd name="T39" fmla="*/ 473 h 533"/>
                  <a:gd name="T40" fmla="*/ 156 w 909"/>
                  <a:gd name="T41" fmla="*/ 443 h 533"/>
                  <a:gd name="T42" fmla="*/ 102 w 909"/>
                  <a:gd name="T43" fmla="*/ 401 h 533"/>
                  <a:gd name="T44" fmla="*/ 66 w 909"/>
                  <a:gd name="T45" fmla="*/ 359 h 533"/>
                  <a:gd name="T46" fmla="*/ 36 w 909"/>
                  <a:gd name="T47" fmla="*/ 311 h 533"/>
                  <a:gd name="T48" fmla="*/ 30 w 909"/>
                  <a:gd name="T49" fmla="*/ 258 h 533"/>
                  <a:gd name="T50" fmla="*/ 36 w 909"/>
                  <a:gd name="T51" fmla="*/ 222 h 533"/>
                  <a:gd name="T52" fmla="*/ 48 w 909"/>
                  <a:gd name="T53" fmla="*/ 186 h 533"/>
                  <a:gd name="T54" fmla="*/ 66 w 909"/>
                  <a:gd name="T55" fmla="*/ 156 h 533"/>
                  <a:gd name="T56" fmla="*/ 90 w 909"/>
                  <a:gd name="T57" fmla="*/ 126 h 533"/>
                  <a:gd name="T58" fmla="*/ 66 w 909"/>
                  <a:gd name="T59" fmla="*/ 114 h 533"/>
                  <a:gd name="T60" fmla="*/ 36 w 909"/>
                  <a:gd name="T61" fmla="*/ 144 h 533"/>
                  <a:gd name="T62" fmla="*/ 18 w 909"/>
                  <a:gd name="T63" fmla="*/ 180 h 533"/>
                  <a:gd name="T64" fmla="*/ 6 w 909"/>
                  <a:gd name="T65" fmla="*/ 216 h 533"/>
                  <a:gd name="T66" fmla="*/ 0 w 909"/>
                  <a:gd name="T67" fmla="*/ 258 h 533"/>
                  <a:gd name="T68" fmla="*/ 12 w 909"/>
                  <a:gd name="T69" fmla="*/ 311 h 533"/>
                  <a:gd name="T70" fmla="*/ 36 w 909"/>
                  <a:gd name="T71" fmla="*/ 365 h 533"/>
                  <a:gd name="T72" fmla="*/ 78 w 909"/>
                  <a:gd name="T73" fmla="*/ 413 h 533"/>
                  <a:gd name="T74" fmla="*/ 132 w 909"/>
                  <a:gd name="T75" fmla="*/ 449 h 533"/>
                  <a:gd name="T76" fmla="*/ 203 w 909"/>
                  <a:gd name="T77" fmla="*/ 485 h 533"/>
                  <a:gd name="T78" fmla="*/ 275 w 909"/>
                  <a:gd name="T79" fmla="*/ 509 h 533"/>
                  <a:gd name="T80" fmla="*/ 365 w 909"/>
                  <a:gd name="T81" fmla="*/ 527 h 533"/>
                  <a:gd name="T82" fmla="*/ 455 w 909"/>
                  <a:gd name="T83" fmla="*/ 533 h 533"/>
                  <a:gd name="T84" fmla="*/ 544 w 909"/>
                  <a:gd name="T85" fmla="*/ 527 h 533"/>
                  <a:gd name="T86" fmla="*/ 634 w 909"/>
                  <a:gd name="T87" fmla="*/ 509 h 533"/>
                  <a:gd name="T88" fmla="*/ 712 w 909"/>
                  <a:gd name="T89" fmla="*/ 485 h 533"/>
                  <a:gd name="T90" fmla="*/ 777 w 909"/>
                  <a:gd name="T91" fmla="*/ 449 h 533"/>
                  <a:gd name="T92" fmla="*/ 831 w 909"/>
                  <a:gd name="T93" fmla="*/ 413 h 533"/>
                  <a:gd name="T94" fmla="*/ 873 w 909"/>
                  <a:gd name="T95" fmla="*/ 365 h 533"/>
                  <a:gd name="T96" fmla="*/ 897 w 909"/>
                  <a:gd name="T97" fmla="*/ 311 h 533"/>
                  <a:gd name="T98" fmla="*/ 909 w 909"/>
                  <a:gd name="T99" fmla="*/ 258 h 533"/>
                  <a:gd name="T100" fmla="*/ 903 w 909"/>
                  <a:gd name="T101" fmla="*/ 216 h 533"/>
                  <a:gd name="T102" fmla="*/ 885 w 909"/>
                  <a:gd name="T103" fmla="*/ 174 h 533"/>
                  <a:gd name="T104" fmla="*/ 861 w 909"/>
                  <a:gd name="T105" fmla="*/ 132 h 533"/>
                  <a:gd name="T106" fmla="*/ 825 w 909"/>
                  <a:gd name="T107" fmla="*/ 102 h 533"/>
                  <a:gd name="T108" fmla="*/ 783 w 909"/>
                  <a:gd name="T109" fmla="*/ 66 h 533"/>
                  <a:gd name="T110" fmla="*/ 735 w 909"/>
                  <a:gd name="T111" fmla="*/ 42 h 533"/>
                  <a:gd name="T112" fmla="*/ 616 w 909"/>
                  <a:gd name="T113" fmla="*/ 0 h 533"/>
                  <a:gd name="T114" fmla="*/ 616 w 909"/>
                  <a:gd name="T115" fmla="*/ 0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86" name="Freeform 46"/>
              <p:cNvSpPr>
                <a:spLocks/>
              </p:cNvSpPr>
              <p:nvPr/>
            </p:nvSpPr>
            <p:spPr bwMode="hidden">
              <a:xfrm>
                <a:off x="4564" y="3492"/>
                <a:ext cx="365" cy="66"/>
              </a:xfrm>
              <a:custGeom>
                <a:avLst/>
                <a:gdLst>
                  <a:gd name="T0" fmla="*/ 240 w 365"/>
                  <a:gd name="T1" fmla="*/ 18 h 66"/>
                  <a:gd name="T2" fmla="*/ 299 w 365"/>
                  <a:gd name="T3" fmla="*/ 24 h 66"/>
                  <a:gd name="T4" fmla="*/ 359 w 365"/>
                  <a:gd name="T5" fmla="*/ 30 h 66"/>
                  <a:gd name="T6" fmla="*/ 365 w 365"/>
                  <a:gd name="T7" fmla="*/ 12 h 66"/>
                  <a:gd name="T8" fmla="*/ 305 w 365"/>
                  <a:gd name="T9" fmla="*/ 6 h 66"/>
                  <a:gd name="T10" fmla="*/ 240 w 365"/>
                  <a:gd name="T11" fmla="*/ 0 h 66"/>
                  <a:gd name="T12" fmla="*/ 174 w 365"/>
                  <a:gd name="T13" fmla="*/ 6 h 66"/>
                  <a:gd name="T14" fmla="*/ 114 w 365"/>
                  <a:gd name="T15" fmla="*/ 12 h 66"/>
                  <a:gd name="T16" fmla="*/ 0 w 365"/>
                  <a:gd name="T17" fmla="*/ 42 h 66"/>
                  <a:gd name="T18" fmla="*/ 0 w 365"/>
                  <a:gd name="T19" fmla="*/ 66 h 66"/>
                  <a:gd name="T20" fmla="*/ 54 w 365"/>
                  <a:gd name="T21" fmla="*/ 48 h 66"/>
                  <a:gd name="T22" fmla="*/ 114 w 365"/>
                  <a:gd name="T23" fmla="*/ 30 h 66"/>
                  <a:gd name="T24" fmla="*/ 174 w 365"/>
                  <a:gd name="T25" fmla="*/ 24 h 66"/>
                  <a:gd name="T26" fmla="*/ 240 w 365"/>
                  <a:gd name="T27" fmla="*/ 18 h 66"/>
                  <a:gd name="T28" fmla="*/ 240 w 365"/>
                  <a:gd name="T29" fmla="*/ 18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87" name="Freeform 47"/>
              <p:cNvSpPr>
                <a:spLocks/>
              </p:cNvSpPr>
              <p:nvPr/>
            </p:nvSpPr>
            <p:spPr bwMode="hidden">
              <a:xfrm>
                <a:off x="4463" y="3558"/>
                <a:ext cx="66" cy="48"/>
              </a:xfrm>
              <a:custGeom>
                <a:avLst/>
                <a:gdLst>
                  <a:gd name="T0" fmla="*/ 66 w 66"/>
                  <a:gd name="T1" fmla="*/ 18 h 48"/>
                  <a:gd name="T2" fmla="*/ 48 w 66"/>
                  <a:gd name="T3" fmla="*/ 0 h 48"/>
                  <a:gd name="T4" fmla="*/ 24 w 66"/>
                  <a:gd name="T5" fmla="*/ 12 h 48"/>
                  <a:gd name="T6" fmla="*/ 0 w 66"/>
                  <a:gd name="T7" fmla="*/ 30 h 48"/>
                  <a:gd name="T8" fmla="*/ 12 w 66"/>
                  <a:gd name="T9" fmla="*/ 48 h 48"/>
                  <a:gd name="T10" fmla="*/ 42 w 66"/>
                  <a:gd name="T11" fmla="*/ 30 h 48"/>
                  <a:gd name="T12" fmla="*/ 66 w 66"/>
                  <a:gd name="T13" fmla="*/ 18 h 48"/>
                  <a:gd name="T14" fmla="*/ 66 w 66"/>
                  <a:gd name="T15" fmla="*/ 18 h 4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latin typeface="Arial" charset="0"/>
                </a:endParaRPr>
              </a:p>
            </p:txBody>
          </p:sp>
          <p:sp>
            <p:nvSpPr>
              <p:cNvPr id="61488" name="Oval 48"/>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89" name="Oval 49"/>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90" name="Oval 50"/>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91" name="Oval 51"/>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92" name="Oval 52"/>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sp>
            <p:nvSpPr>
              <p:cNvPr id="61493" name="Oval 53"/>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solidFill>
                    <a:srgbClr val="FFFFFF"/>
                  </a:solidFill>
                  <a:latin typeface="Arial" charset="0"/>
                </a:endParaRPr>
              </a:p>
            </p:txBody>
          </p:sp>
        </p:grpSp>
        <p:grpSp>
          <p:nvGrpSpPr>
            <p:cNvPr id="9229" name="Group 54"/>
            <p:cNvGrpSpPr>
              <a:grpSpLocks/>
            </p:cNvGrpSpPr>
            <p:nvPr userDrawn="1"/>
          </p:nvGrpSpPr>
          <p:grpSpPr bwMode="auto">
            <a:xfrm>
              <a:off x="5280" y="3024"/>
              <a:ext cx="425" cy="258"/>
              <a:chOff x="5280" y="3024"/>
              <a:chExt cx="425" cy="258"/>
            </a:xfrm>
          </p:grpSpPr>
          <p:sp>
            <p:nvSpPr>
              <p:cNvPr id="9230" name="Freeform 55"/>
              <p:cNvSpPr>
                <a:spLocks/>
              </p:cNvSpPr>
              <p:nvPr/>
            </p:nvSpPr>
            <p:spPr bwMode="hidden">
              <a:xfrm>
                <a:off x="5280" y="3186"/>
                <a:ext cx="383" cy="96"/>
              </a:xfrm>
              <a:custGeom>
                <a:avLst/>
                <a:gdLst>
                  <a:gd name="T0" fmla="*/ 222 w 382"/>
                  <a:gd name="T1" fmla="*/ 96 h 96"/>
                  <a:gd name="T2" fmla="*/ 143 w 382"/>
                  <a:gd name="T3" fmla="*/ 90 h 96"/>
                  <a:gd name="T4" fmla="*/ 83 w 382"/>
                  <a:gd name="T5" fmla="*/ 66 h 96"/>
                  <a:gd name="T6" fmla="*/ 35 w 382"/>
                  <a:gd name="T7" fmla="*/ 36 h 96"/>
                  <a:gd name="T8" fmla="*/ 6 w 382"/>
                  <a:gd name="T9" fmla="*/ 0 h 96"/>
                  <a:gd name="T10" fmla="*/ 0 w 382"/>
                  <a:gd name="T11" fmla="*/ 6 h 96"/>
                  <a:gd name="T12" fmla="*/ 29 w 382"/>
                  <a:gd name="T13" fmla="*/ 42 h 96"/>
                  <a:gd name="T14" fmla="*/ 77 w 382"/>
                  <a:gd name="T15" fmla="*/ 72 h 96"/>
                  <a:gd name="T16" fmla="*/ 137 w 382"/>
                  <a:gd name="T17" fmla="*/ 90 h 96"/>
                  <a:gd name="T18" fmla="*/ 222 w 382"/>
                  <a:gd name="T19" fmla="*/ 96 h 96"/>
                  <a:gd name="T20" fmla="*/ 276 w 382"/>
                  <a:gd name="T21" fmla="*/ 90 h 96"/>
                  <a:gd name="T22" fmla="*/ 324 w 382"/>
                  <a:gd name="T23" fmla="*/ 84 h 96"/>
                  <a:gd name="T24" fmla="*/ 365 w 382"/>
                  <a:gd name="T25" fmla="*/ 66 h 96"/>
                  <a:gd name="T26" fmla="*/ 395 w 382"/>
                  <a:gd name="T27" fmla="*/ 42 h 96"/>
                  <a:gd name="T28" fmla="*/ 389 w 382"/>
                  <a:gd name="T29" fmla="*/ 42 h 96"/>
                  <a:gd name="T30" fmla="*/ 359 w 382"/>
                  <a:gd name="T31" fmla="*/ 66 h 96"/>
                  <a:gd name="T32" fmla="*/ 318 w 382"/>
                  <a:gd name="T33" fmla="*/ 78 h 96"/>
                  <a:gd name="T34" fmla="*/ 276 w 382"/>
                  <a:gd name="T35" fmla="*/ 90 h 96"/>
                  <a:gd name="T36" fmla="*/ 222 w 382"/>
                  <a:gd name="T37" fmla="*/ 96 h 96"/>
                  <a:gd name="T38" fmla="*/ 222 w 382"/>
                  <a:gd name="T39" fmla="*/ 96 h 9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31" name="Freeform 56"/>
              <p:cNvSpPr>
                <a:spLocks/>
              </p:cNvSpPr>
              <p:nvPr/>
            </p:nvSpPr>
            <p:spPr bwMode="hidden">
              <a:xfrm>
                <a:off x="5315" y="3024"/>
                <a:ext cx="258" cy="54"/>
              </a:xfrm>
              <a:custGeom>
                <a:avLst/>
                <a:gdLst>
                  <a:gd name="T0" fmla="*/ 174 w 258"/>
                  <a:gd name="T1" fmla="*/ 0 h 54"/>
                  <a:gd name="T2" fmla="*/ 216 w 258"/>
                  <a:gd name="T3" fmla="*/ 6 h 54"/>
                  <a:gd name="T4" fmla="*/ 258 w 258"/>
                  <a:gd name="T5" fmla="*/ 12 h 54"/>
                  <a:gd name="T6" fmla="*/ 252 w 258"/>
                  <a:gd name="T7" fmla="*/ 6 h 54"/>
                  <a:gd name="T8" fmla="*/ 216 w 258"/>
                  <a:gd name="T9" fmla="*/ 0 h 54"/>
                  <a:gd name="T10" fmla="*/ 174 w 258"/>
                  <a:gd name="T11" fmla="*/ 0 h 54"/>
                  <a:gd name="T12" fmla="*/ 120 w 258"/>
                  <a:gd name="T13" fmla="*/ 6 h 54"/>
                  <a:gd name="T14" fmla="*/ 78 w 258"/>
                  <a:gd name="T15" fmla="*/ 12 h 54"/>
                  <a:gd name="T16" fmla="*/ 36 w 258"/>
                  <a:gd name="T17" fmla="*/ 30 h 54"/>
                  <a:gd name="T18" fmla="*/ 0 w 258"/>
                  <a:gd name="T19" fmla="*/ 48 h 54"/>
                  <a:gd name="T20" fmla="*/ 6 w 258"/>
                  <a:gd name="T21" fmla="*/ 54 h 54"/>
                  <a:gd name="T22" fmla="*/ 36 w 258"/>
                  <a:gd name="T23" fmla="*/ 36 h 54"/>
                  <a:gd name="T24" fmla="*/ 78 w 258"/>
                  <a:gd name="T25" fmla="*/ 18 h 54"/>
                  <a:gd name="T26" fmla="*/ 120 w 258"/>
                  <a:gd name="T27" fmla="*/ 6 h 54"/>
                  <a:gd name="T28" fmla="*/ 174 w 258"/>
                  <a:gd name="T29" fmla="*/ 0 h 54"/>
                  <a:gd name="T30" fmla="*/ 174 w 258"/>
                  <a:gd name="T31" fmla="*/ 0 h 5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32" name="Freeform 57"/>
              <p:cNvSpPr>
                <a:spLocks/>
              </p:cNvSpPr>
              <p:nvPr/>
            </p:nvSpPr>
            <p:spPr bwMode="hidden">
              <a:xfrm>
                <a:off x="5645" y="3066"/>
                <a:ext cx="60" cy="156"/>
              </a:xfrm>
              <a:custGeom>
                <a:avLst/>
                <a:gdLst>
                  <a:gd name="T0" fmla="*/ 54 w 60"/>
                  <a:gd name="T1" fmla="*/ 90 h 156"/>
                  <a:gd name="T2" fmla="*/ 48 w 60"/>
                  <a:gd name="T3" fmla="*/ 126 h 156"/>
                  <a:gd name="T4" fmla="*/ 24 w 60"/>
                  <a:gd name="T5" fmla="*/ 156 h 156"/>
                  <a:gd name="T6" fmla="*/ 30 w 60"/>
                  <a:gd name="T7" fmla="*/ 156 h 156"/>
                  <a:gd name="T8" fmla="*/ 54 w 60"/>
                  <a:gd name="T9" fmla="*/ 126 h 156"/>
                  <a:gd name="T10" fmla="*/ 60 w 60"/>
                  <a:gd name="T11" fmla="*/ 90 h 156"/>
                  <a:gd name="T12" fmla="*/ 54 w 60"/>
                  <a:gd name="T13" fmla="*/ 66 h 156"/>
                  <a:gd name="T14" fmla="*/ 48 w 60"/>
                  <a:gd name="T15" fmla="*/ 42 h 156"/>
                  <a:gd name="T16" fmla="*/ 30 w 60"/>
                  <a:gd name="T17" fmla="*/ 18 h 156"/>
                  <a:gd name="T18" fmla="*/ 6 w 60"/>
                  <a:gd name="T19" fmla="*/ 0 h 156"/>
                  <a:gd name="T20" fmla="*/ 0 w 60"/>
                  <a:gd name="T21" fmla="*/ 6 h 156"/>
                  <a:gd name="T22" fmla="*/ 24 w 60"/>
                  <a:gd name="T23" fmla="*/ 24 h 156"/>
                  <a:gd name="T24" fmla="*/ 42 w 60"/>
                  <a:gd name="T25" fmla="*/ 42 h 156"/>
                  <a:gd name="T26" fmla="*/ 48 w 60"/>
                  <a:gd name="T27" fmla="*/ 66 h 156"/>
                  <a:gd name="T28" fmla="*/ 54 w 60"/>
                  <a:gd name="T29" fmla="*/ 90 h 156"/>
                  <a:gd name="T30" fmla="*/ 54 w 60"/>
                  <a:gd name="T31" fmla="*/ 90 h 15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33" name="Freeform 58"/>
              <p:cNvSpPr>
                <a:spLocks/>
              </p:cNvSpPr>
              <p:nvPr/>
            </p:nvSpPr>
            <p:spPr bwMode="hidden">
              <a:xfrm>
                <a:off x="5375" y="3246"/>
                <a:ext cx="192" cy="18"/>
              </a:xfrm>
              <a:custGeom>
                <a:avLst/>
                <a:gdLst>
                  <a:gd name="T0" fmla="*/ 114 w 192"/>
                  <a:gd name="T1" fmla="*/ 12 h 18"/>
                  <a:gd name="T2" fmla="*/ 72 w 192"/>
                  <a:gd name="T3" fmla="*/ 6 h 18"/>
                  <a:gd name="T4" fmla="*/ 30 w 192"/>
                  <a:gd name="T5" fmla="*/ 0 h 18"/>
                  <a:gd name="T6" fmla="*/ 0 w 192"/>
                  <a:gd name="T7" fmla="*/ 0 h 18"/>
                  <a:gd name="T8" fmla="*/ 54 w 192"/>
                  <a:gd name="T9" fmla="*/ 12 h 18"/>
                  <a:gd name="T10" fmla="*/ 114 w 192"/>
                  <a:gd name="T11" fmla="*/ 18 h 18"/>
                  <a:gd name="T12" fmla="*/ 156 w 192"/>
                  <a:gd name="T13" fmla="*/ 18 h 18"/>
                  <a:gd name="T14" fmla="*/ 192 w 192"/>
                  <a:gd name="T15" fmla="*/ 12 h 18"/>
                  <a:gd name="T16" fmla="*/ 186 w 192"/>
                  <a:gd name="T17" fmla="*/ 0 h 18"/>
                  <a:gd name="T18" fmla="*/ 150 w 192"/>
                  <a:gd name="T19" fmla="*/ 6 h 18"/>
                  <a:gd name="T20" fmla="*/ 114 w 192"/>
                  <a:gd name="T21" fmla="*/ 12 h 18"/>
                  <a:gd name="T22" fmla="*/ 114 w 192"/>
                  <a:gd name="T23" fmla="*/ 12 h 1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34" name="Freeform 59"/>
              <p:cNvSpPr>
                <a:spLocks/>
              </p:cNvSpPr>
              <p:nvPr/>
            </p:nvSpPr>
            <p:spPr bwMode="hidden">
              <a:xfrm>
                <a:off x="5304" y="3042"/>
                <a:ext cx="161" cy="186"/>
              </a:xfrm>
              <a:custGeom>
                <a:avLst/>
                <a:gdLst>
                  <a:gd name="T0" fmla="*/ 11 w 161"/>
                  <a:gd name="T1" fmla="*/ 114 h 186"/>
                  <a:gd name="T2" fmla="*/ 17 w 161"/>
                  <a:gd name="T3" fmla="*/ 96 h 186"/>
                  <a:gd name="T4" fmla="*/ 23 w 161"/>
                  <a:gd name="T5" fmla="*/ 78 h 186"/>
                  <a:gd name="T6" fmla="*/ 53 w 161"/>
                  <a:gd name="T7" fmla="*/ 42 h 186"/>
                  <a:gd name="T8" fmla="*/ 101 w 161"/>
                  <a:gd name="T9" fmla="*/ 18 h 186"/>
                  <a:gd name="T10" fmla="*/ 155 w 161"/>
                  <a:gd name="T11" fmla="*/ 6 h 186"/>
                  <a:gd name="T12" fmla="*/ 161 w 161"/>
                  <a:gd name="T13" fmla="*/ 0 h 186"/>
                  <a:gd name="T14" fmla="*/ 95 w 161"/>
                  <a:gd name="T15" fmla="*/ 12 h 186"/>
                  <a:gd name="T16" fmla="*/ 47 w 161"/>
                  <a:gd name="T17" fmla="*/ 36 h 186"/>
                  <a:gd name="T18" fmla="*/ 11 w 161"/>
                  <a:gd name="T19" fmla="*/ 72 h 186"/>
                  <a:gd name="T20" fmla="*/ 5 w 161"/>
                  <a:gd name="T21" fmla="*/ 90 h 186"/>
                  <a:gd name="T22" fmla="*/ 0 w 161"/>
                  <a:gd name="T23" fmla="*/ 114 h 186"/>
                  <a:gd name="T24" fmla="*/ 11 w 161"/>
                  <a:gd name="T25" fmla="*/ 150 h 186"/>
                  <a:gd name="T26" fmla="*/ 23 w 161"/>
                  <a:gd name="T27" fmla="*/ 168 h 186"/>
                  <a:gd name="T28" fmla="*/ 41 w 161"/>
                  <a:gd name="T29" fmla="*/ 186 h 186"/>
                  <a:gd name="T30" fmla="*/ 65 w 161"/>
                  <a:gd name="T31" fmla="*/ 186 h 186"/>
                  <a:gd name="T32" fmla="*/ 41 w 161"/>
                  <a:gd name="T33" fmla="*/ 168 h 186"/>
                  <a:gd name="T34" fmla="*/ 23 w 161"/>
                  <a:gd name="T35" fmla="*/ 150 h 186"/>
                  <a:gd name="T36" fmla="*/ 17 w 161"/>
                  <a:gd name="T37" fmla="*/ 132 h 186"/>
                  <a:gd name="T38" fmla="*/ 11 w 161"/>
                  <a:gd name="T39" fmla="*/ 114 h 186"/>
                  <a:gd name="T40" fmla="*/ 11 w 161"/>
                  <a:gd name="T41" fmla="*/ 114 h 18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35" name="Freeform 60"/>
              <p:cNvSpPr>
                <a:spLocks/>
              </p:cNvSpPr>
              <p:nvPr/>
            </p:nvSpPr>
            <p:spPr bwMode="hidden">
              <a:xfrm>
                <a:off x="5489" y="3042"/>
                <a:ext cx="186" cy="210"/>
              </a:xfrm>
              <a:custGeom>
                <a:avLst/>
                <a:gdLst>
                  <a:gd name="T0" fmla="*/ 0 w 185"/>
                  <a:gd name="T1" fmla="*/ 6 h 210"/>
                  <a:gd name="T2" fmla="*/ 66 w 185"/>
                  <a:gd name="T3" fmla="*/ 12 h 210"/>
                  <a:gd name="T4" fmla="*/ 132 w 185"/>
                  <a:gd name="T5" fmla="*/ 36 h 210"/>
                  <a:gd name="T6" fmla="*/ 168 w 185"/>
                  <a:gd name="T7" fmla="*/ 72 h 210"/>
                  <a:gd name="T8" fmla="*/ 174 w 185"/>
                  <a:gd name="T9" fmla="*/ 90 h 210"/>
                  <a:gd name="T10" fmla="*/ 180 w 185"/>
                  <a:gd name="T11" fmla="*/ 114 h 210"/>
                  <a:gd name="T12" fmla="*/ 174 w 185"/>
                  <a:gd name="T13" fmla="*/ 138 h 210"/>
                  <a:gd name="T14" fmla="*/ 162 w 185"/>
                  <a:gd name="T15" fmla="*/ 162 h 210"/>
                  <a:gd name="T16" fmla="*/ 132 w 185"/>
                  <a:gd name="T17" fmla="*/ 180 h 210"/>
                  <a:gd name="T18" fmla="*/ 90 w 185"/>
                  <a:gd name="T19" fmla="*/ 198 h 210"/>
                  <a:gd name="T20" fmla="*/ 109 w 185"/>
                  <a:gd name="T21" fmla="*/ 210 h 210"/>
                  <a:gd name="T22" fmla="*/ 144 w 185"/>
                  <a:gd name="T23" fmla="*/ 192 h 210"/>
                  <a:gd name="T24" fmla="*/ 174 w 185"/>
                  <a:gd name="T25" fmla="*/ 168 h 210"/>
                  <a:gd name="T26" fmla="*/ 192 w 185"/>
                  <a:gd name="T27" fmla="*/ 144 h 210"/>
                  <a:gd name="T28" fmla="*/ 198 w 185"/>
                  <a:gd name="T29" fmla="*/ 114 h 210"/>
                  <a:gd name="T30" fmla="*/ 192 w 185"/>
                  <a:gd name="T31" fmla="*/ 90 h 210"/>
                  <a:gd name="T32" fmla="*/ 186 w 185"/>
                  <a:gd name="T33" fmla="*/ 66 h 210"/>
                  <a:gd name="T34" fmla="*/ 168 w 185"/>
                  <a:gd name="T35" fmla="*/ 48 h 210"/>
                  <a:gd name="T36" fmla="*/ 144 w 185"/>
                  <a:gd name="T37" fmla="*/ 30 h 210"/>
                  <a:gd name="T38" fmla="*/ 72 w 185"/>
                  <a:gd name="T39" fmla="*/ 6 h 210"/>
                  <a:gd name="T40" fmla="*/ 0 w 185"/>
                  <a:gd name="T41" fmla="*/ 0 h 210"/>
                  <a:gd name="T42" fmla="*/ 0 w 185"/>
                  <a:gd name="T43" fmla="*/ 6 h 210"/>
                  <a:gd name="T44" fmla="*/ 0 w 185"/>
                  <a:gd name="T45" fmla="*/ 6 h 210"/>
                  <a:gd name="T46" fmla="*/ 0 w 185"/>
                  <a:gd name="T47" fmla="*/ 6 h 210"/>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36" name="Freeform 61"/>
              <p:cNvSpPr>
                <a:spLocks noEditPoints="1"/>
              </p:cNvSpPr>
              <p:nvPr/>
            </p:nvSpPr>
            <p:spPr bwMode="hidden">
              <a:xfrm>
                <a:off x="5345" y="3058"/>
                <a:ext cx="299" cy="186"/>
              </a:xfrm>
              <a:custGeom>
                <a:avLst/>
                <a:gdLst>
                  <a:gd name="T0" fmla="*/ 150 w 299"/>
                  <a:gd name="T1" fmla="*/ 0 h 186"/>
                  <a:gd name="T2" fmla="*/ 90 w 299"/>
                  <a:gd name="T3" fmla="*/ 6 h 186"/>
                  <a:gd name="T4" fmla="*/ 42 w 299"/>
                  <a:gd name="T5" fmla="*/ 30 h 186"/>
                  <a:gd name="T6" fmla="*/ 12 w 299"/>
                  <a:gd name="T7" fmla="*/ 54 h 186"/>
                  <a:gd name="T8" fmla="*/ 6 w 299"/>
                  <a:gd name="T9" fmla="*/ 72 h 186"/>
                  <a:gd name="T10" fmla="*/ 0 w 299"/>
                  <a:gd name="T11" fmla="*/ 90 h 186"/>
                  <a:gd name="T12" fmla="*/ 6 w 299"/>
                  <a:gd name="T13" fmla="*/ 108 h 186"/>
                  <a:gd name="T14" fmla="*/ 12 w 299"/>
                  <a:gd name="T15" fmla="*/ 126 h 186"/>
                  <a:gd name="T16" fmla="*/ 42 w 299"/>
                  <a:gd name="T17" fmla="*/ 156 h 186"/>
                  <a:gd name="T18" fmla="*/ 90 w 299"/>
                  <a:gd name="T19" fmla="*/ 180 h 186"/>
                  <a:gd name="T20" fmla="*/ 150 w 299"/>
                  <a:gd name="T21" fmla="*/ 186 h 186"/>
                  <a:gd name="T22" fmla="*/ 209 w 299"/>
                  <a:gd name="T23" fmla="*/ 180 h 186"/>
                  <a:gd name="T24" fmla="*/ 257 w 299"/>
                  <a:gd name="T25" fmla="*/ 156 h 186"/>
                  <a:gd name="T26" fmla="*/ 287 w 299"/>
                  <a:gd name="T27" fmla="*/ 126 h 186"/>
                  <a:gd name="T28" fmla="*/ 299 w 299"/>
                  <a:gd name="T29" fmla="*/ 108 h 186"/>
                  <a:gd name="T30" fmla="*/ 299 w 299"/>
                  <a:gd name="T31" fmla="*/ 90 h 186"/>
                  <a:gd name="T32" fmla="*/ 299 w 299"/>
                  <a:gd name="T33" fmla="*/ 72 h 186"/>
                  <a:gd name="T34" fmla="*/ 287 w 299"/>
                  <a:gd name="T35" fmla="*/ 54 h 186"/>
                  <a:gd name="T36" fmla="*/ 257 w 299"/>
                  <a:gd name="T37" fmla="*/ 30 h 186"/>
                  <a:gd name="T38" fmla="*/ 209 w 299"/>
                  <a:gd name="T39" fmla="*/ 6 h 186"/>
                  <a:gd name="T40" fmla="*/ 150 w 299"/>
                  <a:gd name="T41" fmla="*/ 0 h 186"/>
                  <a:gd name="T42" fmla="*/ 150 w 299"/>
                  <a:gd name="T43" fmla="*/ 0 h 186"/>
                  <a:gd name="T44" fmla="*/ 150 w 299"/>
                  <a:gd name="T45" fmla="*/ 180 h 186"/>
                  <a:gd name="T46" fmla="*/ 96 w 299"/>
                  <a:gd name="T47" fmla="*/ 174 h 186"/>
                  <a:gd name="T48" fmla="*/ 48 w 299"/>
                  <a:gd name="T49" fmla="*/ 156 h 186"/>
                  <a:gd name="T50" fmla="*/ 18 w 299"/>
                  <a:gd name="T51" fmla="*/ 126 h 186"/>
                  <a:gd name="T52" fmla="*/ 12 w 299"/>
                  <a:gd name="T53" fmla="*/ 108 h 186"/>
                  <a:gd name="T54" fmla="*/ 6 w 299"/>
                  <a:gd name="T55" fmla="*/ 90 h 186"/>
                  <a:gd name="T56" fmla="*/ 12 w 299"/>
                  <a:gd name="T57" fmla="*/ 72 h 186"/>
                  <a:gd name="T58" fmla="*/ 18 w 299"/>
                  <a:gd name="T59" fmla="*/ 54 h 186"/>
                  <a:gd name="T60" fmla="*/ 48 w 299"/>
                  <a:gd name="T61" fmla="*/ 30 h 186"/>
                  <a:gd name="T62" fmla="*/ 96 w 299"/>
                  <a:gd name="T63" fmla="*/ 12 h 186"/>
                  <a:gd name="T64" fmla="*/ 150 w 299"/>
                  <a:gd name="T65" fmla="*/ 6 h 186"/>
                  <a:gd name="T66" fmla="*/ 203 w 299"/>
                  <a:gd name="T67" fmla="*/ 12 h 186"/>
                  <a:gd name="T68" fmla="*/ 251 w 299"/>
                  <a:gd name="T69" fmla="*/ 30 h 186"/>
                  <a:gd name="T70" fmla="*/ 281 w 299"/>
                  <a:gd name="T71" fmla="*/ 54 h 186"/>
                  <a:gd name="T72" fmla="*/ 293 w 299"/>
                  <a:gd name="T73" fmla="*/ 72 h 186"/>
                  <a:gd name="T74" fmla="*/ 293 w 299"/>
                  <a:gd name="T75" fmla="*/ 90 h 186"/>
                  <a:gd name="T76" fmla="*/ 293 w 299"/>
                  <a:gd name="T77" fmla="*/ 108 h 186"/>
                  <a:gd name="T78" fmla="*/ 281 w 299"/>
                  <a:gd name="T79" fmla="*/ 126 h 186"/>
                  <a:gd name="T80" fmla="*/ 251 w 299"/>
                  <a:gd name="T81" fmla="*/ 156 h 186"/>
                  <a:gd name="T82" fmla="*/ 203 w 299"/>
                  <a:gd name="T83" fmla="*/ 174 h 186"/>
                  <a:gd name="T84" fmla="*/ 150 w 299"/>
                  <a:gd name="T85" fmla="*/ 180 h 186"/>
                  <a:gd name="T86" fmla="*/ 150 w 299"/>
                  <a:gd name="T87" fmla="*/ 180 h 18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9237" name="Group 62"/>
              <p:cNvGrpSpPr>
                <a:grpSpLocks/>
              </p:cNvGrpSpPr>
              <p:nvPr/>
            </p:nvGrpSpPr>
            <p:grpSpPr bwMode="auto">
              <a:xfrm>
                <a:off x="5381" y="3085"/>
                <a:ext cx="227" cy="132"/>
                <a:chOff x="5381" y="3085"/>
                <a:chExt cx="227" cy="132"/>
              </a:xfrm>
            </p:grpSpPr>
            <p:sp>
              <p:nvSpPr>
                <p:cNvPr id="9238" name="Oval 63"/>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solidFill>
                      <a:srgbClr val="FFFFFF"/>
                    </a:solidFill>
                    <a:latin typeface="Arial" charset="0"/>
                  </a:endParaRPr>
                </a:p>
              </p:txBody>
            </p:sp>
            <p:sp>
              <p:nvSpPr>
                <p:cNvPr id="9239" name="Oval 64"/>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solidFill>
                      <a:srgbClr val="FFFFFF"/>
                    </a:solidFill>
                    <a:latin typeface="Arial" charset="0"/>
                  </a:endParaRPr>
                </a:p>
              </p:txBody>
            </p:sp>
            <p:sp>
              <p:nvSpPr>
                <p:cNvPr id="9240" name="Oval 65"/>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solidFill>
                      <a:srgbClr val="FFFFFF"/>
                    </a:solidFill>
                    <a:latin typeface="Arial" charset="0"/>
                  </a:endParaRPr>
                </a:p>
              </p:txBody>
            </p:sp>
            <p:sp>
              <p:nvSpPr>
                <p:cNvPr id="9241" name="Oval 66"/>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solidFill>
                      <a:srgbClr val="FFFFFF"/>
                    </a:solidFill>
                    <a:latin typeface="Arial" charset="0"/>
                  </a:endParaRPr>
                </a:p>
              </p:txBody>
            </p:sp>
          </p:grpSp>
        </p:grpSp>
      </p:grpSp>
      <p:sp>
        <p:nvSpPr>
          <p:cNvPr id="61507" name="Rectangle 67"/>
          <p:cNvSpPr>
            <a:spLocks noGrp="1" noChangeArrowheads="1"/>
          </p:cNvSpPr>
          <p:nvPr>
            <p:ph type="title"/>
          </p:nvPr>
        </p:nvSpPr>
        <p:spPr bwMode="auto">
          <a:xfrm>
            <a:off x="457200" y="277813"/>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1" compatLnSpc="1">
            <a:prstTxWarp prst="textNoShape">
              <a:avLst/>
            </a:prstTxWarp>
          </a:bodyPr>
          <a:lstStyle/>
          <a:p>
            <a:pPr lvl="0"/>
            <a:r>
              <a:rPr lang="en-US" smtClean="0"/>
              <a:t>Click to edit Master title style</a:t>
            </a:r>
          </a:p>
        </p:txBody>
      </p:sp>
      <p:sp>
        <p:nvSpPr>
          <p:cNvPr id="61508" name="Rectangle 68"/>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1509" name="Rectangle 69"/>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400">
                <a:solidFill>
                  <a:srgbClr val="FFFFFF"/>
                </a:solidFill>
                <a:effectLst>
                  <a:outerShdw blurRad="38100" dist="38100" dir="2700000" algn="tl">
                    <a:srgbClr val="000000"/>
                  </a:outerShdw>
                </a:effectLst>
                <a:latin typeface="Arial" charset="0"/>
              </a:defRPr>
            </a:lvl1pPr>
          </a:lstStyle>
          <a:p>
            <a:pPr>
              <a:defRPr/>
            </a:pPr>
            <a:endParaRPr lang="en-US"/>
          </a:p>
        </p:txBody>
      </p:sp>
      <p:sp>
        <p:nvSpPr>
          <p:cNvPr id="61510" name="Rectangle 70"/>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400">
                <a:solidFill>
                  <a:srgbClr val="FFFFFF"/>
                </a:solidFill>
                <a:effectLst>
                  <a:outerShdw blurRad="38100" dist="38100" dir="2700000" algn="tl">
                    <a:srgbClr val="000000"/>
                  </a:outerShdw>
                </a:effectLst>
                <a:latin typeface="Arial" charset="0"/>
              </a:defRPr>
            </a:lvl1pPr>
          </a:lstStyle>
          <a:p>
            <a:pPr>
              <a:defRPr/>
            </a:pPr>
            <a:endParaRPr lang="en-US"/>
          </a:p>
        </p:txBody>
      </p:sp>
      <p:sp>
        <p:nvSpPr>
          <p:cNvPr id="61511" name="Rectangle 71"/>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400">
                <a:solidFill>
                  <a:srgbClr val="FFFFFF"/>
                </a:solidFill>
                <a:effectLst>
                  <a:outerShdw blurRad="38100" dist="38100" dir="2700000" algn="tl">
                    <a:srgbClr val="000000"/>
                  </a:outerShdw>
                </a:effectLst>
                <a:latin typeface="Arial" charset="0"/>
              </a:defRPr>
            </a:lvl1pPr>
          </a:lstStyle>
          <a:p>
            <a:pPr>
              <a:defRPr/>
            </a:pPr>
            <a:fld id="{6C5B152E-4D37-404E-A71A-F0785D84701D}"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888" r:id="rId1"/>
    <p:sldLayoutId id="2147483871" r:id="rId2"/>
    <p:sldLayoutId id="2147483872" r:id="rId3"/>
    <p:sldLayoutId id="2147483873" r:id="rId4"/>
    <p:sldLayoutId id="2147483874" r:id="rId5"/>
    <p:sldLayoutId id="2147483875" r:id="rId6"/>
    <p:sldLayoutId id="2147483876" r:id="rId7"/>
    <p:sldLayoutId id="2147483877" r:id="rId8"/>
    <p:sldLayoutId id="2147483878" r:id="rId9"/>
    <p:sldLayoutId id="2147483879" r:id="rId10"/>
    <p:sldLayoutId id="2147483880" r:id="rId11"/>
    <p:sldLayoutId id="2147483881" r:id="rId12"/>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Ø"/>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2"/>
        </a:buClr>
        <a:buSzPct val="50000"/>
        <a:buFont typeface="Wingdings" pitchFamily="2" charset="2"/>
        <a:buChar char="l"/>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accent2"/>
        </a:buClr>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SzPct val="50000"/>
        <a:buFont typeface="Wingdings" pitchFamily="2" charset="2"/>
        <a:buChar char="l"/>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ctrTitle"/>
          </p:nvPr>
        </p:nvSpPr>
        <p:spPr>
          <a:xfrm>
            <a:off x="152400" y="1981200"/>
            <a:ext cx="8839200" cy="2057400"/>
          </a:xfrm>
        </p:spPr>
        <p:txBody>
          <a:bodyPr/>
          <a:lstStyle/>
          <a:p>
            <a:pPr eaLnBrk="1" hangingPunct="1"/>
            <a:r>
              <a:rPr lang="en-US" sz="8000" b="1" smtClean="0">
                <a:solidFill>
                  <a:srgbClr val="FFFF00"/>
                </a:solidFill>
              </a:rPr>
              <a:t> </a:t>
            </a:r>
            <a:r>
              <a:rPr lang="en-US" b="1" smtClean="0">
                <a:solidFill>
                  <a:srgbClr val="FFFF00"/>
                </a:solidFill>
              </a:rPr>
              <a:t>QUAZI TARIKUL ISLAM</a:t>
            </a:r>
            <a:br>
              <a:rPr lang="en-US" b="1" smtClean="0">
                <a:solidFill>
                  <a:srgbClr val="FFFF00"/>
                </a:solidFill>
              </a:rPr>
            </a:br>
            <a:r>
              <a:rPr lang="en-US" sz="3200" b="1" smtClean="0">
                <a:solidFill>
                  <a:srgbClr val="FFFF00"/>
                </a:solidFill>
              </a:rPr>
              <a:t>Professor Of Medicine</a:t>
            </a:r>
            <a:br>
              <a:rPr lang="en-US" sz="3200" b="1" smtClean="0">
                <a:solidFill>
                  <a:srgbClr val="FFFF00"/>
                </a:solidFill>
              </a:rPr>
            </a:br>
            <a:r>
              <a:rPr lang="en-US" sz="3200" b="1" smtClean="0">
                <a:solidFill>
                  <a:srgbClr val="FFFF00"/>
                </a:solidFill>
              </a:rPr>
              <a:t>Popular Medical College</a:t>
            </a:r>
            <a:endParaRPr lang="en-US" sz="320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533400" y="533400"/>
            <a:ext cx="8229600" cy="868363"/>
          </a:xfrm>
        </p:spPr>
        <p:txBody>
          <a:bodyPr/>
          <a:lstStyle/>
          <a:p>
            <a:pPr eaLnBrk="1" hangingPunct="1"/>
            <a:r>
              <a:rPr lang="en-US" sz="6000" b="1" smtClean="0">
                <a:solidFill>
                  <a:srgbClr val="FFFF00"/>
                </a:solidFill>
              </a:rPr>
              <a:t>What is learning?</a:t>
            </a:r>
            <a:endParaRPr lang="en-US" sz="6000" smtClean="0">
              <a:solidFill>
                <a:srgbClr val="FFFF00"/>
              </a:solidFill>
            </a:endParaRPr>
          </a:p>
        </p:txBody>
      </p:sp>
      <p:sp>
        <p:nvSpPr>
          <p:cNvPr id="3" name="Content Placeholder 2"/>
          <p:cNvSpPr>
            <a:spLocks noGrp="1"/>
          </p:cNvSpPr>
          <p:nvPr>
            <p:ph idx="1"/>
          </p:nvPr>
        </p:nvSpPr>
        <p:spPr>
          <a:xfrm>
            <a:off x="457200" y="1828800"/>
            <a:ext cx="8229600" cy="4191000"/>
          </a:xfrm>
        </p:spPr>
        <p:txBody>
          <a:bodyPr rtlCol="0">
            <a:noAutofit/>
          </a:bodyPr>
          <a:lstStyle/>
          <a:p>
            <a:pPr algn="just" eaLnBrk="1" fontAlgn="auto" hangingPunct="1">
              <a:spcAft>
                <a:spcPts val="0"/>
              </a:spcAft>
              <a:buFont typeface="Arial" pitchFamily="34" charset="0"/>
              <a:buChar char="•"/>
              <a:defRPr/>
            </a:pPr>
            <a:r>
              <a:rPr lang="en-US" sz="2800" b="1" dirty="0">
                <a:solidFill>
                  <a:schemeClr val="bg1"/>
                </a:solidFill>
              </a:rPr>
              <a:t>Learning is a process resulting in some modification relatively permanently of the way of thinking, feeling and doing</a:t>
            </a:r>
            <a:r>
              <a:rPr lang="en-US" sz="2800" b="1" dirty="0" smtClean="0">
                <a:solidFill>
                  <a:schemeClr val="bg1"/>
                </a:solidFill>
              </a:rPr>
              <a:t>.</a:t>
            </a:r>
          </a:p>
          <a:p>
            <a:pPr marL="0" indent="0" algn="just" eaLnBrk="1" fontAlgn="auto" hangingPunct="1">
              <a:spcAft>
                <a:spcPts val="0"/>
              </a:spcAft>
              <a:buFont typeface="Arial" pitchFamily="34" charset="0"/>
              <a:buNone/>
              <a:defRPr/>
            </a:pPr>
            <a:endParaRPr lang="en-US" sz="1600" b="1" dirty="0">
              <a:solidFill>
                <a:schemeClr val="bg1"/>
              </a:solidFill>
            </a:endParaRPr>
          </a:p>
          <a:p>
            <a:pPr algn="just" eaLnBrk="1" fontAlgn="auto" hangingPunct="1">
              <a:spcAft>
                <a:spcPts val="0"/>
              </a:spcAft>
              <a:buFont typeface="Arial" pitchFamily="34" charset="0"/>
              <a:buChar char="•"/>
              <a:defRPr/>
            </a:pPr>
            <a:r>
              <a:rPr lang="en-US" sz="2800" b="1" dirty="0">
                <a:solidFill>
                  <a:schemeClr val="bg1"/>
                </a:solidFill>
              </a:rPr>
              <a:t>Learning is therefore a change of behavior that is caused by experience</a:t>
            </a:r>
            <a:r>
              <a:rPr lang="en-US" sz="2800" b="1" dirty="0" smtClean="0">
                <a:solidFill>
                  <a:schemeClr val="bg1"/>
                </a:solidFill>
              </a:rPr>
              <a:t>.</a:t>
            </a:r>
          </a:p>
          <a:p>
            <a:pPr algn="just" eaLnBrk="1" fontAlgn="auto" hangingPunct="1">
              <a:spcAft>
                <a:spcPts val="0"/>
              </a:spcAft>
              <a:buFont typeface="Arial" pitchFamily="34" charset="0"/>
              <a:buChar char="•"/>
              <a:defRPr/>
            </a:pPr>
            <a:endParaRPr lang="en-US" sz="1100" b="1" dirty="0">
              <a:solidFill>
                <a:schemeClr val="bg1"/>
              </a:solidFill>
            </a:endParaRPr>
          </a:p>
          <a:p>
            <a:pPr algn="just" eaLnBrk="1" fontAlgn="auto" hangingPunct="1">
              <a:spcAft>
                <a:spcPts val="0"/>
              </a:spcAft>
              <a:buFont typeface="Arial" pitchFamily="34" charset="0"/>
              <a:buChar char="•"/>
              <a:defRPr/>
            </a:pPr>
            <a:r>
              <a:rPr lang="en-US" sz="2800" b="1" dirty="0">
                <a:solidFill>
                  <a:schemeClr val="bg1"/>
                </a:solidFill>
              </a:rPr>
              <a:t>Learning may be defined as that reflective activity which enables the learners to draw upon previous experience to </a:t>
            </a:r>
            <a:r>
              <a:rPr lang="en-US" sz="2800" b="1" dirty="0" smtClean="0">
                <a:solidFill>
                  <a:schemeClr val="bg1"/>
                </a:solidFill>
              </a:rPr>
              <a:t>understand </a:t>
            </a:r>
            <a:r>
              <a:rPr lang="en-US" sz="2800" b="1" dirty="0">
                <a:solidFill>
                  <a:schemeClr val="bg1"/>
                </a:solidFill>
              </a:rPr>
              <a:t>and evaluate the present, so as to shape future action and formulate new knowledge.</a:t>
            </a:r>
          </a:p>
          <a:p>
            <a:pPr algn="just" eaLnBrk="1" fontAlgn="auto" hangingPunct="1">
              <a:spcAft>
                <a:spcPts val="0"/>
              </a:spcAft>
              <a:buFont typeface="Arial" pitchFamily="34" charset="0"/>
              <a:buChar char="•"/>
              <a:defRPr/>
            </a:pPr>
            <a:endParaRPr lang="en-US" sz="2800" b="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457200" y="381000"/>
            <a:ext cx="8229600" cy="1143000"/>
          </a:xfrm>
        </p:spPr>
        <p:txBody>
          <a:bodyPr/>
          <a:lstStyle/>
          <a:p>
            <a:pPr algn="l" eaLnBrk="1" hangingPunct="1"/>
            <a:r>
              <a:rPr lang="en-US" sz="4800" b="1" smtClean="0">
                <a:solidFill>
                  <a:srgbClr val="FFFF00"/>
                </a:solidFill>
              </a:rPr>
              <a:t>Features of learning:</a:t>
            </a:r>
          </a:p>
        </p:txBody>
      </p:sp>
      <p:sp>
        <p:nvSpPr>
          <p:cNvPr id="27651" name="Content Placeholder 2"/>
          <p:cNvSpPr>
            <a:spLocks noGrp="1"/>
          </p:cNvSpPr>
          <p:nvPr>
            <p:ph idx="1"/>
          </p:nvPr>
        </p:nvSpPr>
        <p:spPr>
          <a:xfrm>
            <a:off x="457200" y="1981200"/>
            <a:ext cx="8229600" cy="4525963"/>
          </a:xfrm>
        </p:spPr>
        <p:txBody>
          <a:bodyPr/>
          <a:lstStyle/>
          <a:p>
            <a:pPr marL="514350" indent="-514350" eaLnBrk="1" hangingPunct="1">
              <a:buFont typeface="Calibri" pitchFamily="34" charset="0"/>
              <a:buAutoNum type="arabicPeriod"/>
            </a:pPr>
            <a:r>
              <a:rPr lang="en-US" smtClean="0">
                <a:solidFill>
                  <a:schemeClr val="bg1"/>
                </a:solidFill>
              </a:rPr>
              <a:t>An active process in which learner relates new experience to existing meaning and may accommodate and assimilate new ideas</a:t>
            </a:r>
          </a:p>
          <a:p>
            <a:pPr marL="514350" indent="-514350" eaLnBrk="1" hangingPunct="1">
              <a:buFont typeface="Calibri" pitchFamily="34" charset="0"/>
              <a:buAutoNum type="arabicPeriod"/>
            </a:pPr>
            <a:r>
              <a:rPr lang="en-US" smtClean="0">
                <a:solidFill>
                  <a:schemeClr val="bg1"/>
                </a:solidFill>
              </a:rPr>
              <a:t>Past,  present and future are connected</a:t>
            </a:r>
          </a:p>
          <a:p>
            <a:pPr marL="514350" indent="-514350" eaLnBrk="1" hangingPunct="1">
              <a:buFont typeface="Calibri" pitchFamily="34" charset="0"/>
              <a:buAutoNum type="arabicPeriod"/>
            </a:pPr>
            <a:r>
              <a:rPr lang="en-US" smtClean="0">
                <a:solidFill>
                  <a:schemeClr val="bg1"/>
                </a:solidFill>
              </a:rPr>
              <a:t>The process is influenced by the use to which learning is to be put: how the learning informs action in future  situation is vital</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152400" y="838200"/>
            <a:ext cx="8686800" cy="838200"/>
          </a:xfrm>
        </p:spPr>
        <p:txBody>
          <a:bodyPr/>
          <a:lstStyle/>
          <a:p>
            <a:pPr eaLnBrk="1" hangingPunct="1"/>
            <a:r>
              <a:rPr lang="en-US" sz="3200" b="1" smtClean="0">
                <a:solidFill>
                  <a:srgbClr val="FFFF00"/>
                </a:solidFill>
              </a:rPr>
              <a:t>Contextual model for learning developed from Biggs and Moore:</a:t>
            </a:r>
            <a:endParaRPr lang="en-US" sz="6000" smtClean="0">
              <a:solidFill>
                <a:srgbClr val="FFFF00"/>
              </a:solidFill>
            </a:endParaRPr>
          </a:p>
        </p:txBody>
      </p:sp>
      <p:sp>
        <p:nvSpPr>
          <p:cNvPr id="28675" name="Text Box 53"/>
          <p:cNvSpPr txBox="1">
            <a:spLocks noChangeArrowheads="1"/>
          </p:cNvSpPr>
          <p:nvPr/>
        </p:nvSpPr>
        <p:spPr bwMode="auto">
          <a:xfrm>
            <a:off x="1560513" y="2497138"/>
            <a:ext cx="1858962" cy="630237"/>
          </a:xfrm>
          <a:prstGeom prst="rect">
            <a:avLst/>
          </a:prstGeom>
          <a:solidFill>
            <a:srgbClr val="FFFFFF"/>
          </a:solidFill>
          <a:ln w="9525">
            <a:solidFill>
              <a:srgbClr val="000000"/>
            </a:solidFill>
            <a:miter lim="800000"/>
            <a:headEnd/>
            <a:tailEnd/>
          </a:ln>
        </p:spPr>
        <p:txBody>
          <a:bodyPr>
            <a:spAutoFit/>
          </a:bodyPr>
          <a:lstStyle>
            <a:lvl1pPr marL="457200" indent="-228600">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hangingPunct="1">
              <a:lnSpc>
                <a:spcPct val="115000"/>
              </a:lnSpc>
              <a:spcAft>
                <a:spcPts val="1000"/>
              </a:spcAft>
            </a:pPr>
            <a:r>
              <a:rPr lang="en-US" sz="1200">
                <a:latin typeface="Times New Roman" pitchFamily="18" charset="0"/>
                <a:cs typeface="Times New Roman" pitchFamily="18" charset="0"/>
              </a:rPr>
              <a:t>Learner characteristic</a:t>
            </a:r>
            <a:endParaRPr lang="en-US" sz="1100">
              <a:cs typeface="Times New Roman" pitchFamily="18" charset="0"/>
            </a:endParaRPr>
          </a:p>
        </p:txBody>
      </p:sp>
      <p:sp>
        <p:nvSpPr>
          <p:cNvPr id="28676" name="Text Box 54"/>
          <p:cNvSpPr txBox="1">
            <a:spLocks noChangeArrowheads="1"/>
          </p:cNvSpPr>
          <p:nvPr/>
        </p:nvSpPr>
        <p:spPr bwMode="auto">
          <a:xfrm>
            <a:off x="1598613" y="3509963"/>
            <a:ext cx="1887537" cy="428625"/>
          </a:xfrm>
          <a:prstGeom prst="rect">
            <a:avLst/>
          </a:prstGeom>
          <a:solidFill>
            <a:srgbClr val="FFFFFF"/>
          </a:solidFill>
          <a:ln w="9525">
            <a:solidFill>
              <a:srgbClr val="000000"/>
            </a:solidFill>
            <a:miter lim="800000"/>
            <a:headEnd/>
            <a:tailEnd/>
          </a:ln>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hangingPunct="1">
              <a:lnSpc>
                <a:spcPct val="115000"/>
              </a:lnSpc>
              <a:spcAft>
                <a:spcPts val="1000"/>
              </a:spcAft>
            </a:pPr>
            <a:r>
              <a:rPr lang="en-US" sz="1200">
                <a:latin typeface="Times New Roman" pitchFamily="18" charset="0"/>
                <a:cs typeface="Times New Roman" pitchFamily="18" charset="0"/>
              </a:rPr>
              <a:t>b. Teaching characteristics</a:t>
            </a:r>
            <a:endParaRPr lang="en-US" sz="1100">
              <a:cs typeface="Times New Roman" pitchFamily="18" charset="0"/>
            </a:endParaRPr>
          </a:p>
        </p:txBody>
      </p:sp>
      <p:sp>
        <p:nvSpPr>
          <p:cNvPr id="28677" name="Text Box 56"/>
          <p:cNvSpPr txBox="1">
            <a:spLocks noChangeArrowheads="1"/>
          </p:cNvSpPr>
          <p:nvPr/>
        </p:nvSpPr>
        <p:spPr bwMode="auto">
          <a:xfrm>
            <a:off x="5148263" y="5680075"/>
            <a:ext cx="2359025" cy="428625"/>
          </a:xfrm>
          <a:prstGeom prst="rect">
            <a:avLst/>
          </a:prstGeom>
          <a:solidFill>
            <a:srgbClr val="FFFFFF"/>
          </a:solidFill>
          <a:ln w="9525">
            <a:solidFill>
              <a:srgbClr val="000000"/>
            </a:solidFill>
            <a:miter lim="800000"/>
            <a:headEnd/>
            <a:tailEnd/>
          </a:ln>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hangingPunct="1">
              <a:lnSpc>
                <a:spcPct val="115000"/>
              </a:lnSpc>
              <a:spcAft>
                <a:spcPts val="1000"/>
              </a:spcAft>
            </a:pPr>
            <a:r>
              <a:rPr lang="en-US" sz="1200">
                <a:latin typeface="Times New Roman" pitchFamily="18" charset="0"/>
                <a:cs typeface="Times New Roman" pitchFamily="18" charset="0"/>
              </a:rPr>
              <a:t>f. School and wider context</a:t>
            </a:r>
            <a:endParaRPr lang="en-US" sz="1100">
              <a:cs typeface="Times New Roman" pitchFamily="18" charset="0"/>
            </a:endParaRPr>
          </a:p>
        </p:txBody>
      </p:sp>
      <p:sp>
        <p:nvSpPr>
          <p:cNvPr id="28678" name="Text Box 57"/>
          <p:cNvSpPr txBox="1">
            <a:spLocks noChangeArrowheads="1"/>
          </p:cNvSpPr>
          <p:nvPr/>
        </p:nvSpPr>
        <p:spPr bwMode="auto">
          <a:xfrm>
            <a:off x="2162175" y="4681538"/>
            <a:ext cx="1481138" cy="428625"/>
          </a:xfrm>
          <a:prstGeom prst="rect">
            <a:avLst/>
          </a:prstGeom>
          <a:solidFill>
            <a:srgbClr val="FFFFFF"/>
          </a:solidFill>
          <a:ln w="9525">
            <a:solidFill>
              <a:srgbClr val="000000"/>
            </a:solidFill>
            <a:miter lim="800000"/>
            <a:headEnd/>
            <a:tailEnd/>
          </a:ln>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hangingPunct="1">
              <a:lnSpc>
                <a:spcPct val="115000"/>
              </a:lnSpc>
              <a:spcAft>
                <a:spcPts val="1000"/>
              </a:spcAft>
            </a:pPr>
            <a:r>
              <a:rPr lang="en-US" sz="1200">
                <a:latin typeface="Times New Roman" pitchFamily="18" charset="0"/>
                <a:cs typeface="Times New Roman" pitchFamily="18" charset="0"/>
              </a:rPr>
              <a:t>e. Classroom context</a:t>
            </a:r>
            <a:endParaRPr lang="en-US" sz="1100">
              <a:cs typeface="Times New Roman" pitchFamily="18" charset="0"/>
            </a:endParaRPr>
          </a:p>
        </p:txBody>
      </p:sp>
      <p:sp>
        <p:nvSpPr>
          <p:cNvPr id="28679" name="Rectangle 7"/>
          <p:cNvSpPr>
            <a:spLocks noChangeArrowheads="1"/>
          </p:cNvSpPr>
          <p:nvPr/>
        </p:nvSpPr>
        <p:spPr bwMode="auto">
          <a:xfrm>
            <a:off x="1471613" y="2255838"/>
            <a:ext cx="6343650" cy="2159000"/>
          </a:xfrm>
          <a:prstGeom prst="rect">
            <a:avLst/>
          </a:prstGeom>
          <a:noFill/>
          <a:ln w="9525">
            <a:solidFill>
              <a:srgbClr val="00B050"/>
            </a:solidFill>
            <a:miter lim="800000"/>
            <a:headEnd/>
            <a:tailEnd/>
          </a:ln>
          <a:extLst>
            <a:ext uri="{909E8E84-426E-40DD-AFC4-6F175D3DCCD1}">
              <a14:hiddenFill xmlns:a14="http://schemas.microsoft.com/office/drawing/2010/main">
                <a:solidFill>
                  <a:srgbClr val="FFFFFF"/>
                </a:solidFill>
              </a14:hiddenFill>
            </a:ext>
          </a:extLst>
        </p:spPr>
        <p:txBody>
          <a:bodyPr/>
          <a:lstStyle/>
          <a:p>
            <a:pPr eaLnBrk="1" hangingPunct="1"/>
            <a:endParaRPr lang="en-US"/>
          </a:p>
        </p:txBody>
      </p:sp>
      <p:sp>
        <p:nvSpPr>
          <p:cNvPr id="28680" name="Rectangle 8"/>
          <p:cNvSpPr>
            <a:spLocks noChangeArrowheads="1"/>
          </p:cNvSpPr>
          <p:nvPr/>
        </p:nvSpPr>
        <p:spPr bwMode="auto">
          <a:xfrm>
            <a:off x="1166813" y="2011363"/>
            <a:ext cx="6877050" cy="3162300"/>
          </a:xfrm>
          <a:prstGeom prst="rect">
            <a:avLst/>
          </a:prstGeom>
          <a:noFill/>
          <a:ln w="127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lstStyle/>
          <a:p>
            <a:pPr eaLnBrk="1" hangingPunct="1"/>
            <a:endParaRPr lang="en-US"/>
          </a:p>
        </p:txBody>
      </p:sp>
      <p:cxnSp>
        <p:nvCxnSpPr>
          <p:cNvPr id="28681" name="AutoShape 60"/>
          <p:cNvCxnSpPr>
            <a:cxnSpLocks noChangeShapeType="1"/>
          </p:cNvCxnSpPr>
          <p:nvPr/>
        </p:nvCxnSpPr>
        <p:spPr bwMode="auto">
          <a:xfrm flipV="1">
            <a:off x="5434013" y="5092700"/>
            <a:ext cx="0" cy="522288"/>
          </a:xfrm>
          <a:prstGeom prst="straightConnector1">
            <a:avLst/>
          </a:prstGeom>
          <a:noFill/>
          <a:ln w="9525">
            <a:solidFill>
              <a:srgbClr val="FFFF00"/>
            </a:solidFill>
            <a:round/>
            <a:headEnd/>
            <a:tailEnd type="triangle" w="med" len="med"/>
          </a:ln>
          <a:extLst>
            <a:ext uri="{909E8E84-426E-40DD-AFC4-6F175D3DCCD1}">
              <a14:hiddenFill xmlns:a14="http://schemas.microsoft.com/office/drawing/2010/main">
                <a:noFill/>
              </a14:hiddenFill>
            </a:ext>
          </a:extLst>
        </p:spPr>
      </p:cxnSp>
      <p:cxnSp>
        <p:nvCxnSpPr>
          <p:cNvPr id="28682" name="AutoShape 61"/>
          <p:cNvCxnSpPr>
            <a:cxnSpLocks noChangeShapeType="1"/>
          </p:cNvCxnSpPr>
          <p:nvPr/>
        </p:nvCxnSpPr>
        <p:spPr bwMode="auto">
          <a:xfrm>
            <a:off x="2300288" y="4198938"/>
            <a:ext cx="0" cy="454025"/>
          </a:xfrm>
          <a:prstGeom prst="straightConnector1">
            <a:avLst/>
          </a:prstGeom>
          <a:noFill/>
          <a:ln w="9525">
            <a:solidFill>
              <a:srgbClr val="FFFF00"/>
            </a:solidFill>
            <a:round/>
            <a:headEnd/>
            <a:tailEnd type="triangle" w="med" len="med"/>
          </a:ln>
          <a:extLst>
            <a:ext uri="{909E8E84-426E-40DD-AFC4-6F175D3DCCD1}">
              <a14:hiddenFill xmlns:a14="http://schemas.microsoft.com/office/drawing/2010/main">
                <a:noFill/>
              </a14:hiddenFill>
            </a:ext>
          </a:extLst>
        </p:spPr>
      </p:cxnSp>
      <p:cxnSp>
        <p:nvCxnSpPr>
          <p:cNvPr id="28683" name="AutoShape 62"/>
          <p:cNvCxnSpPr>
            <a:cxnSpLocks noChangeShapeType="1"/>
          </p:cNvCxnSpPr>
          <p:nvPr/>
        </p:nvCxnSpPr>
        <p:spPr bwMode="auto">
          <a:xfrm>
            <a:off x="5919788" y="5092700"/>
            <a:ext cx="9525" cy="550863"/>
          </a:xfrm>
          <a:prstGeom prst="straightConnector1">
            <a:avLst/>
          </a:prstGeom>
          <a:noFill/>
          <a:ln w="9525">
            <a:solidFill>
              <a:srgbClr val="FFFF00"/>
            </a:solidFill>
            <a:round/>
            <a:headEnd/>
            <a:tailEnd type="triangle" w="med" len="med"/>
          </a:ln>
          <a:extLst>
            <a:ext uri="{909E8E84-426E-40DD-AFC4-6F175D3DCCD1}">
              <a14:hiddenFill xmlns:a14="http://schemas.microsoft.com/office/drawing/2010/main">
                <a:noFill/>
              </a14:hiddenFill>
            </a:ext>
          </a:extLst>
        </p:spPr>
      </p:cxnSp>
      <p:cxnSp>
        <p:nvCxnSpPr>
          <p:cNvPr id="28684" name="AutoShape 63"/>
          <p:cNvCxnSpPr>
            <a:cxnSpLocks noChangeShapeType="1"/>
          </p:cNvCxnSpPr>
          <p:nvPr/>
        </p:nvCxnSpPr>
        <p:spPr bwMode="auto">
          <a:xfrm flipV="1">
            <a:off x="2586038" y="3046413"/>
            <a:ext cx="0" cy="428625"/>
          </a:xfrm>
          <a:prstGeom prst="straightConnector1">
            <a:avLst/>
          </a:prstGeom>
          <a:noFill/>
          <a:ln w="9525">
            <a:solidFill>
              <a:srgbClr val="FFFF00"/>
            </a:solidFill>
            <a:round/>
            <a:headEnd/>
            <a:tailEnd type="triangle" w="med" len="med"/>
          </a:ln>
          <a:extLst>
            <a:ext uri="{909E8E84-426E-40DD-AFC4-6F175D3DCCD1}">
              <a14:hiddenFill xmlns:a14="http://schemas.microsoft.com/office/drawing/2010/main">
                <a:noFill/>
              </a14:hiddenFill>
            </a:ext>
          </a:extLst>
        </p:spPr>
      </p:cxnSp>
      <p:cxnSp>
        <p:nvCxnSpPr>
          <p:cNvPr id="28685" name="AutoShape 64"/>
          <p:cNvCxnSpPr>
            <a:cxnSpLocks noChangeShapeType="1"/>
          </p:cNvCxnSpPr>
          <p:nvPr/>
        </p:nvCxnSpPr>
        <p:spPr bwMode="auto">
          <a:xfrm>
            <a:off x="2128838" y="3113088"/>
            <a:ext cx="0" cy="349250"/>
          </a:xfrm>
          <a:prstGeom prst="straightConnector1">
            <a:avLst/>
          </a:prstGeom>
          <a:noFill/>
          <a:ln w="9525">
            <a:solidFill>
              <a:srgbClr val="FFFF00"/>
            </a:solidFill>
            <a:round/>
            <a:headEnd/>
            <a:tailEnd type="triangle" w="med" len="med"/>
          </a:ln>
          <a:extLst>
            <a:ext uri="{909E8E84-426E-40DD-AFC4-6F175D3DCCD1}">
              <a14:hiddenFill xmlns:a14="http://schemas.microsoft.com/office/drawing/2010/main">
                <a:noFill/>
              </a14:hiddenFill>
            </a:ext>
          </a:extLst>
        </p:spPr>
      </p:cxnSp>
      <p:cxnSp>
        <p:nvCxnSpPr>
          <p:cNvPr id="28686" name="AutoShape 65"/>
          <p:cNvCxnSpPr>
            <a:cxnSpLocks noChangeShapeType="1"/>
          </p:cNvCxnSpPr>
          <p:nvPr/>
        </p:nvCxnSpPr>
        <p:spPr bwMode="auto">
          <a:xfrm flipV="1">
            <a:off x="2767013" y="4198938"/>
            <a:ext cx="0" cy="428625"/>
          </a:xfrm>
          <a:prstGeom prst="straightConnector1">
            <a:avLst/>
          </a:prstGeom>
          <a:noFill/>
          <a:ln w="9525">
            <a:solidFill>
              <a:srgbClr val="FFFF00"/>
            </a:solidFill>
            <a:round/>
            <a:headEnd/>
            <a:tailEnd type="triangle" w="med" len="med"/>
          </a:ln>
          <a:extLst>
            <a:ext uri="{909E8E84-426E-40DD-AFC4-6F175D3DCCD1}">
              <a14:hiddenFill xmlns:a14="http://schemas.microsoft.com/office/drawing/2010/main">
                <a:noFill/>
              </a14:hiddenFill>
            </a:ext>
          </a:extLst>
        </p:spPr>
      </p:cxnSp>
      <p:cxnSp>
        <p:nvCxnSpPr>
          <p:cNvPr id="28687" name="AutoShape 66"/>
          <p:cNvCxnSpPr>
            <a:cxnSpLocks noChangeShapeType="1"/>
          </p:cNvCxnSpPr>
          <p:nvPr/>
        </p:nvCxnSpPr>
        <p:spPr bwMode="auto">
          <a:xfrm flipH="1">
            <a:off x="3529013" y="3648075"/>
            <a:ext cx="2919412" cy="0"/>
          </a:xfrm>
          <a:prstGeom prst="straightConnector1">
            <a:avLst/>
          </a:prstGeom>
          <a:noFill/>
          <a:ln w="9525">
            <a:solidFill>
              <a:srgbClr val="FFFF00"/>
            </a:solidFill>
            <a:round/>
            <a:headEnd/>
            <a:tailEnd type="triangle" w="med" len="med"/>
          </a:ln>
          <a:extLst>
            <a:ext uri="{909E8E84-426E-40DD-AFC4-6F175D3DCCD1}">
              <a14:hiddenFill xmlns:a14="http://schemas.microsoft.com/office/drawing/2010/main">
                <a:noFill/>
              </a14:hiddenFill>
            </a:ext>
          </a:extLst>
        </p:spPr>
      </p:cxnSp>
      <p:cxnSp>
        <p:nvCxnSpPr>
          <p:cNvPr id="28688" name="AutoShape 67"/>
          <p:cNvCxnSpPr>
            <a:cxnSpLocks noChangeShapeType="1"/>
          </p:cNvCxnSpPr>
          <p:nvPr/>
        </p:nvCxnSpPr>
        <p:spPr bwMode="auto">
          <a:xfrm flipH="1" flipV="1">
            <a:off x="3378200" y="2543175"/>
            <a:ext cx="3070225" cy="122238"/>
          </a:xfrm>
          <a:prstGeom prst="straightConnector1">
            <a:avLst/>
          </a:prstGeom>
          <a:noFill/>
          <a:ln w="9525">
            <a:solidFill>
              <a:srgbClr val="FFFF00"/>
            </a:solidFill>
            <a:round/>
            <a:headEnd/>
            <a:tailEnd type="triangle" w="med" len="med"/>
          </a:ln>
          <a:extLst>
            <a:ext uri="{909E8E84-426E-40DD-AFC4-6F175D3DCCD1}">
              <a14:hiddenFill xmlns:a14="http://schemas.microsoft.com/office/drawing/2010/main">
                <a:noFill/>
              </a14:hiddenFill>
            </a:ext>
          </a:extLst>
        </p:spPr>
      </p:cxnSp>
      <p:cxnSp>
        <p:nvCxnSpPr>
          <p:cNvPr id="28689" name="AutoShape 68"/>
          <p:cNvCxnSpPr>
            <a:cxnSpLocks noChangeShapeType="1"/>
          </p:cNvCxnSpPr>
          <p:nvPr/>
        </p:nvCxnSpPr>
        <p:spPr bwMode="auto">
          <a:xfrm>
            <a:off x="3454400" y="2701925"/>
            <a:ext cx="3038475" cy="73025"/>
          </a:xfrm>
          <a:prstGeom prst="straightConnector1">
            <a:avLst/>
          </a:prstGeom>
          <a:noFill/>
          <a:ln w="9525">
            <a:solidFill>
              <a:srgbClr val="FFFF00"/>
            </a:solidFill>
            <a:round/>
            <a:headEnd/>
            <a:tailEnd type="triangle" w="med" len="med"/>
          </a:ln>
          <a:extLst>
            <a:ext uri="{909E8E84-426E-40DD-AFC4-6F175D3DCCD1}">
              <a14:hiddenFill xmlns:a14="http://schemas.microsoft.com/office/drawing/2010/main">
                <a:noFill/>
              </a14:hiddenFill>
            </a:ext>
          </a:extLst>
        </p:spPr>
      </p:cxnSp>
      <p:cxnSp>
        <p:nvCxnSpPr>
          <p:cNvPr id="28690" name="AutoShape 70"/>
          <p:cNvCxnSpPr>
            <a:cxnSpLocks noChangeShapeType="1"/>
          </p:cNvCxnSpPr>
          <p:nvPr/>
        </p:nvCxnSpPr>
        <p:spPr bwMode="auto">
          <a:xfrm flipH="1">
            <a:off x="3409950" y="3046413"/>
            <a:ext cx="671513" cy="0"/>
          </a:xfrm>
          <a:prstGeom prst="straightConnector1">
            <a:avLst/>
          </a:prstGeom>
          <a:noFill/>
          <a:ln w="9525">
            <a:solidFill>
              <a:srgbClr val="FFFF00"/>
            </a:solidFill>
            <a:round/>
            <a:headEnd/>
            <a:tailEnd type="triangle" w="med" len="med"/>
          </a:ln>
          <a:extLst>
            <a:ext uri="{909E8E84-426E-40DD-AFC4-6F175D3DCCD1}">
              <a14:hiddenFill xmlns:a14="http://schemas.microsoft.com/office/drawing/2010/main">
                <a:noFill/>
              </a14:hiddenFill>
            </a:ext>
          </a:extLst>
        </p:spPr>
      </p:cxnSp>
      <p:cxnSp>
        <p:nvCxnSpPr>
          <p:cNvPr id="28691" name="AutoShape 71"/>
          <p:cNvCxnSpPr>
            <a:cxnSpLocks noChangeShapeType="1"/>
          </p:cNvCxnSpPr>
          <p:nvPr/>
        </p:nvCxnSpPr>
        <p:spPr bwMode="auto">
          <a:xfrm flipV="1">
            <a:off x="3409950" y="3351213"/>
            <a:ext cx="671513" cy="130175"/>
          </a:xfrm>
          <a:prstGeom prst="straightConnector1">
            <a:avLst/>
          </a:prstGeom>
          <a:noFill/>
          <a:ln w="9525">
            <a:solidFill>
              <a:srgbClr val="FFFF00"/>
            </a:solidFill>
            <a:round/>
            <a:headEnd/>
            <a:tailEnd type="triangle" w="med" len="med"/>
          </a:ln>
          <a:extLst>
            <a:ext uri="{909E8E84-426E-40DD-AFC4-6F175D3DCCD1}">
              <a14:hiddenFill xmlns:a14="http://schemas.microsoft.com/office/drawing/2010/main">
                <a:noFill/>
              </a14:hiddenFill>
            </a:ext>
          </a:extLst>
        </p:spPr>
      </p:cxnSp>
      <p:cxnSp>
        <p:nvCxnSpPr>
          <p:cNvPr id="28692" name="AutoShape 72"/>
          <p:cNvCxnSpPr>
            <a:cxnSpLocks noChangeShapeType="1"/>
          </p:cNvCxnSpPr>
          <p:nvPr/>
        </p:nvCxnSpPr>
        <p:spPr bwMode="auto">
          <a:xfrm>
            <a:off x="3429000" y="3157538"/>
            <a:ext cx="671513" cy="0"/>
          </a:xfrm>
          <a:prstGeom prst="straightConnector1">
            <a:avLst/>
          </a:prstGeom>
          <a:noFill/>
          <a:ln w="9525">
            <a:solidFill>
              <a:srgbClr val="FFFF00"/>
            </a:solidFill>
            <a:round/>
            <a:headEnd/>
            <a:tailEnd type="triangle" w="med" len="med"/>
          </a:ln>
          <a:extLst>
            <a:ext uri="{909E8E84-426E-40DD-AFC4-6F175D3DCCD1}">
              <a14:hiddenFill xmlns:a14="http://schemas.microsoft.com/office/drawing/2010/main">
                <a:noFill/>
              </a14:hiddenFill>
            </a:ext>
          </a:extLst>
        </p:spPr>
      </p:cxnSp>
      <p:cxnSp>
        <p:nvCxnSpPr>
          <p:cNvPr id="28693" name="AutoShape 73"/>
          <p:cNvCxnSpPr>
            <a:cxnSpLocks noChangeShapeType="1"/>
          </p:cNvCxnSpPr>
          <p:nvPr/>
        </p:nvCxnSpPr>
        <p:spPr bwMode="auto">
          <a:xfrm flipH="1">
            <a:off x="3429000" y="3332163"/>
            <a:ext cx="804863" cy="295275"/>
          </a:xfrm>
          <a:prstGeom prst="straightConnector1">
            <a:avLst/>
          </a:prstGeom>
          <a:noFill/>
          <a:ln w="9525">
            <a:solidFill>
              <a:srgbClr val="FFFF00"/>
            </a:solidFill>
            <a:round/>
            <a:headEnd/>
            <a:tailEnd type="triangle" w="med" len="med"/>
          </a:ln>
          <a:extLst>
            <a:ext uri="{909E8E84-426E-40DD-AFC4-6F175D3DCCD1}">
              <a14:hiddenFill xmlns:a14="http://schemas.microsoft.com/office/drawing/2010/main">
                <a:noFill/>
              </a14:hiddenFill>
            </a:ext>
          </a:extLst>
        </p:spPr>
      </p:cxnSp>
      <p:sp>
        <p:nvSpPr>
          <p:cNvPr id="28694" name="Text Box 74"/>
          <p:cNvSpPr txBox="1">
            <a:spLocks noChangeArrowheads="1"/>
          </p:cNvSpPr>
          <p:nvPr/>
        </p:nvSpPr>
        <p:spPr bwMode="auto">
          <a:xfrm>
            <a:off x="6486525" y="2560638"/>
            <a:ext cx="981075" cy="1123950"/>
          </a:xfrm>
          <a:prstGeom prst="rect">
            <a:avLst/>
          </a:prstGeom>
          <a:solidFill>
            <a:srgbClr val="FFFFFF"/>
          </a:solidFill>
          <a:ln w="9525">
            <a:solidFill>
              <a:srgbClr val="000000"/>
            </a:solidFill>
            <a:miter lim="800000"/>
            <a:headEnd/>
            <a:tailEnd/>
          </a:ln>
        </p:spPr>
        <p:txBody>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hangingPunct="1">
              <a:lnSpc>
                <a:spcPct val="115000"/>
              </a:lnSpc>
              <a:spcAft>
                <a:spcPts val="1000"/>
              </a:spcAft>
            </a:pPr>
            <a:r>
              <a:rPr lang="en-US" sz="1200">
                <a:latin typeface="Times New Roman" pitchFamily="18" charset="0"/>
                <a:cs typeface="Times New Roman" pitchFamily="18" charset="0"/>
              </a:rPr>
              <a:t>d.Outcome</a:t>
            </a:r>
            <a:endParaRPr lang="en-US" sz="1100">
              <a:cs typeface="Times New Roman" pitchFamily="18" charset="0"/>
            </a:endParaRPr>
          </a:p>
        </p:txBody>
      </p:sp>
      <p:sp>
        <p:nvSpPr>
          <p:cNvPr id="64" name="Title 1"/>
          <p:cNvSpPr txBox="1">
            <a:spLocks/>
          </p:cNvSpPr>
          <p:nvPr/>
        </p:nvSpPr>
        <p:spPr>
          <a:xfrm>
            <a:off x="6781800" y="6324600"/>
            <a:ext cx="2309813" cy="419100"/>
          </a:xfrm>
          <a:prstGeom prst="rect">
            <a:avLst/>
          </a:prstGeom>
        </p:spPr>
        <p:txBody>
          <a:bodyPr anchor="ctr">
            <a:normAutofit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en-US" sz="2200" b="1" dirty="0" smtClean="0"/>
              <a:t> Contd.</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838200"/>
            <a:ext cx="8229600" cy="838200"/>
          </a:xfrm>
        </p:spPr>
        <p:txBody>
          <a:bodyPr rtlCol="0">
            <a:normAutofit fontScale="90000"/>
          </a:bodyPr>
          <a:lstStyle/>
          <a:p>
            <a:pPr algn="l" eaLnBrk="1" fontAlgn="auto" hangingPunct="1">
              <a:spcAft>
                <a:spcPts val="0"/>
              </a:spcAft>
              <a:defRPr/>
            </a:pPr>
            <a:r>
              <a:rPr lang="en-US" b="1" u="sng" dirty="0">
                <a:solidFill>
                  <a:srgbClr val="FFFF00"/>
                </a:solidFill>
              </a:rPr>
              <a:t>Learner characteristics:</a:t>
            </a:r>
            <a:r>
              <a:rPr lang="en-US" dirty="0"/>
              <a:t/>
            </a:r>
            <a:br>
              <a:rPr lang="en-US" dirty="0"/>
            </a:br>
            <a:endParaRPr lang="en-US" dirty="0"/>
          </a:p>
        </p:txBody>
      </p:sp>
      <p:sp>
        <p:nvSpPr>
          <p:cNvPr id="3" name="Content Placeholder 2"/>
          <p:cNvSpPr>
            <a:spLocks noGrp="1"/>
          </p:cNvSpPr>
          <p:nvPr>
            <p:ph idx="1"/>
          </p:nvPr>
        </p:nvSpPr>
        <p:spPr/>
        <p:txBody>
          <a:bodyPr rtlCol="0">
            <a:normAutofit/>
          </a:bodyPr>
          <a:lstStyle/>
          <a:p>
            <a:pPr marL="514350" indent="-514350" eaLnBrk="1" fontAlgn="auto" hangingPunct="1">
              <a:spcAft>
                <a:spcPts val="0"/>
              </a:spcAft>
              <a:buFont typeface="+mj-lt"/>
              <a:buAutoNum type="arabicPeriod"/>
              <a:defRPr/>
            </a:pPr>
            <a:r>
              <a:rPr lang="en-US" dirty="0">
                <a:solidFill>
                  <a:schemeClr val="bg1"/>
                </a:solidFill>
              </a:rPr>
              <a:t>General ability of the student </a:t>
            </a:r>
            <a:r>
              <a:rPr lang="en-US" dirty="0" err="1">
                <a:solidFill>
                  <a:schemeClr val="bg1"/>
                </a:solidFill>
              </a:rPr>
              <a:t>e.g</a:t>
            </a:r>
            <a:r>
              <a:rPr lang="en-US" dirty="0">
                <a:solidFill>
                  <a:schemeClr val="bg1"/>
                </a:solidFill>
              </a:rPr>
              <a:t> </a:t>
            </a:r>
            <a:r>
              <a:rPr lang="en-US" dirty="0" smtClean="0">
                <a:solidFill>
                  <a:schemeClr val="bg1"/>
                </a:solidFill>
              </a:rPr>
              <a:t>IQ</a:t>
            </a:r>
          </a:p>
          <a:p>
            <a:pPr marL="514350" indent="-514350" eaLnBrk="1" fontAlgn="auto" hangingPunct="1">
              <a:spcAft>
                <a:spcPts val="0"/>
              </a:spcAft>
              <a:buFont typeface="+mj-lt"/>
              <a:buAutoNum type="arabicPeriod"/>
              <a:defRPr/>
            </a:pPr>
            <a:r>
              <a:rPr lang="en-US" dirty="0" smtClean="0">
                <a:solidFill>
                  <a:schemeClr val="bg1"/>
                </a:solidFill>
              </a:rPr>
              <a:t>Special </a:t>
            </a:r>
            <a:r>
              <a:rPr lang="en-US" dirty="0">
                <a:solidFill>
                  <a:schemeClr val="bg1"/>
                </a:solidFill>
              </a:rPr>
              <a:t>abilities and </a:t>
            </a:r>
            <a:r>
              <a:rPr lang="en-US" dirty="0" smtClean="0">
                <a:solidFill>
                  <a:schemeClr val="bg1"/>
                </a:solidFill>
              </a:rPr>
              <a:t>competencies</a:t>
            </a:r>
          </a:p>
          <a:p>
            <a:pPr marL="514350" indent="-514350" eaLnBrk="1" fontAlgn="auto" hangingPunct="1">
              <a:spcAft>
                <a:spcPts val="0"/>
              </a:spcAft>
              <a:buFont typeface="+mj-lt"/>
              <a:buAutoNum type="arabicPeriod"/>
              <a:defRPr/>
            </a:pPr>
            <a:r>
              <a:rPr lang="en-US" dirty="0" smtClean="0">
                <a:solidFill>
                  <a:schemeClr val="bg1"/>
                </a:solidFill>
              </a:rPr>
              <a:t>Prior </a:t>
            </a:r>
            <a:r>
              <a:rPr lang="en-US" dirty="0">
                <a:solidFill>
                  <a:schemeClr val="bg1"/>
                </a:solidFill>
              </a:rPr>
              <a:t>knowledge relating to the present </a:t>
            </a:r>
            <a:r>
              <a:rPr lang="en-US" dirty="0" smtClean="0">
                <a:solidFill>
                  <a:schemeClr val="bg1"/>
                </a:solidFill>
              </a:rPr>
              <a:t>topic</a:t>
            </a:r>
          </a:p>
          <a:p>
            <a:pPr marL="514350" indent="-514350" eaLnBrk="1" fontAlgn="auto" hangingPunct="1">
              <a:spcAft>
                <a:spcPts val="0"/>
              </a:spcAft>
              <a:buFont typeface="+mj-lt"/>
              <a:buAutoNum type="arabicPeriod"/>
              <a:defRPr/>
            </a:pPr>
            <a:r>
              <a:rPr lang="en-US" dirty="0" smtClean="0">
                <a:solidFill>
                  <a:schemeClr val="bg1"/>
                </a:solidFill>
              </a:rPr>
              <a:t>Interest </a:t>
            </a:r>
            <a:r>
              <a:rPr lang="en-US" dirty="0">
                <a:solidFill>
                  <a:schemeClr val="bg1"/>
                </a:solidFill>
              </a:rPr>
              <a:t>in the particular </a:t>
            </a:r>
            <a:r>
              <a:rPr lang="en-US" dirty="0" smtClean="0">
                <a:solidFill>
                  <a:schemeClr val="bg1"/>
                </a:solidFill>
              </a:rPr>
              <a:t>topic</a:t>
            </a:r>
          </a:p>
          <a:p>
            <a:pPr marL="514350" indent="-514350" eaLnBrk="1" fontAlgn="auto" hangingPunct="1">
              <a:spcAft>
                <a:spcPts val="0"/>
              </a:spcAft>
              <a:buFont typeface="+mj-lt"/>
              <a:buAutoNum type="arabicPeriod"/>
              <a:defRPr/>
            </a:pPr>
            <a:r>
              <a:rPr lang="en-US" dirty="0" smtClean="0">
                <a:solidFill>
                  <a:schemeClr val="bg1"/>
                </a:solidFill>
              </a:rPr>
              <a:t>Age </a:t>
            </a:r>
            <a:r>
              <a:rPr lang="en-US" dirty="0">
                <a:solidFill>
                  <a:schemeClr val="bg1"/>
                </a:solidFill>
              </a:rPr>
              <a:t>and experience of the </a:t>
            </a:r>
            <a:r>
              <a:rPr lang="en-US" dirty="0" smtClean="0">
                <a:solidFill>
                  <a:schemeClr val="bg1"/>
                </a:solidFill>
              </a:rPr>
              <a:t>learner</a:t>
            </a:r>
          </a:p>
          <a:p>
            <a:pPr marL="514350" indent="-514350" eaLnBrk="1" fontAlgn="auto" hangingPunct="1">
              <a:spcAft>
                <a:spcPts val="0"/>
              </a:spcAft>
              <a:buFont typeface="+mj-lt"/>
              <a:buAutoNum type="arabicPeriod"/>
              <a:defRPr/>
            </a:pPr>
            <a:r>
              <a:rPr lang="en-US" u="sng" dirty="0" smtClean="0">
                <a:solidFill>
                  <a:schemeClr val="bg1"/>
                </a:solidFill>
              </a:rPr>
              <a:t>General </a:t>
            </a:r>
            <a:r>
              <a:rPr lang="en-US" u="sng" dirty="0">
                <a:solidFill>
                  <a:schemeClr val="bg1"/>
                </a:solidFill>
              </a:rPr>
              <a:t>conception of </a:t>
            </a:r>
            <a:r>
              <a:rPr lang="en-US" u="sng" dirty="0" smtClean="0">
                <a:solidFill>
                  <a:schemeClr val="bg1"/>
                </a:solidFill>
              </a:rPr>
              <a:t>learning</a:t>
            </a:r>
            <a:endParaRPr lang="en-US" dirty="0" smtClean="0">
              <a:solidFill>
                <a:schemeClr val="bg1"/>
              </a:solidFill>
            </a:endParaRPr>
          </a:p>
          <a:p>
            <a:pPr marL="514350" indent="-514350" eaLnBrk="1" fontAlgn="auto" hangingPunct="1">
              <a:spcAft>
                <a:spcPts val="0"/>
              </a:spcAft>
              <a:buFont typeface="+mj-lt"/>
              <a:buAutoNum type="arabicPeriod"/>
              <a:defRPr/>
            </a:pPr>
            <a:r>
              <a:rPr lang="en-US" u="sng" dirty="0" smtClean="0">
                <a:solidFill>
                  <a:schemeClr val="bg1"/>
                </a:solidFill>
              </a:rPr>
              <a:t>Usual </a:t>
            </a:r>
            <a:r>
              <a:rPr lang="en-US" u="sng" dirty="0">
                <a:solidFill>
                  <a:schemeClr val="bg1"/>
                </a:solidFill>
              </a:rPr>
              <a:t>approach of learning</a:t>
            </a:r>
            <a:endParaRPr lang="en-US" dirty="0">
              <a:solidFill>
                <a:schemeClr val="bg1"/>
              </a:solidFill>
            </a:endParaRPr>
          </a:p>
          <a:p>
            <a:pPr marL="0" indent="0" eaLnBrk="1" fontAlgn="auto" hangingPunct="1">
              <a:spcAft>
                <a:spcPts val="0"/>
              </a:spcAft>
              <a:buFont typeface="Arial" pitchFamily="34" charset="0"/>
              <a:buNone/>
              <a:defRPr/>
            </a:pP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pPr algn="l" eaLnBrk="1" hangingPunct="1"/>
            <a:r>
              <a:rPr lang="en-US" b="1" u="sng" smtClean="0">
                <a:solidFill>
                  <a:srgbClr val="FFFF00"/>
                </a:solidFill>
              </a:rPr>
              <a:t>General conception of learning:</a:t>
            </a:r>
            <a:endParaRPr lang="en-US" smtClean="0">
              <a:solidFill>
                <a:srgbClr val="FFFF00"/>
              </a:solidFill>
            </a:endParaRPr>
          </a:p>
        </p:txBody>
      </p:sp>
      <p:sp>
        <p:nvSpPr>
          <p:cNvPr id="3" name="Content Placeholder 2"/>
          <p:cNvSpPr>
            <a:spLocks noGrp="1"/>
          </p:cNvSpPr>
          <p:nvPr>
            <p:ph idx="1"/>
          </p:nvPr>
        </p:nvSpPr>
        <p:spPr>
          <a:xfrm>
            <a:off x="457200" y="1600200"/>
            <a:ext cx="7391400" cy="4525963"/>
          </a:xfrm>
        </p:spPr>
        <p:txBody>
          <a:bodyPr rtlCol="0">
            <a:normAutofit lnSpcReduction="10000"/>
          </a:bodyPr>
          <a:lstStyle/>
          <a:p>
            <a:pPr marL="514350" indent="-514350" eaLnBrk="1" fontAlgn="auto" hangingPunct="1">
              <a:spcAft>
                <a:spcPts val="0"/>
              </a:spcAft>
              <a:buFont typeface="+mj-lt"/>
              <a:buAutoNum type="arabicPeriod"/>
              <a:defRPr/>
            </a:pPr>
            <a:r>
              <a:rPr lang="en-US" sz="2400" dirty="0">
                <a:solidFill>
                  <a:schemeClr val="bg1"/>
                </a:solidFill>
              </a:rPr>
              <a:t>Learning means ‘knowing more’ in some vague </a:t>
            </a:r>
            <a:r>
              <a:rPr lang="en-US" sz="2400" dirty="0" smtClean="0">
                <a:solidFill>
                  <a:schemeClr val="bg1"/>
                </a:solidFill>
              </a:rPr>
              <a:t>way</a:t>
            </a:r>
          </a:p>
          <a:p>
            <a:pPr marL="514350" indent="-514350" eaLnBrk="1" fontAlgn="auto" hangingPunct="1">
              <a:spcAft>
                <a:spcPts val="0"/>
              </a:spcAft>
              <a:buFont typeface="+mj-lt"/>
              <a:buAutoNum type="arabicPeriod"/>
              <a:defRPr/>
            </a:pPr>
            <a:r>
              <a:rPr lang="en-US" sz="2400" dirty="0" smtClean="0">
                <a:solidFill>
                  <a:schemeClr val="bg1"/>
                </a:solidFill>
              </a:rPr>
              <a:t>Learning </a:t>
            </a:r>
            <a:r>
              <a:rPr lang="en-US" sz="2400" dirty="0">
                <a:solidFill>
                  <a:schemeClr val="bg1"/>
                </a:solidFill>
              </a:rPr>
              <a:t>means learning by heart that is </a:t>
            </a:r>
            <a:r>
              <a:rPr lang="en-US" sz="2400" dirty="0" smtClean="0">
                <a:solidFill>
                  <a:schemeClr val="bg1"/>
                </a:solidFill>
              </a:rPr>
              <a:t>memorization</a:t>
            </a:r>
          </a:p>
          <a:p>
            <a:pPr marL="514350" indent="-514350" eaLnBrk="1" fontAlgn="auto" hangingPunct="1">
              <a:spcAft>
                <a:spcPts val="0"/>
              </a:spcAft>
              <a:buFont typeface="+mj-lt"/>
              <a:buAutoNum type="arabicPeriod"/>
              <a:defRPr/>
            </a:pPr>
            <a:r>
              <a:rPr lang="en-US" sz="2400" dirty="0" smtClean="0">
                <a:solidFill>
                  <a:schemeClr val="bg1"/>
                </a:solidFill>
              </a:rPr>
              <a:t>Learning </a:t>
            </a:r>
            <a:r>
              <a:rPr lang="en-US" sz="2400" dirty="0">
                <a:solidFill>
                  <a:schemeClr val="bg1"/>
                </a:solidFill>
              </a:rPr>
              <a:t>means acquiring various facts and skills to be retained and used when </a:t>
            </a:r>
            <a:r>
              <a:rPr lang="en-US" sz="2400" dirty="0" smtClean="0">
                <a:solidFill>
                  <a:schemeClr val="bg1"/>
                </a:solidFill>
              </a:rPr>
              <a:t>necessary</a:t>
            </a:r>
          </a:p>
          <a:p>
            <a:pPr marL="0" indent="0" eaLnBrk="1" fontAlgn="auto" hangingPunct="1">
              <a:spcAft>
                <a:spcPts val="0"/>
              </a:spcAft>
              <a:buFont typeface="Arial" pitchFamily="34" charset="0"/>
              <a:buNone/>
              <a:defRPr/>
            </a:pPr>
            <a:endParaRPr lang="en-US" sz="2400" dirty="0" smtClean="0">
              <a:solidFill>
                <a:schemeClr val="bg1"/>
              </a:solidFill>
            </a:endParaRPr>
          </a:p>
          <a:p>
            <a:pPr marL="0" indent="0" eaLnBrk="1" fontAlgn="auto" hangingPunct="1">
              <a:spcAft>
                <a:spcPts val="0"/>
              </a:spcAft>
              <a:buFont typeface="Arial" pitchFamily="34" charset="0"/>
              <a:buNone/>
              <a:defRPr/>
            </a:pPr>
            <a:endParaRPr lang="en-US" sz="2400" dirty="0" smtClean="0">
              <a:solidFill>
                <a:schemeClr val="bg1"/>
              </a:solidFill>
            </a:endParaRPr>
          </a:p>
          <a:p>
            <a:pPr marL="514350" indent="-514350" eaLnBrk="1" fontAlgn="auto" hangingPunct="1">
              <a:spcAft>
                <a:spcPts val="0"/>
              </a:spcAft>
              <a:buFont typeface="+mj-lt"/>
              <a:buAutoNum type="arabicPeriod" startAt="4"/>
              <a:defRPr/>
            </a:pPr>
            <a:r>
              <a:rPr lang="en-US" sz="2400" dirty="0" smtClean="0">
                <a:solidFill>
                  <a:schemeClr val="bg1"/>
                </a:solidFill>
              </a:rPr>
              <a:t>Learning </a:t>
            </a:r>
            <a:r>
              <a:rPr lang="en-US" sz="2400" dirty="0">
                <a:solidFill>
                  <a:schemeClr val="bg1"/>
                </a:solidFill>
              </a:rPr>
              <a:t>means finding out what something really </a:t>
            </a:r>
            <a:r>
              <a:rPr lang="en-US" sz="2400" dirty="0" smtClean="0">
                <a:solidFill>
                  <a:schemeClr val="bg1"/>
                </a:solidFill>
              </a:rPr>
              <a:t>mean</a:t>
            </a:r>
          </a:p>
          <a:p>
            <a:pPr marL="514350" indent="-514350" eaLnBrk="1" fontAlgn="auto" hangingPunct="1">
              <a:spcAft>
                <a:spcPts val="0"/>
              </a:spcAft>
              <a:buFont typeface="+mj-lt"/>
              <a:buAutoNum type="arabicPeriod" startAt="4"/>
              <a:defRPr/>
            </a:pPr>
            <a:r>
              <a:rPr lang="en-US" sz="2400" dirty="0" smtClean="0">
                <a:solidFill>
                  <a:schemeClr val="bg1"/>
                </a:solidFill>
              </a:rPr>
              <a:t>Learning </a:t>
            </a:r>
            <a:r>
              <a:rPr lang="en-US" sz="2400" dirty="0">
                <a:solidFill>
                  <a:schemeClr val="bg1"/>
                </a:solidFill>
              </a:rPr>
              <a:t>means using what is learned to construct a </a:t>
            </a:r>
            <a:r>
              <a:rPr lang="en-US" sz="2400" dirty="0" smtClean="0">
                <a:solidFill>
                  <a:schemeClr val="bg1"/>
                </a:solidFill>
              </a:rPr>
              <a:t>personal philosophy</a:t>
            </a:r>
            <a:endParaRPr lang="en-US" sz="2400" dirty="0">
              <a:solidFill>
                <a:schemeClr val="bg1"/>
              </a:solidFill>
            </a:endParaRPr>
          </a:p>
          <a:p>
            <a:pPr eaLnBrk="1" fontAlgn="auto" hangingPunct="1">
              <a:spcAft>
                <a:spcPts val="0"/>
              </a:spcAft>
              <a:buFont typeface="Arial" pitchFamily="34" charset="0"/>
              <a:buChar char="•"/>
              <a:defRPr/>
            </a:pPr>
            <a:endParaRPr lang="en-US" dirty="0"/>
          </a:p>
        </p:txBody>
      </p:sp>
      <p:sp>
        <p:nvSpPr>
          <p:cNvPr id="30724" name="Text Box 79"/>
          <p:cNvSpPr txBox="1">
            <a:spLocks noChangeArrowheads="1"/>
          </p:cNvSpPr>
          <p:nvPr/>
        </p:nvSpPr>
        <p:spPr bwMode="auto">
          <a:xfrm>
            <a:off x="7969250" y="1644650"/>
            <a:ext cx="873125" cy="1471613"/>
          </a:xfrm>
          <a:prstGeom prst="rect">
            <a:avLst/>
          </a:prstGeom>
          <a:solidFill>
            <a:srgbClr val="FFFFFF"/>
          </a:solidFill>
          <a:ln w="9525">
            <a:solidFill>
              <a:srgbClr val="000000"/>
            </a:solidFill>
            <a:miter lim="800000"/>
            <a:headEnd/>
            <a:tailEnd/>
          </a:ln>
        </p:spPr>
        <p:txBody>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hangingPunct="1">
              <a:lnSpc>
                <a:spcPct val="115000"/>
              </a:lnSpc>
              <a:spcAft>
                <a:spcPts val="1000"/>
              </a:spcAft>
            </a:pPr>
            <a:r>
              <a:rPr lang="en-US" sz="1100">
                <a:solidFill>
                  <a:srgbClr val="FF0000"/>
                </a:solidFill>
                <a:cs typeface="Times New Roman" pitchFamily="18" charset="0"/>
              </a:rPr>
              <a:t>Quantitativconception of learning</a:t>
            </a:r>
          </a:p>
        </p:txBody>
      </p:sp>
      <p:sp>
        <p:nvSpPr>
          <p:cNvPr id="30725" name="Text Box 80"/>
          <p:cNvSpPr txBox="1">
            <a:spLocks noChangeArrowheads="1"/>
          </p:cNvSpPr>
          <p:nvPr/>
        </p:nvSpPr>
        <p:spPr bwMode="auto">
          <a:xfrm>
            <a:off x="7886700" y="4137025"/>
            <a:ext cx="873125" cy="1471613"/>
          </a:xfrm>
          <a:prstGeom prst="rect">
            <a:avLst/>
          </a:prstGeom>
          <a:solidFill>
            <a:srgbClr val="FFFFFF"/>
          </a:solidFill>
          <a:ln w="9525">
            <a:solidFill>
              <a:srgbClr val="000000"/>
            </a:solidFill>
            <a:miter lim="800000"/>
            <a:headEnd/>
            <a:tailEnd/>
          </a:ln>
        </p:spPr>
        <p:txBody>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hangingPunct="1">
              <a:lnSpc>
                <a:spcPct val="115000"/>
              </a:lnSpc>
              <a:spcAft>
                <a:spcPts val="1000"/>
              </a:spcAft>
            </a:pPr>
            <a:r>
              <a:rPr lang="en-US" sz="1100">
                <a:solidFill>
                  <a:srgbClr val="FF0000"/>
                </a:solidFill>
                <a:cs typeface="Times New Roman" pitchFamily="18" charset="0"/>
              </a:rPr>
              <a:t>Qualitative conception of learning</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990600" y="609600"/>
            <a:ext cx="7772400" cy="685800"/>
          </a:xfrm>
        </p:spPr>
        <p:txBody>
          <a:bodyPr/>
          <a:lstStyle/>
          <a:p>
            <a:pPr eaLnBrk="1" hangingPunct="1">
              <a:defRPr/>
            </a:pPr>
            <a:r>
              <a:rPr lang="en-US" sz="4000" b="1" dirty="0" smtClean="0">
                <a:solidFill>
                  <a:schemeClr val="tx1"/>
                </a:solidFill>
                <a:latin typeface="Tahoma" pitchFamily="34" charset="0"/>
              </a:rPr>
              <a:t>Effective Learning</a:t>
            </a:r>
            <a:endParaRPr lang="en-US" sz="4000" dirty="0" smtClean="0">
              <a:solidFill>
                <a:schemeClr val="tx1"/>
              </a:solidFill>
            </a:endParaRPr>
          </a:p>
        </p:txBody>
      </p:sp>
      <p:sp>
        <p:nvSpPr>
          <p:cNvPr id="51204" name="Text Box 4"/>
          <p:cNvSpPr txBox="1">
            <a:spLocks noChangeArrowheads="1"/>
          </p:cNvSpPr>
          <p:nvPr/>
        </p:nvSpPr>
        <p:spPr bwMode="auto">
          <a:xfrm>
            <a:off x="1143000" y="2265363"/>
            <a:ext cx="7467600" cy="4211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38138" indent="-338138">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just">
              <a:spcBef>
                <a:spcPct val="50000"/>
              </a:spcBef>
              <a:buFontTx/>
              <a:buChar char="•"/>
            </a:pPr>
            <a:r>
              <a:rPr lang="en-US" sz="3600">
                <a:solidFill>
                  <a:srgbClr val="FFFFFF"/>
                </a:solidFill>
                <a:latin typeface="Times New Roman" pitchFamily="18" charset="0"/>
              </a:rPr>
              <a:t>Objectives are clearly understood by the learner</a:t>
            </a:r>
          </a:p>
          <a:p>
            <a:pPr algn="just">
              <a:spcBef>
                <a:spcPct val="50000"/>
              </a:spcBef>
              <a:buFontTx/>
              <a:buChar char="•"/>
            </a:pPr>
            <a:r>
              <a:rPr lang="en-US" sz="3600">
                <a:solidFill>
                  <a:srgbClr val="FFFFFF"/>
                </a:solidFill>
                <a:latin typeface="Times New Roman" pitchFamily="18" charset="0"/>
              </a:rPr>
              <a:t>Scope of frequent brief practice</a:t>
            </a:r>
          </a:p>
          <a:p>
            <a:pPr algn="just">
              <a:spcBef>
                <a:spcPct val="50000"/>
              </a:spcBef>
              <a:buFontTx/>
              <a:buChar char="•"/>
            </a:pPr>
            <a:r>
              <a:rPr lang="en-US" sz="3600">
                <a:solidFill>
                  <a:srgbClr val="FFFFFF"/>
                </a:solidFill>
                <a:latin typeface="Times New Roman" pitchFamily="18" charset="0"/>
              </a:rPr>
              <a:t>Specific feedback to identified errors</a:t>
            </a:r>
          </a:p>
          <a:p>
            <a:pPr algn="just">
              <a:spcBef>
                <a:spcPct val="50000"/>
              </a:spcBef>
              <a:buFontTx/>
              <a:buChar char="•"/>
            </a:pPr>
            <a:r>
              <a:rPr lang="en-US" sz="3600">
                <a:solidFill>
                  <a:srgbClr val="FFFFFF"/>
                </a:solidFill>
                <a:latin typeface="Times New Roman" pitchFamily="18" charset="0"/>
              </a:rPr>
              <a:t>Reinforcing practice of correct elements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9" fill="hold" grpId="0" nodeType="clickEffect">
                                  <p:stCondLst>
                                    <p:cond delay="0"/>
                                  </p:stCondLst>
                                  <p:childTnLst>
                                    <p:set>
                                      <p:cBhvr>
                                        <p:cTn id="6" dur="1" fill="hold">
                                          <p:stCondLst>
                                            <p:cond delay="0"/>
                                          </p:stCondLst>
                                        </p:cTn>
                                        <p:tgtEl>
                                          <p:spTgt spid="51204"/>
                                        </p:tgtEl>
                                        <p:attrNameLst>
                                          <p:attrName>style.visibility</p:attrName>
                                        </p:attrNameLst>
                                      </p:cBhvr>
                                      <p:to>
                                        <p:strVal val="visible"/>
                                      </p:to>
                                    </p:set>
                                    <p:anim calcmode="lin" valueType="num">
                                      <p:cBhvr additive="base">
                                        <p:cTn id="7" dur="500" fill="hold"/>
                                        <p:tgtEl>
                                          <p:spTgt spid="51204"/>
                                        </p:tgtEl>
                                        <p:attrNameLst>
                                          <p:attrName>ppt_x</p:attrName>
                                        </p:attrNameLst>
                                      </p:cBhvr>
                                      <p:tavLst>
                                        <p:tav tm="0">
                                          <p:val>
                                            <p:strVal val="0-#ppt_w/2"/>
                                          </p:val>
                                        </p:tav>
                                        <p:tav tm="100000">
                                          <p:val>
                                            <p:strVal val="#ppt_x"/>
                                          </p:val>
                                        </p:tav>
                                      </p:tavLst>
                                    </p:anim>
                                    <p:anim calcmode="lin" valueType="num">
                                      <p:cBhvr additive="base">
                                        <p:cTn id="8" dur="500" fill="hold"/>
                                        <p:tgtEl>
                                          <p:spTgt spid="51204"/>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4"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533400"/>
            <a:ext cx="8458200" cy="1143000"/>
          </a:xfrm>
          <a:ln>
            <a:solidFill>
              <a:srgbClr val="FFCC99"/>
            </a:solidFill>
            <a:miter lim="800000"/>
            <a:headEnd/>
            <a:tailEnd/>
          </a:ln>
          <a:extLst>
            <a:ext uri="{909E8E84-426E-40DD-AFC4-6F175D3DCCD1}">
              <a14:hiddenFill xmlns:a14="http://schemas.microsoft.com/office/drawing/2010/main">
                <a:solidFill>
                  <a:srgbClr val="CCFFFF"/>
                </a:solidFill>
              </a14:hiddenFill>
            </a:ext>
          </a:extLst>
        </p:spPr>
        <p:txBody>
          <a:bodyPr/>
          <a:lstStyle/>
          <a:p>
            <a:pPr eaLnBrk="1" hangingPunct="1">
              <a:defRPr/>
            </a:pPr>
            <a:r>
              <a:rPr lang="en-US" sz="3600" b="1" dirty="0" smtClean="0">
                <a:solidFill>
                  <a:schemeClr val="tx1"/>
                </a:solidFill>
                <a:latin typeface="Tahoma" pitchFamily="34" charset="0"/>
              </a:rPr>
              <a:t>Most of the  teachers want to be better teachers, by trying to--</a:t>
            </a:r>
            <a:r>
              <a:rPr lang="en-US" dirty="0" smtClean="0">
                <a:latin typeface="Comic Sans MS" pitchFamily="66" charset="0"/>
              </a:rPr>
              <a:t> </a:t>
            </a:r>
          </a:p>
        </p:txBody>
      </p:sp>
      <p:sp>
        <p:nvSpPr>
          <p:cNvPr id="9219" name="Rectangle 3"/>
          <p:cNvSpPr>
            <a:spLocks noGrp="1" noChangeArrowheads="1"/>
          </p:cNvSpPr>
          <p:nvPr>
            <p:ph type="body" idx="1"/>
          </p:nvPr>
        </p:nvSpPr>
        <p:spPr>
          <a:xfrm>
            <a:off x="990600" y="2209800"/>
            <a:ext cx="8077200" cy="4343400"/>
          </a:xfrm>
        </p:spPr>
        <p:txBody>
          <a:bodyPr/>
          <a:lstStyle/>
          <a:p>
            <a:pPr marL="468313" indent="-468313" algn="just" eaLnBrk="1" hangingPunct="1">
              <a:defRPr/>
            </a:pPr>
            <a:r>
              <a:rPr lang="en-US" sz="3600" dirty="0" smtClean="0">
                <a:latin typeface="Tahoma" pitchFamily="34" charset="0"/>
              </a:rPr>
              <a:t>Improve the way they interact with students</a:t>
            </a:r>
          </a:p>
          <a:p>
            <a:pPr marL="468313" indent="-468313" algn="just" eaLnBrk="1" hangingPunct="1">
              <a:defRPr/>
            </a:pPr>
            <a:r>
              <a:rPr lang="en-US" sz="3600" dirty="0" smtClean="0">
                <a:latin typeface="Tahoma" pitchFamily="34" charset="0"/>
              </a:rPr>
              <a:t>Be a better communicators </a:t>
            </a:r>
          </a:p>
          <a:p>
            <a:pPr marL="468313" indent="-468313" algn="just" eaLnBrk="1" hangingPunct="1">
              <a:defRPr/>
            </a:pPr>
            <a:r>
              <a:rPr lang="en-US" sz="3600" dirty="0" smtClean="0">
                <a:latin typeface="Tahoma" pitchFamily="34" charset="0"/>
              </a:rPr>
              <a:t>Use audiovisual aids better</a:t>
            </a:r>
          </a:p>
          <a:p>
            <a:pPr marL="468313" indent="-468313" algn="just" eaLnBrk="1" hangingPunct="1">
              <a:buFont typeface="Wingdings" pitchFamily="2" charset="2"/>
              <a:buNone/>
              <a:defRPr/>
            </a:pPr>
            <a:r>
              <a:rPr lang="en-US" sz="3600" b="1" dirty="0" smtClean="0">
                <a:solidFill>
                  <a:srgbClr val="3333FF"/>
                </a:solidFill>
                <a:latin typeface="Tahoma" pitchFamily="34" charset="0"/>
              </a:rPr>
              <a:t>“ </a:t>
            </a:r>
            <a:r>
              <a:rPr lang="en-US" sz="3600" b="1" dirty="0" smtClean="0">
                <a:solidFill>
                  <a:srgbClr val="99FF33"/>
                </a:solidFill>
                <a:latin typeface="Tahoma" pitchFamily="34" charset="0"/>
              </a:rPr>
              <a:t>But we don’t try to understand how students learn”</a:t>
            </a:r>
          </a:p>
          <a:p>
            <a:pPr marL="468313" indent="-468313" eaLnBrk="1" hangingPunct="1">
              <a:defRPr/>
            </a:pPr>
            <a:endParaRPr lang="en-US" sz="3600" dirty="0" smtClean="0">
              <a:solidFill>
                <a:srgbClr val="99FF33"/>
              </a:solidFill>
              <a:latin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0" presetClass="entr" presetSubtype="0" fill="hold"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Effect transition="in" filter="fade">
                                      <p:cBhvr>
                                        <p:cTn id="7" dur="800" decel="100000"/>
                                        <p:tgtEl>
                                          <p:spTgt spid="9219">
                                            <p:txEl>
                                              <p:pRg st="0" end="0"/>
                                            </p:txEl>
                                          </p:spTgt>
                                        </p:tgtEl>
                                      </p:cBhvr>
                                    </p:animEffect>
                                    <p:anim calcmode="lin" valueType="num">
                                      <p:cBhvr>
                                        <p:cTn id="8" dur="800" decel="100000" fill="hold"/>
                                        <p:tgtEl>
                                          <p:spTgt spid="9219">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9219">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9219">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9219">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9219">
                                            <p:txEl>
                                              <p:pRg st="0" end="0"/>
                                            </p:txEl>
                                          </p:spTgt>
                                        </p:tgtEl>
                                        <p:attrNameLst>
                                          <p:attrName>ppt_y</p:attrName>
                                        </p:attrNameLst>
                                      </p:cBhvr>
                                      <p:tavLst>
                                        <p:tav tm="0">
                                          <p:val>
                                            <p:strVal val="#ppt_y+0.1"/>
                                          </p:val>
                                        </p:tav>
                                        <p:tav tm="100000">
                                          <p:val>
                                            <p:strVal val="#ppt_y"/>
                                          </p:val>
                                        </p:tav>
                                      </p:tavLst>
                                    </p:anim>
                                  </p:childTnLst>
                                </p:cTn>
                              </p:par>
                              <p:par>
                                <p:cTn id="13" presetID="30" presetClass="entr" presetSubtype="0" fill="hold" nodeType="withEffect">
                                  <p:stCondLst>
                                    <p:cond delay="0"/>
                                  </p:stCondLst>
                                  <p:childTnLst>
                                    <p:set>
                                      <p:cBhvr>
                                        <p:cTn id="14" dur="1" fill="hold">
                                          <p:stCondLst>
                                            <p:cond delay="0"/>
                                          </p:stCondLst>
                                        </p:cTn>
                                        <p:tgtEl>
                                          <p:spTgt spid="9219">
                                            <p:txEl>
                                              <p:pRg st="1" end="1"/>
                                            </p:txEl>
                                          </p:spTgt>
                                        </p:tgtEl>
                                        <p:attrNameLst>
                                          <p:attrName>style.visibility</p:attrName>
                                        </p:attrNameLst>
                                      </p:cBhvr>
                                      <p:to>
                                        <p:strVal val="visible"/>
                                      </p:to>
                                    </p:set>
                                    <p:animEffect transition="in" filter="fade">
                                      <p:cBhvr>
                                        <p:cTn id="15" dur="800" decel="100000"/>
                                        <p:tgtEl>
                                          <p:spTgt spid="9219">
                                            <p:txEl>
                                              <p:pRg st="1" end="1"/>
                                            </p:txEl>
                                          </p:spTgt>
                                        </p:tgtEl>
                                      </p:cBhvr>
                                    </p:animEffect>
                                    <p:anim calcmode="lin" valueType="num">
                                      <p:cBhvr>
                                        <p:cTn id="16" dur="800" decel="100000" fill="hold"/>
                                        <p:tgtEl>
                                          <p:spTgt spid="9219">
                                            <p:txEl>
                                              <p:pRg st="1" end="1"/>
                                            </p:txEl>
                                          </p:spTgt>
                                        </p:tgtEl>
                                        <p:attrNameLst>
                                          <p:attrName>style.rotation</p:attrName>
                                        </p:attrNameLst>
                                      </p:cBhvr>
                                      <p:tavLst>
                                        <p:tav tm="0">
                                          <p:val>
                                            <p:fltVal val="-90"/>
                                          </p:val>
                                        </p:tav>
                                        <p:tav tm="100000">
                                          <p:val>
                                            <p:fltVal val="0"/>
                                          </p:val>
                                        </p:tav>
                                      </p:tavLst>
                                    </p:anim>
                                    <p:anim calcmode="lin" valueType="num">
                                      <p:cBhvr>
                                        <p:cTn id="17" dur="800" decel="100000" fill="hold"/>
                                        <p:tgtEl>
                                          <p:spTgt spid="9219">
                                            <p:txEl>
                                              <p:pRg st="1" end="1"/>
                                            </p:txEl>
                                          </p:spTgt>
                                        </p:tgtEl>
                                        <p:attrNameLst>
                                          <p:attrName>ppt_x</p:attrName>
                                        </p:attrNameLst>
                                      </p:cBhvr>
                                      <p:tavLst>
                                        <p:tav tm="0">
                                          <p:val>
                                            <p:strVal val="#ppt_x+0.4"/>
                                          </p:val>
                                        </p:tav>
                                        <p:tav tm="100000">
                                          <p:val>
                                            <p:strVal val="#ppt_x-0.05"/>
                                          </p:val>
                                        </p:tav>
                                      </p:tavLst>
                                    </p:anim>
                                    <p:anim calcmode="lin" valueType="num">
                                      <p:cBhvr>
                                        <p:cTn id="18" dur="800" decel="100000" fill="hold"/>
                                        <p:tgtEl>
                                          <p:spTgt spid="9219">
                                            <p:txEl>
                                              <p:pRg st="1" end="1"/>
                                            </p:txEl>
                                          </p:spTgt>
                                        </p:tgtEl>
                                        <p:attrNameLst>
                                          <p:attrName>ppt_y</p:attrName>
                                        </p:attrNameLst>
                                      </p:cBhvr>
                                      <p:tavLst>
                                        <p:tav tm="0">
                                          <p:val>
                                            <p:strVal val="#ppt_y-0.4"/>
                                          </p:val>
                                        </p:tav>
                                        <p:tav tm="100000">
                                          <p:val>
                                            <p:strVal val="#ppt_y+0.1"/>
                                          </p:val>
                                        </p:tav>
                                      </p:tavLst>
                                    </p:anim>
                                    <p:anim calcmode="lin" valueType="num">
                                      <p:cBhvr>
                                        <p:cTn id="19" dur="200" accel="100000" fill="hold">
                                          <p:stCondLst>
                                            <p:cond delay="800"/>
                                          </p:stCondLst>
                                        </p:cTn>
                                        <p:tgtEl>
                                          <p:spTgt spid="9219">
                                            <p:txEl>
                                              <p:pRg st="1" end="1"/>
                                            </p:txEl>
                                          </p:spTgt>
                                        </p:tgtEl>
                                        <p:attrNameLst>
                                          <p:attrName>ppt_x</p:attrName>
                                        </p:attrNameLst>
                                      </p:cBhvr>
                                      <p:tavLst>
                                        <p:tav tm="0">
                                          <p:val>
                                            <p:strVal val="#ppt_x-0.05"/>
                                          </p:val>
                                        </p:tav>
                                        <p:tav tm="100000">
                                          <p:val>
                                            <p:strVal val="#ppt_x"/>
                                          </p:val>
                                        </p:tav>
                                      </p:tavLst>
                                    </p:anim>
                                    <p:anim calcmode="lin" valueType="num">
                                      <p:cBhvr>
                                        <p:cTn id="20" dur="200" accel="100000" fill="hold">
                                          <p:stCondLst>
                                            <p:cond delay="800"/>
                                          </p:stCondLst>
                                        </p:cTn>
                                        <p:tgtEl>
                                          <p:spTgt spid="9219">
                                            <p:txEl>
                                              <p:pRg st="1" end="1"/>
                                            </p:txEl>
                                          </p:spTgt>
                                        </p:tgtEl>
                                        <p:attrNameLst>
                                          <p:attrName>ppt_y</p:attrName>
                                        </p:attrNameLst>
                                      </p:cBhvr>
                                      <p:tavLst>
                                        <p:tav tm="0">
                                          <p:val>
                                            <p:strVal val="#ppt_y+0.1"/>
                                          </p:val>
                                        </p:tav>
                                        <p:tav tm="100000">
                                          <p:val>
                                            <p:strVal val="#ppt_y"/>
                                          </p:val>
                                        </p:tav>
                                      </p:tavLst>
                                    </p:anim>
                                  </p:childTnLst>
                                </p:cTn>
                              </p:par>
                              <p:par>
                                <p:cTn id="21" presetID="30" presetClass="entr" presetSubtype="0" fill="hold" nodeType="withEffect">
                                  <p:stCondLst>
                                    <p:cond delay="0"/>
                                  </p:stCondLst>
                                  <p:childTnLst>
                                    <p:set>
                                      <p:cBhvr>
                                        <p:cTn id="22" dur="1" fill="hold">
                                          <p:stCondLst>
                                            <p:cond delay="0"/>
                                          </p:stCondLst>
                                        </p:cTn>
                                        <p:tgtEl>
                                          <p:spTgt spid="9219">
                                            <p:txEl>
                                              <p:pRg st="2" end="2"/>
                                            </p:txEl>
                                          </p:spTgt>
                                        </p:tgtEl>
                                        <p:attrNameLst>
                                          <p:attrName>style.visibility</p:attrName>
                                        </p:attrNameLst>
                                      </p:cBhvr>
                                      <p:to>
                                        <p:strVal val="visible"/>
                                      </p:to>
                                    </p:set>
                                    <p:animEffect transition="in" filter="fade">
                                      <p:cBhvr>
                                        <p:cTn id="23" dur="800" decel="100000"/>
                                        <p:tgtEl>
                                          <p:spTgt spid="9219">
                                            <p:txEl>
                                              <p:pRg st="2" end="2"/>
                                            </p:txEl>
                                          </p:spTgt>
                                        </p:tgtEl>
                                      </p:cBhvr>
                                    </p:animEffect>
                                    <p:anim calcmode="lin" valueType="num">
                                      <p:cBhvr>
                                        <p:cTn id="24" dur="800" decel="100000" fill="hold"/>
                                        <p:tgtEl>
                                          <p:spTgt spid="9219">
                                            <p:txEl>
                                              <p:pRg st="2" end="2"/>
                                            </p:txEl>
                                          </p:spTgt>
                                        </p:tgtEl>
                                        <p:attrNameLst>
                                          <p:attrName>style.rotation</p:attrName>
                                        </p:attrNameLst>
                                      </p:cBhvr>
                                      <p:tavLst>
                                        <p:tav tm="0">
                                          <p:val>
                                            <p:fltVal val="-90"/>
                                          </p:val>
                                        </p:tav>
                                        <p:tav tm="100000">
                                          <p:val>
                                            <p:fltVal val="0"/>
                                          </p:val>
                                        </p:tav>
                                      </p:tavLst>
                                    </p:anim>
                                    <p:anim calcmode="lin" valueType="num">
                                      <p:cBhvr>
                                        <p:cTn id="25" dur="800" decel="100000" fill="hold"/>
                                        <p:tgtEl>
                                          <p:spTgt spid="9219">
                                            <p:txEl>
                                              <p:pRg st="2" end="2"/>
                                            </p:txEl>
                                          </p:spTgt>
                                        </p:tgtEl>
                                        <p:attrNameLst>
                                          <p:attrName>ppt_x</p:attrName>
                                        </p:attrNameLst>
                                      </p:cBhvr>
                                      <p:tavLst>
                                        <p:tav tm="0">
                                          <p:val>
                                            <p:strVal val="#ppt_x+0.4"/>
                                          </p:val>
                                        </p:tav>
                                        <p:tav tm="100000">
                                          <p:val>
                                            <p:strVal val="#ppt_x-0.05"/>
                                          </p:val>
                                        </p:tav>
                                      </p:tavLst>
                                    </p:anim>
                                    <p:anim calcmode="lin" valueType="num">
                                      <p:cBhvr>
                                        <p:cTn id="26" dur="800" decel="100000" fill="hold"/>
                                        <p:tgtEl>
                                          <p:spTgt spid="9219">
                                            <p:txEl>
                                              <p:pRg st="2" end="2"/>
                                            </p:txEl>
                                          </p:spTgt>
                                        </p:tgtEl>
                                        <p:attrNameLst>
                                          <p:attrName>ppt_y</p:attrName>
                                        </p:attrNameLst>
                                      </p:cBhvr>
                                      <p:tavLst>
                                        <p:tav tm="0">
                                          <p:val>
                                            <p:strVal val="#ppt_y-0.4"/>
                                          </p:val>
                                        </p:tav>
                                        <p:tav tm="100000">
                                          <p:val>
                                            <p:strVal val="#ppt_y+0.1"/>
                                          </p:val>
                                        </p:tav>
                                      </p:tavLst>
                                    </p:anim>
                                    <p:anim calcmode="lin" valueType="num">
                                      <p:cBhvr>
                                        <p:cTn id="27" dur="200" accel="100000" fill="hold">
                                          <p:stCondLst>
                                            <p:cond delay="800"/>
                                          </p:stCondLst>
                                        </p:cTn>
                                        <p:tgtEl>
                                          <p:spTgt spid="9219">
                                            <p:txEl>
                                              <p:pRg st="2" end="2"/>
                                            </p:txEl>
                                          </p:spTgt>
                                        </p:tgtEl>
                                        <p:attrNameLst>
                                          <p:attrName>ppt_x</p:attrName>
                                        </p:attrNameLst>
                                      </p:cBhvr>
                                      <p:tavLst>
                                        <p:tav tm="0">
                                          <p:val>
                                            <p:strVal val="#ppt_x-0.05"/>
                                          </p:val>
                                        </p:tav>
                                        <p:tav tm="100000">
                                          <p:val>
                                            <p:strVal val="#ppt_x"/>
                                          </p:val>
                                        </p:tav>
                                      </p:tavLst>
                                    </p:anim>
                                    <p:anim calcmode="lin" valueType="num">
                                      <p:cBhvr>
                                        <p:cTn id="28" dur="200" accel="100000" fill="hold">
                                          <p:stCondLst>
                                            <p:cond delay="800"/>
                                          </p:stCondLst>
                                        </p:cTn>
                                        <p:tgtEl>
                                          <p:spTgt spid="9219">
                                            <p:txEl>
                                              <p:pRg st="2" end="2"/>
                                            </p:txEl>
                                          </p:spTgt>
                                        </p:tgtEl>
                                        <p:attrNameLst>
                                          <p:attrName>ppt_y</p:attrName>
                                        </p:attrNameLst>
                                      </p:cBhvr>
                                      <p:tavLst>
                                        <p:tav tm="0">
                                          <p:val>
                                            <p:strVal val="#ppt_y+0.1"/>
                                          </p:val>
                                        </p:tav>
                                        <p:tav tm="100000">
                                          <p:val>
                                            <p:strVal val="#ppt_y"/>
                                          </p:val>
                                        </p:tav>
                                      </p:tavLst>
                                    </p:anim>
                                  </p:childTnLst>
                                </p:cTn>
                              </p:par>
                              <p:par>
                                <p:cTn id="29" presetID="30" presetClass="entr" presetSubtype="0" fill="hold" nodeType="withEffect">
                                  <p:stCondLst>
                                    <p:cond delay="0"/>
                                  </p:stCondLst>
                                  <p:childTnLst>
                                    <p:set>
                                      <p:cBhvr>
                                        <p:cTn id="30" dur="1" fill="hold">
                                          <p:stCondLst>
                                            <p:cond delay="0"/>
                                          </p:stCondLst>
                                        </p:cTn>
                                        <p:tgtEl>
                                          <p:spTgt spid="9219">
                                            <p:txEl>
                                              <p:pRg st="3" end="3"/>
                                            </p:txEl>
                                          </p:spTgt>
                                        </p:tgtEl>
                                        <p:attrNameLst>
                                          <p:attrName>style.visibility</p:attrName>
                                        </p:attrNameLst>
                                      </p:cBhvr>
                                      <p:to>
                                        <p:strVal val="visible"/>
                                      </p:to>
                                    </p:set>
                                    <p:animEffect transition="in" filter="fade">
                                      <p:cBhvr>
                                        <p:cTn id="31" dur="800" decel="100000"/>
                                        <p:tgtEl>
                                          <p:spTgt spid="9219">
                                            <p:txEl>
                                              <p:pRg st="3" end="3"/>
                                            </p:txEl>
                                          </p:spTgt>
                                        </p:tgtEl>
                                      </p:cBhvr>
                                    </p:animEffect>
                                    <p:anim calcmode="lin" valueType="num">
                                      <p:cBhvr>
                                        <p:cTn id="32" dur="800" decel="100000" fill="hold"/>
                                        <p:tgtEl>
                                          <p:spTgt spid="9219">
                                            <p:txEl>
                                              <p:pRg st="3" end="3"/>
                                            </p:txEl>
                                          </p:spTgt>
                                        </p:tgtEl>
                                        <p:attrNameLst>
                                          <p:attrName>style.rotation</p:attrName>
                                        </p:attrNameLst>
                                      </p:cBhvr>
                                      <p:tavLst>
                                        <p:tav tm="0">
                                          <p:val>
                                            <p:fltVal val="-90"/>
                                          </p:val>
                                        </p:tav>
                                        <p:tav tm="100000">
                                          <p:val>
                                            <p:fltVal val="0"/>
                                          </p:val>
                                        </p:tav>
                                      </p:tavLst>
                                    </p:anim>
                                    <p:anim calcmode="lin" valueType="num">
                                      <p:cBhvr>
                                        <p:cTn id="33" dur="800" decel="100000" fill="hold"/>
                                        <p:tgtEl>
                                          <p:spTgt spid="9219">
                                            <p:txEl>
                                              <p:pRg st="3" end="3"/>
                                            </p:txEl>
                                          </p:spTgt>
                                        </p:tgtEl>
                                        <p:attrNameLst>
                                          <p:attrName>ppt_x</p:attrName>
                                        </p:attrNameLst>
                                      </p:cBhvr>
                                      <p:tavLst>
                                        <p:tav tm="0">
                                          <p:val>
                                            <p:strVal val="#ppt_x+0.4"/>
                                          </p:val>
                                        </p:tav>
                                        <p:tav tm="100000">
                                          <p:val>
                                            <p:strVal val="#ppt_x-0.05"/>
                                          </p:val>
                                        </p:tav>
                                      </p:tavLst>
                                    </p:anim>
                                    <p:anim calcmode="lin" valueType="num">
                                      <p:cBhvr>
                                        <p:cTn id="34" dur="800" decel="100000" fill="hold"/>
                                        <p:tgtEl>
                                          <p:spTgt spid="9219">
                                            <p:txEl>
                                              <p:pRg st="3" end="3"/>
                                            </p:txEl>
                                          </p:spTgt>
                                        </p:tgtEl>
                                        <p:attrNameLst>
                                          <p:attrName>ppt_y</p:attrName>
                                        </p:attrNameLst>
                                      </p:cBhvr>
                                      <p:tavLst>
                                        <p:tav tm="0">
                                          <p:val>
                                            <p:strVal val="#ppt_y-0.4"/>
                                          </p:val>
                                        </p:tav>
                                        <p:tav tm="100000">
                                          <p:val>
                                            <p:strVal val="#ppt_y+0.1"/>
                                          </p:val>
                                        </p:tav>
                                      </p:tavLst>
                                    </p:anim>
                                    <p:anim calcmode="lin" valueType="num">
                                      <p:cBhvr>
                                        <p:cTn id="35" dur="200" accel="100000" fill="hold">
                                          <p:stCondLst>
                                            <p:cond delay="800"/>
                                          </p:stCondLst>
                                        </p:cTn>
                                        <p:tgtEl>
                                          <p:spTgt spid="9219">
                                            <p:txEl>
                                              <p:pRg st="3" end="3"/>
                                            </p:txEl>
                                          </p:spTgt>
                                        </p:tgtEl>
                                        <p:attrNameLst>
                                          <p:attrName>ppt_x</p:attrName>
                                        </p:attrNameLst>
                                      </p:cBhvr>
                                      <p:tavLst>
                                        <p:tav tm="0">
                                          <p:val>
                                            <p:strVal val="#ppt_x-0.05"/>
                                          </p:val>
                                        </p:tav>
                                        <p:tav tm="100000">
                                          <p:val>
                                            <p:strVal val="#ppt_x"/>
                                          </p:val>
                                        </p:tav>
                                      </p:tavLst>
                                    </p:anim>
                                    <p:anim calcmode="lin" valueType="num">
                                      <p:cBhvr>
                                        <p:cTn id="36" dur="200" accel="100000" fill="hold">
                                          <p:stCondLst>
                                            <p:cond delay="800"/>
                                          </p:stCondLst>
                                        </p:cTn>
                                        <p:tgtEl>
                                          <p:spTgt spid="9219">
                                            <p:txEl>
                                              <p:pRg st="3" end="3"/>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1295400" y="0"/>
            <a:ext cx="6629400" cy="914400"/>
          </a:xfrm>
        </p:spPr>
        <p:txBody>
          <a:bodyPr/>
          <a:lstStyle/>
          <a:p>
            <a:pPr algn="l" eaLnBrk="1" hangingPunct="1"/>
            <a:r>
              <a:rPr lang="en-US" sz="3600" b="1" smtClean="0">
                <a:solidFill>
                  <a:srgbClr val="FFFF00"/>
                </a:solidFill>
              </a:rPr>
              <a:t>Teaching-Learning Process:</a:t>
            </a:r>
            <a:endParaRPr lang="en-US" sz="3600" smtClean="0">
              <a:solidFill>
                <a:srgbClr val="FFFF00"/>
              </a:solidFill>
            </a:endParaRPr>
          </a:p>
        </p:txBody>
      </p:sp>
      <p:sp>
        <p:nvSpPr>
          <p:cNvPr id="33795" name="Title 1"/>
          <p:cNvSpPr txBox="1">
            <a:spLocks/>
          </p:cNvSpPr>
          <p:nvPr/>
        </p:nvSpPr>
        <p:spPr bwMode="auto">
          <a:xfrm>
            <a:off x="346075" y="990600"/>
            <a:ext cx="8721725"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hangingPunct="1"/>
            <a:r>
              <a:rPr lang="en-US" b="1"/>
              <a:t> </a:t>
            </a:r>
            <a:r>
              <a:rPr lang="en-US" sz="3200" b="1">
                <a:solidFill>
                  <a:schemeClr val="bg1"/>
                </a:solidFill>
              </a:rPr>
              <a:t>Teacher and students collectively set some factors in training/instruction called teaching-learning process.</a:t>
            </a:r>
          </a:p>
          <a:p>
            <a:pPr algn="ctr" eaLnBrk="1" hangingPunct="1"/>
            <a:endParaRPr lang="en-US"/>
          </a:p>
        </p:txBody>
      </p:sp>
      <p:sp>
        <p:nvSpPr>
          <p:cNvPr id="33796" name="Title 1"/>
          <p:cNvSpPr txBox="1">
            <a:spLocks/>
          </p:cNvSpPr>
          <p:nvPr/>
        </p:nvSpPr>
        <p:spPr bwMode="auto">
          <a:xfrm>
            <a:off x="346075" y="2697163"/>
            <a:ext cx="8610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hangingPunct="1"/>
            <a:r>
              <a:rPr lang="en-US" sz="2800"/>
              <a:t> </a:t>
            </a:r>
            <a:r>
              <a:rPr lang="en-US" sz="2800">
                <a:solidFill>
                  <a:schemeClr val="bg1"/>
                </a:solidFill>
              </a:rPr>
              <a:t>There are </a:t>
            </a:r>
            <a:r>
              <a:rPr lang="en-US" sz="2800">
                <a:solidFill>
                  <a:srgbClr val="FF0000"/>
                </a:solidFill>
              </a:rPr>
              <a:t>four</a:t>
            </a:r>
            <a:r>
              <a:rPr lang="en-US" sz="2800">
                <a:solidFill>
                  <a:schemeClr val="bg1"/>
                </a:solidFill>
              </a:rPr>
              <a:t> determinants of teaching-learning process</a:t>
            </a:r>
            <a:r>
              <a:rPr lang="en-US" sz="2400">
                <a:solidFill>
                  <a:schemeClr val="bg1"/>
                </a:solidFill>
              </a:rPr>
              <a:t>:</a:t>
            </a:r>
          </a:p>
          <a:p>
            <a:pPr algn="ctr" eaLnBrk="1" hangingPunct="1"/>
            <a:endParaRPr lang="en-US" sz="2000"/>
          </a:p>
        </p:txBody>
      </p:sp>
      <p:sp>
        <p:nvSpPr>
          <p:cNvPr id="6" name="Rectangle 5"/>
          <p:cNvSpPr/>
          <p:nvPr/>
        </p:nvSpPr>
        <p:spPr>
          <a:xfrm>
            <a:off x="528638" y="3313113"/>
            <a:ext cx="8229600" cy="2676525"/>
          </a:xfrm>
          <a:prstGeom prst="rect">
            <a:avLst/>
          </a:prstGeom>
        </p:spPr>
        <p:txBody>
          <a:bodyPr>
            <a:spAutoFit/>
          </a:bodyPr>
          <a:lstStyle/>
          <a:p>
            <a:pPr marL="342900" indent="-342900" eaLnBrk="1" fontAlgn="auto" hangingPunct="1">
              <a:spcBef>
                <a:spcPts val="0"/>
              </a:spcBef>
              <a:spcAft>
                <a:spcPts val="0"/>
              </a:spcAft>
              <a:buFont typeface="+mj-lt"/>
              <a:buAutoNum type="arabicPeriod"/>
              <a:defRPr/>
            </a:pPr>
            <a:r>
              <a:rPr lang="en-US" sz="2800" dirty="0">
                <a:solidFill>
                  <a:schemeClr val="bg1"/>
                </a:solidFill>
                <a:latin typeface="+mn-lt"/>
              </a:rPr>
              <a:t>Students conception of learning(Discussed earlier)</a:t>
            </a:r>
          </a:p>
          <a:p>
            <a:pPr marL="342900" indent="-342900" eaLnBrk="1" fontAlgn="auto" hangingPunct="1">
              <a:spcBef>
                <a:spcPts val="0"/>
              </a:spcBef>
              <a:spcAft>
                <a:spcPts val="0"/>
              </a:spcAft>
              <a:buFont typeface="+mj-lt"/>
              <a:buAutoNum type="arabicPeriod"/>
              <a:defRPr/>
            </a:pPr>
            <a:r>
              <a:rPr lang="en-US" sz="2800" dirty="0">
                <a:solidFill>
                  <a:schemeClr val="bg1"/>
                </a:solidFill>
                <a:latin typeface="+mn-lt"/>
              </a:rPr>
              <a:t>Students typical approach of learning</a:t>
            </a:r>
          </a:p>
          <a:p>
            <a:pPr marL="800100" lvl="1" indent="-342900" eaLnBrk="1" fontAlgn="auto" hangingPunct="1">
              <a:spcBef>
                <a:spcPts val="0"/>
              </a:spcBef>
              <a:spcAft>
                <a:spcPts val="0"/>
              </a:spcAft>
              <a:buFont typeface="+mj-lt"/>
              <a:buAutoNum type="alphaLcParenR"/>
              <a:defRPr/>
            </a:pPr>
            <a:r>
              <a:rPr lang="en-US" sz="2800" dirty="0">
                <a:solidFill>
                  <a:schemeClr val="bg1"/>
                </a:solidFill>
                <a:latin typeface="+mn-lt"/>
              </a:rPr>
              <a:t>Surface approach-Learning the word</a:t>
            </a:r>
          </a:p>
          <a:p>
            <a:pPr marL="800100" lvl="1" indent="-342900" eaLnBrk="1" fontAlgn="auto" hangingPunct="1">
              <a:spcBef>
                <a:spcPts val="0"/>
              </a:spcBef>
              <a:spcAft>
                <a:spcPts val="0"/>
              </a:spcAft>
              <a:buFont typeface="+mj-lt"/>
              <a:buAutoNum type="alphaLcParenR"/>
              <a:defRPr/>
            </a:pPr>
            <a:r>
              <a:rPr lang="en-US" sz="2800" dirty="0">
                <a:solidFill>
                  <a:schemeClr val="bg1"/>
                </a:solidFill>
                <a:latin typeface="+mn-lt"/>
              </a:rPr>
              <a:t>Deep approach- Comprehend the word</a:t>
            </a:r>
          </a:p>
          <a:p>
            <a:pPr marL="800100" lvl="1" indent="-342900" eaLnBrk="1" fontAlgn="auto" hangingPunct="1">
              <a:spcBef>
                <a:spcPts val="0"/>
              </a:spcBef>
              <a:spcAft>
                <a:spcPts val="0"/>
              </a:spcAft>
              <a:buFont typeface="+mj-lt"/>
              <a:buAutoNum type="alphaLcParenR"/>
              <a:defRPr/>
            </a:pPr>
            <a:r>
              <a:rPr lang="en-US" sz="2800" dirty="0">
                <a:solidFill>
                  <a:schemeClr val="bg1"/>
                </a:solidFill>
                <a:latin typeface="+mn-lt"/>
              </a:rPr>
              <a:t>Achieving approach-Institutional conception of learning. Emphasizes on high grade</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Content Placeholder 2"/>
          <p:cNvSpPr>
            <a:spLocks noGrp="1"/>
          </p:cNvSpPr>
          <p:nvPr>
            <p:ph idx="1"/>
          </p:nvPr>
        </p:nvSpPr>
        <p:spPr>
          <a:xfrm>
            <a:off x="304800" y="0"/>
            <a:ext cx="8839200" cy="6858000"/>
          </a:xfrm>
        </p:spPr>
        <p:txBody>
          <a:bodyPr/>
          <a:lstStyle/>
          <a:p>
            <a:pPr eaLnBrk="1" fontAlgn="auto" hangingPunct="1">
              <a:spcBef>
                <a:spcPts val="0"/>
              </a:spcBef>
              <a:spcAft>
                <a:spcPts val="0"/>
              </a:spcAft>
              <a:buFont typeface="+mj-lt"/>
              <a:buAutoNum type="arabicPeriod" startAt="3"/>
              <a:defRPr/>
            </a:pPr>
            <a:r>
              <a:rPr lang="en-US" sz="2800" b="1" dirty="0">
                <a:solidFill>
                  <a:schemeClr val="bg1"/>
                </a:solidFill>
              </a:rPr>
              <a:t>Nature of the task</a:t>
            </a:r>
          </a:p>
          <a:p>
            <a:pPr marL="800100" lvl="1" indent="-342900" eaLnBrk="1" fontAlgn="auto" hangingPunct="1">
              <a:spcBef>
                <a:spcPts val="0"/>
              </a:spcBef>
              <a:spcAft>
                <a:spcPts val="0"/>
              </a:spcAft>
              <a:buFont typeface="+mj-lt"/>
              <a:buAutoNum type="alphaLcParenR"/>
              <a:defRPr/>
            </a:pPr>
            <a:r>
              <a:rPr lang="en-US" b="1" dirty="0">
                <a:solidFill>
                  <a:schemeClr val="bg1"/>
                </a:solidFill>
              </a:rPr>
              <a:t>Algorithmic-Little or no chance of manipulation(Mechanical arithmetic)</a:t>
            </a:r>
          </a:p>
          <a:p>
            <a:pPr marL="800100" lvl="1" indent="-342900" eaLnBrk="1" fontAlgn="auto" hangingPunct="1">
              <a:spcBef>
                <a:spcPts val="0"/>
              </a:spcBef>
              <a:spcAft>
                <a:spcPts val="0"/>
              </a:spcAft>
              <a:buFont typeface="+mj-lt"/>
              <a:buAutoNum type="alphaLcParenR"/>
              <a:defRPr/>
            </a:pPr>
            <a:r>
              <a:rPr lang="en-US" b="1" dirty="0">
                <a:solidFill>
                  <a:schemeClr val="bg1"/>
                </a:solidFill>
              </a:rPr>
              <a:t>Strategic- Required room for personal decision  making</a:t>
            </a:r>
          </a:p>
          <a:p>
            <a:pPr lvl="1" eaLnBrk="1" fontAlgn="auto" hangingPunct="1">
              <a:spcBef>
                <a:spcPts val="0"/>
              </a:spcBef>
              <a:spcAft>
                <a:spcPts val="0"/>
              </a:spcAft>
              <a:defRPr/>
            </a:pPr>
            <a:endParaRPr lang="en-US" b="1" dirty="0">
              <a:solidFill>
                <a:schemeClr val="bg1"/>
              </a:solidFill>
            </a:endParaRPr>
          </a:p>
          <a:p>
            <a:pPr eaLnBrk="1" fontAlgn="auto" hangingPunct="1">
              <a:spcBef>
                <a:spcPts val="0"/>
              </a:spcBef>
              <a:spcAft>
                <a:spcPts val="0"/>
              </a:spcAft>
              <a:buFont typeface="+mj-lt"/>
              <a:buAutoNum type="arabicPeriod" startAt="3"/>
              <a:defRPr/>
            </a:pPr>
            <a:r>
              <a:rPr lang="en-US" sz="2800" b="1" dirty="0">
                <a:solidFill>
                  <a:schemeClr val="bg1"/>
                </a:solidFill>
              </a:rPr>
              <a:t>Teaching context</a:t>
            </a:r>
          </a:p>
          <a:p>
            <a:pPr marL="800100" lvl="1" indent="-342900" eaLnBrk="1" fontAlgn="auto" hangingPunct="1">
              <a:spcBef>
                <a:spcPts val="0"/>
              </a:spcBef>
              <a:spcAft>
                <a:spcPts val="0"/>
              </a:spcAft>
              <a:buFont typeface="+mj-lt"/>
              <a:buAutoNum type="alphaLcParenR"/>
              <a:defRPr/>
            </a:pPr>
            <a:r>
              <a:rPr lang="en-US" b="1" dirty="0">
                <a:solidFill>
                  <a:schemeClr val="bg1"/>
                </a:solidFill>
              </a:rPr>
              <a:t>Structure in the classroom:</a:t>
            </a:r>
          </a:p>
          <a:p>
            <a:pPr marL="0" indent="0" eaLnBrk="1" fontAlgn="auto" hangingPunct="1">
              <a:spcBef>
                <a:spcPts val="0"/>
              </a:spcBef>
              <a:spcAft>
                <a:spcPts val="0"/>
              </a:spcAft>
              <a:buFont typeface="Arial" charset="0"/>
              <a:buNone/>
              <a:defRPr/>
            </a:pPr>
            <a:r>
              <a:rPr lang="en-US" sz="2800" b="1" dirty="0">
                <a:solidFill>
                  <a:schemeClr val="bg1"/>
                </a:solidFill>
              </a:rPr>
              <a:t>	i. Statement of the objective</a:t>
            </a:r>
          </a:p>
          <a:p>
            <a:pPr marL="0" indent="0" eaLnBrk="1" fontAlgn="auto" hangingPunct="1">
              <a:spcBef>
                <a:spcPts val="0"/>
              </a:spcBef>
              <a:spcAft>
                <a:spcPts val="0"/>
              </a:spcAft>
              <a:buFont typeface="Arial" charset="0"/>
              <a:buNone/>
              <a:defRPr/>
            </a:pPr>
            <a:r>
              <a:rPr lang="en-US" sz="2800" b="1" dirty="0">
                <a:solidFill>
                  <a:schemeClr val="bg1"/>
                </a:solidFill>
              </a:rPr>
              <a:t>	ii. Assessment method</a:t>
            </a:r>
          </a:p>
          <a:p>
            <a:pPr marL="0" indent="0" eaLnBrk="1" fontAlgn="auto" hangingPunct="1">
              <a:spcBef>
                <a:spcPts val="0"/>
              </a:spcBef>
              <a:spcAft>
                <a:spcPts val="0"/>
              </a:spcAft>
              <a:buFont typeface="Arial" charset="0"/>
              <a:buNone/>
              <a:defRPr/>
            </a:pPr>
            <a:r>
              <a:rPr lang="en-US" sz="2800" b="1" dirty="0">
                <a:solidFill>
                  <a:schemeClr val="bg1"/>
                </a:solidFill>
              </a:rPr>
              <a:t>	iii. Teaching method</a:t>
            </a:r>
          </a:p>
          <a:p>
            <a:pPr marL="800100" lvl="1" indent="-342900" eaLnBrk="1" fontAlgn="auto" hangingPunct="1">
              <a:spcBef>
                <a:spcPts val="0"/>
              </a:spcBef>
              <a:spcAft>
                <a:spcPts val="0"/>
              </a:spcAft>
              <a:buFont typeface="+mj-lt"/>
              <a:buAutoNum type="alphaLcParenR" startAt="2"/>
              <a:defRPr/>
            </a:pPr>
            <a:r>
              <a:rPr lang="en-US" b="1" dirty="0">
                <a:solidFill>
                  <a:schemeClr val="bg1"/>
                </a:solidFill>
              </a:rPr>
              <a:t>Classroom climate- The informal interaction between the teacher and students. When the reaction is of:</a:t>
            </a:r>
          </a:p>
          <a:p>
            <a:pPr marL="0" indent="0" eaLnBrk="1" fontAlgn="auto" hangingPunct="1">
              <a:spcBef>
                <a:spcPts val="0"/>
              </a:spcBef>
              <a:spcAft>
                <a:spcPts val="0"/>
              </a:spcAft>
              <a:buFont typeface="Arial" charset="0"/>
              <a:buNone/>
              <a:defRPr/>
            </a:pPr>
            <a:r>
              <a:rPr lang="en-US" sz="2800" b="1" dirty="0">
                <a:solidFill>
                  <a:schemeClr val="bg1"/>
                </a:solidFill>
              </a:rPr>
              <a:t>	i. Anxiety- Surface learning follows</a:t>
            </a:r>
          </a:p>
          <a:p>
            <a:pPr marL="0" indent="0" eaLnBrk="1" fontAlgn="auto" hangingPunct="1">
              <a:spcBef>
                <a:spcPts val="0"/>
              </a:spcBef>
              <a:spcAft>
                <a:spcPts val="0"/>
              </a:spcAft>
              <a:buFont typeface="Arial" charset="0"/>
              <a:buNone/>
              <a:defRPr/>
            </a:pPr>
            <a:r>
              <a:rPr lang="en-US" sz="2800" b="1" dirty="0">
                <a:solidFill>
                  <a:schemeClr val="bg1"/>
                </a:solidFill>
              </a:rPr>
              <a:t>	ii. Curiosity- Deep approach follows</a:t>
            </a:r>
            <a:r>
              <a:rPr lang="en-US" sz="4800" dirty="0">
                <a:solidFill>
                  <a:schemeClr val="bg1"/>
                </a:solidFill>
              </a:rPr>
              <a:t> </a:t>
            </a:r>
          </a:p>
          <a:p>
            <a:pPr eaLnBrk="1" hangingPunct="1">
              <a:defRPr/>
            </a:pPr>
            <a:endParaRPr lang="en-US"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pPr eaLnBrk="1" hangingPunct="1"/>
            <a:r>
              <a:rPr lang="en-US" sz="5400" b="1" smtClean="0">
                <a:solidFill>
                  <a:srgbClr val="FFFF00"/>
                </a:solidFill>
              </a:rPr>
              <a:t>Outcome of learning:</a:t>
            </a:r>
            <a:endParaRPr lang="en-US" sz="5400" smtClean="0">
              <a:solidFill>
                <a:srgbClr val="FFFF00"/>
              </a:solidFill>
            </a:endParaRPr>
          </a:p>
        </p:txBody>
      </p:sp>
      <p:sp>
        <p:nvSpPr>
          <p:cNvPr id="3" name="Content Placeholder 2"/>
          <p:cNvSpPr>
            <a:spLocks noGrp="1"/>
          </p:cNvSpPr>
          <p:nvPr>
            <p:ph idx="1"/>
          </p:nvPr>
        </p:nvSpPr>
        <p:spPr>
          <a:xfrm>
            <a:off x="457200" y="2057400"/>
            <a:ext cx="8229600" cy="2971800"/>
          </a:xfrm>
        </p:spPr>
        <p:txBody>
          <a:bodyPr rtlCol="0">
            <a:normAutofit fontScale="92500" lnSpcReduction="10000"/>
          </a:bodyPr>
          <a:lstStyle/>
          <a:p>
            <a:pPr eaLnBrk="1" fontAlgn="auto" hangingPunct="1">
              <a:spcAft>
                <a:spcPts val="0"/>
              </a:spcAft>
              <a:buFont typeface="Arial" pitchFamily="34" charset="0"/>
              <a:buChar char="•"/>
              <a:defRPr/>
            </a:pPr>
            <a:r>
              <a:rPr lang="en-US" dirty="0">
                <a:solidFill>
                  <a:schemeClr val="bg1"/>
                </a:solidFill>
              </a:rPr>
              <a:t>Quantitative-How much was </a:t>
            </a:r>
            <a:r>
              <a:rPr lang="en-US" dirty="0" smtClean="0">
                <a:solidFill>
                  <a:schemeClr val="bg1"/>
                </a:solidFill>
              </a:rPr>
              <a:t>learned</a:t>
            </a:r>
          </a:p>
          <a:p>
            <a:pPr eaLnBrk="1" fontAlgn="auto" hangingPunct="1">
              <a:spcAft>
                <a:spcPts val="0"/>
              </a:spcAft>
              <a:buFont typeface="Arial" pitchFamily="34" charset="0"/>
              <a:buChar char="•"/>
              <a:defRPr/>
            </a:pPr>
            <a:endParaRPr lang="en-US" dirty="0">
              <a:solidFill>
                <a:schemeClr val="bg1"/>
              </a:solidFill>
            </a:endParaRPr>
          </a:p>
          <a:p>
            <a:pPr eaLnBrk="1" fontAlgn="auto" hangingPunct="1">
              <a:spcAft>
                <a:spcPts val="0"/>
              </a:spcAft>
              <a:buFont typeface="Arial" pitchFamily="34" charset="0"/>
              <a:buChar char="•"/>
              <a:defRPr/>
            </a:pPr>
            <a:r>
              <a:rPr lang="en-US" dirty="0">
                <a:solidFill>
                  <a:schemeClr val="bg1"/>
                </a:solidFill>
              </a:rPr>
              <a:t>Qualitative- How well it was </a:t>
            </a:r>
            <a:r>
              <a:rPr lang="en-US" dirty="0" smtClean="0">
                <a:solidFill>
                  <a:schemeClr val="bg1"/>
                </a:solidFill>
              </a:rPr>
              <a:t>learned</a:t>
            </a:r>
          </a:p>
          <a:p>
            <a:pPr eaLnBrk="1" fontAlgn="auto" hangingPunct="1">
              <a:spcAft>
                <a:spcPts val="0"/>
              </a:spcAft>
              <a:buFont typeface="Arial" pitchFamily="34" charset="0"/>
              <a:buChar char="•"/>
              <a:defRPr/>
            </a:pPr>
            <a:endParaRPr lang="en-US" dirty="0">
              <a:solidFill>
                <a:schemeClr val="bg1"/>
              </a:solidFill>
            </a:endParaRPr>
          </a:p>
          <a:p>
            <a:pPr eaLnBrk="1" fontAlgn="auto" hangingPunct="1">
              <a:spcAft>
                <a:spcPts val="0"/>
              </a:spcAft>
              <a:buFont typeface="Arial" pitchFamily="34" charset="0"/>
              <a:buChar char="•"/>
              <a:defRPr/>
            </a:pPr>
            <a:r>
              <a:rPr lang="en-US" dirty="0">
                <a:solidFill>
                  <a:schemeClr val="bg1"/>
                </a:solidFill>
              </a:rPr>
              <a:t>Institutional- What grade or public recognition it earns</a:t>
            </a:r>
          </a:p>
          <a:p>
            <a:pPr marL="0" indent="0" eaLnBrk="1" fontAlgn="auto" hangingPunct="1">
              <a:spcAft>
                <a:spcPts val="0"/>
              </a:spcAft>
              <a:buFont typeface="Arial" pitchFamily="34" charset="0"/>
              <a:buNone/>
              <a:defRPr/>
            </a:pP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ctrTitle"/>
          </p:nvPr>
        </p:nvSpPr>
        <p:spPr>
          <a:xfrm>
            <a:off x="152400" y="1981200"/>
            <a:ext cx="8839200" cy="2057400"/>
          </a:xfrm>
        </p:spPr>
        <p:txBody>
          <a:bodyPr/>
          <a:lstStyle/>
          <a:p>
            <a:pPr eaLnBrk="1" hangingPunct="1"/>
            <a:r>
              <a:rPr lang="en-US" sz="8000" b="1" smtClean="0">
                <a:solidFill>
                  <a:srgbClr val="FFFF00"/>
                </a:solidFill>
              </a:rPr>
              <a:t>Effective Teaching and Learning</a:t>
            </a:r>
            <a:endParaRPr lang="en-US" sz="600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b="1" dirty="0">
                <a:solidFill>
                  <a:srgbClr val="FFFF00"/>
                </a:solidFill>
              </a:rPr>
              <a:t>School and wider context:</a:t>
            </a:r>
            <a:r>
              <a:rPr lang="en-US" dirty="0"/>
              <a:t/>
            </a:r>
            <a:br>
              <a:rPr lang="en-US" dirty="0"/>
            </a:br>
            <a:endParaRPr lang="en-US" dirty="0"/>
          </a:p>
        </p:txBody>
      </p:sp>
      <p:sp>
        <p:nvSpPr>
          <p:cNvPr id="13315" name="Content Placeholder 2"/>
          <p:cNvSpPr>
            <a:spLocks noGrp="1"/>
          </p:cNvSpPr>
          <p:nvPr>
            <p:ph idx="1"/>
          </p:nvPr>
        </p:nvSpPr>
        <p:spPr/>
        <p:txBody>
          <a:bodyPr/>
          <a:lstStyle/>
          <a:p>
            <a:pPr algn="just" eaLnBrk="1" hangingPunct="1">
              <a:defRPr/>
            </a:pPr>
            <a:r>
              <a:rPr lang="en-US" sz="3600" dirty="0" smtClean="0">
                <a:solidFill>
                  <a:schemeClr val="bg1"/>
                </a:solidFill>
              </a:rPr>
              <a:t>The style of the management (Does if focus on performance or learning?)</a:t>
            </a:r>
          </a:p>
          <a:p>
            <a:pPr marL="0" indent="0" algn="just" eaLnBrk="1" hangingPunct="1">
              <a:buFont typeface="Arial" charset="0"/>
              <a:buNone/>
              <a:defRPr/>
            </a:pPr>
            <a:endParaRPr lang="en-US" sz="2000" dirty="0" smtClean="0">
              <a:solidFill>
                <a:schemeClr val="bg1"/>
              </a:solidFill>
            </a:endParaRPr>
          </a:p>
          <a:p>
            <a:pPr algn="just" eaLnBrk="1" hangingPunct="1">
              <a:defRPr/>
            </a:pPr>
            <a:r>
              <a:rPr lang="en-US" sz="3600" dirty="0" smtClean="0">
                <a:solidFill>
                  <a:schemeClr val="bg1"/>
                </a:solidFill>
              </a:rPr>
              <a:t>How learning is talked about</a:t>
            </a:r>
          </a:p>
          <a:p>
            <a:pPr marL="0" indent="0" algn="just" eaLnBrk="1" hangingPunct="1">
              <a:buFont typeface="Arial" charset="0"/>
              <a:buNone/>
              <a:defRPr/>
            </a:pPr>
            <a:endParaRPr lang="en-US" sz="2400" dirty="0" smtClean="0">
              <a:solidFill>
                <a:schemeClr val="bg1"/>
              </a:solidFill>
            </a:endParaRPr>
          </a:p>
          <a:p>
            <a:pPr algn="just" eaLnBrk="1" hangingPunct="1">
              <a:defRPr/>
            </a:pPr>
            <a:r>
              <a:rPr lang="en-US" sz="3600" dirty="0" smtClean="0">
                <a:solidFill>
                  <a:schemeClr val="bg1"/>
                </a:solidFill>
              </a:rPr>
              <a:t>The extent to which collaboration and dialogue are encouraged</a:t>
            </a:r>
          </a:p>
          <a:p>
            <a:pPr eaLnBrk="1" hangingPunct="1">
              <a:defRPr/>
            </a:pPr>
            <a:endParaRPr lang="en-US"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143000"/>
          </a:xfrm>
        </p:spPr>
        <p:txBody>
          <a:bodyPr rtlCol="0">
            <a:normAutofit fontScale="90000"/>
          </a:bodyPr>
          <a:lstStyle/>
          <a:p>
            <a:pPr eaLnBrk="1" fontAlgn="auto" hangingPunct="1">
              <a:spcAft>
                <a:spcPts val="0"/>
              </a:spcAft>
              <a:defRPr/>
            </a:pPr>
            <a:r>
              <a:rPr lang="en-US" sz="6000" b="1" dirty="0">
                <a:solidFill>
                  <a:srgbClr val="FFFF00"/>
                </a:solidFill>
              </a:rPr>
              <a:t>Effective Teaching</a:t>
            </a:r>
            <a:r>
              <a:rPr lang="en-US" dirty="0"/>
              <a:t/>
            </a:r>
            <a:br>
              <a:rPr lang="en-US" dirty="0"/>
            </a:br>
            <a:endParaRPr lang="en-US" dirty="0"/>
          </a:p>
        </p:txBody>
      </p:sp>
      <p:sp>
        <p:nvSpPr>
          <p:cNvPr id="4" name="Title 1"/>
          <p:cNvSpPr txBox="1">
            <a:spLocks/>
          </p:cNvSpPr>
          <p:nvPr/>
        </p:nvSpPr>
        <p:spPr>
          <a:xfrm>
            <a:off x="533400" y="2362200"/>
            <a:ext cx="8229600" cy="1143000"/>
          </a:xfrm>
          <a:prstGeom prst="rect">
            <a:avLst/>
          </a:prstGeom>
        </p:spPr>
        <p:txBody>
          <a:bodyPr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en-US" dirty="0">
                <a:solidFill>
                  <a:srgbClr val="FFFF00"/>
                </a:solidFill>
              </a:rPr>
              <a:t>What is effective teaching?</a:t>
            </a:r>
          </a:p>
          <a:p>
            <a:pPr fontAlgn="auto">
              <a:spcAft>
                <a:spcPts val="0"/>
              </a:spcAft>
              <a:defRPr/>
            </a:pPr>
            <a:endParaRPr lang="en-US" dirty="0"/>
          </a:p>
        </p:txBody>
      </p:sp>
      <p:sp>
        <p:nvSpPr>
          <p:cNvPr id="5" name="Title 1"/>
          <p:cNvSpPr txBox="1">
            <a:spLocks/>
          </p:cNvSpPr>
          <p:nvPr/>
        </p:nvSpPr>
        <p:spPr>
          <a:xfrm>
            <a:off x="457200" y="4114800"/>
            <a:ext cx="8229600" cy="1143000"/>
          </a:xfrm>
          <a:prstGeom prst="rect">
            <a:avLst/>
          </a:prstGeom>
        </p:spPr>
        <p:txBody>
          <a:bodyPr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en-US" sz="14400" b="1" dirty="0">
                <a:solidFill>
                  <a:srgbClr val="FFFF00"/>
                </a:solidFill>
              </a:rPr>
              <a:t>By definition, teaching is effective when it enables student learning</a:t>
            </a:r>
            <a:r>
              <a:rPr lang="en-US" b="1" dirty="0">
                <a:solidFill>
                  <a:srgbClr val="FFFF00"/>
                </a:solidFill>
              </a:rPr>
              <a:t>.</a:t>
            </a:r>
          </a:p>
          <a:p>
            <a:pPr fontAlgn="auto">
              <a:spcAft>
                <a:spcPts val="0"/>
              </a:spcAft>
              <a:defRPr/>
            </a:pP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pPr algn="l" eaLnBrk="1" hangingPunct="1"/>
            <a:r>
              <a:rPr lang="en-US" sz="4800" b="1" smtClean="0">
                <a:solidFill>
                  <a:srgbClr val="FFFF00"/>
                </a:solidFill>
              </a:rPr>
              <a:t>Key characteristics of effective teaching:</a:t>
            </a:r>
            <a:endParaRPr lang="en-US" sz="4800" smtClean="0">
              <a:solidFill>
                <a:srgbClr val="FFFF00"/>
              </a:solidFill>
            </a:endParaRPr>
          </a:p>
        </p:txBody>
      </p:sp>
      <p:sp>
        <p:nvSpPr>
          <p:cNvPr id="3" name="Content Placeholder 2"/>
          <p:cNvSpPr>
            <a:spLocks noGrp="1"/>
          </p:cNvSpPr>
          <p:nvPr>
            <p:ph idx="1"/>
          </p:nvPr>
        </p:nvSpPr>
        <p:spPr>
          <a:xfrm>
            <a:off x="914400" y="1905000"/>
            <a:ext cx="7772400" cy="4525963"/>
          </a:xfrm>
        </p:spPr>
        <p:txBody>
          <a:bodyPr rtlCol="0">
            <a:normAutofit/>
          </a:bodyPr>
          <a:lstStyle/>
          <a:p>
            <a:pPr eaLnBrk="1" fontAlgn="auto" hangingPunct="1">
              <a:spcAft>
                <a:spcPts val="0"/>
              </a:spcAft>
              <a:buFont typeface="Arial" pitchFamily="34" charset="0"/>
              <a:buChar char="•"/>
              <a:defRPr/>
            </a:pPr>
            <a:r>
              <a:rPr lang="en-US" sz="3600" dirty="0">
                <a:solidFill>
                  <a:schemeClr val="bg1"/>
                </a:solidFill>
              </a:rPr>
              <a:t>Knowledge of basic principles and technique (pedagogical theory)</a:t>
            </a:r>
          </a:p>
          <a:p>
            <a:pPr eaLnBrk="1" fontAlgn="auto" hangingPunct="1">
              <a:spcAft>
                <a:spcPts val="0"/>
              </a:spcAft>
              <a:buFont typeface="Arial" pitchFamily="34" charset="0"/>
              <a:buChar char="•"/>
              <a:defRPr/>
            </a:pPr>
            <a:r>
              <a:rPr lang="en-US" sz="3600" dirty="0">
                <a:solidFill>
                  <a:schemeClr val="bg1"/>
                </a:solidFill>
              </a:rPr>
              <a:t>Planning and preparation</a:t>
            </a:r>
          </a:p>
          <a:p>
            <a:pPr eaLnBrk="1" fontAlgn="auto" hangingPunct="1">
              <a:spcAft>
                <a:spcPts val="0"/>
              </a:spcAft>
              <a:buFont typeface="Arial" pitchFamily="34" charset="0"/>
              <a:buChar char="•"/>
              <a:defRPr/>
            </a:pPr>
            <a:r>
              <a:rPr lang="en-US" sz="3600" dirty="0">
                <a:solidFill>
                  <a:schemeClr val="bg1"/>
                </a:solidFill>
              </a:rPr>
              <a:t>Teaching experience (practice)</a:t>
            </a:r>
          </a:p>
          <a:p>
            <a:pPr eaLnBrk="1" fontAlgn="auto" hangingPunct="1">
              <a:spcAft>
                <a:spcPts val="0"/>
              </a:spcAft>
              <a:buFont typeface="Arial" pitchFamily="34" charset="0"/>
              <a:buChar char="•"/>
              <a:defRPr/>
            </a:pPr>
            <a:r>
              <a:rPr lang="en-US" sz="3600" dirty="0">
                <a:solidFill>
                  <a:schemeClr val="bg1"/>
                </a:solidFill>
              </a:rPr>
              <a:t>Self reflection and modification of technique</a:t>
            </a:r>
          </a:p>
          <a:p>
            <a:pPr eaLnBrk="1" fontAlgn="auto" hangingPunct="1">
              <a:spcAft>
                <a:spcPts val="0"/>
              </a:spcAft>
              <a:buFont typeface="Arial" pitchFamily="34" charset="0"/>
              <a:buChar char="•"/>
              <a:defRPr/>
            </a:pPr>
            <a:r>
              <a:rPr lang="en-US" sz="3600" dirty="0">
                <a:solidFill>
                  <a:schemeClr val="bg1"/>
                </a:solidFill>
              </a:rPr>
              <a:t>Flexibility</a:t>
            </a:r>
          </a:p>
          <a:p>
            <a:pPr marL="0" indent="0" eaLnBrk="1" fontAlgn="auto" hangingPunct="1">
              <a:spcAft>
                <a:spcPts val="0"/>
              </a:spcAft>
              <a:buFont typeface="Arial" pitchFamily="34" charset="0"/>
              <a:buNone/>
              <a:defRPr/>
            </a:pP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229600" cy="5486400"/>
          </a:xfrm>
        </p:spPr>
        <p:txBody>
          <a:bodyPr rtlCol="0">
            <a:normAutofit fontScale="90000"/>
          </a:bodyPr>
          <a:lstStyle/>
          <a:p>
            <a:pPr eaLnBrk="1" fontAlgn="auto" hangingPunct="1">
              <a:spcAft>
                <a:spcPts val="0"/>
              </a:spcAft>
              <a:defRPr/>
            </a:pPr>
            <a:r>
              <a:rPr lang="en-US" sz="6000" b="1" dirty="0">
                <a:solidFill>
                  <a:srgbClr val="FFFF00"/>
                </a:solidFill>
              </a:rPr>
              <a:t>Effective teaching must be:</a:t>
            </a:r>
            <a:r>
              <a:rPr lang="en-US" sz="6000" dirty="0"/>
              <a:t/>
            </a:r>
            <a:br>
              <a:rPr lang="en-US" sz="6000" dirty="0"/>
            </a:br>
            <a:r>
              <a:rPr lang="en-US" sz="5300" dirty="0">
                <a:solidFill>
                  <a:schemeClr val="bg1"/>
                </a:solidFill>
              </a:rPr>
              <a:t>-Stimulating</a:t>
            </a:r>
            <a:br>
              <a:rPr lang="en-US" sz="5300" dirty="0">
                <a:solidFill>
                  <a:schemeClr val="bg1"/>
                </a:solidFill>
              </a:rPr>
            </a:br>
            <a:r>
              <a:rPr lang="en-US" sz="5300" dirty="0">
                <a:solidFill>
                  <a:schemeClr val="bg1"/>
                </a:solidFill>
              </a:rPr>
              <a:t>-</a:t>
            </a:r>
            <a:r>
              <a:rPr lang="en-US" sz="5300" dirty="0" smtClean="0">
                <a:solidFill>
                  <a:schemeClr val="bg1"/>
                </a:solidFill>
              </a:rPr>
              <a:t>Encouraging</a:t>
            </a:r>
            <a:br>
              <a:rPr lang="en-US" sz="5300" dirty="0" smtClean="0">
                <a:solidFill>
                  <a:schemeClr val="bg1"/>
                </a:solidFill>
              </a:rPr>
            </a:br>
            <a:r>
              <a:rPr lang="en-US" sz="5300" dirty="0">
                <a:solidFill>
                  <a:schemeClr val="bg1"/>
                </a:solidFill>
              </a:rPr>
              <a:t>-Organized</a:t>
            </a:r>
            <a:br>
              <a:rPr lang="en-US" sz="5300" dirty="0">
                <a:solidFill>
                  <a:schemeClr val="bg1"/>
                </a:solidFill>
              </a:rPr>
            </a:br>
            <a:r>
              <a:rPr lang="en-US" sz="5300" dirty="0">
                <a:solidFill>
                  <a:schemeClr val="bg1"/>
                </a:solidFill>
              </a:rPr>
              <a:t>-Develops positive attitude</a:t>
            </a:r>
            <a:br>
              <a:rPr lang="en-US" sz="5300" dirty="0">
                <a:solidFill>
                  <a:schemeClr val="bg1"/>
                </a:solidFill>
              </a:rPr>
            </a:br>
            <a:r>
              <a:rPr lang="en-US" sz="5300" dirty="0">
                <a:solidFill>
                  <a:schemeClr val="bg1"/>
                </a:solidFill>
              </a:rPr>
              <a:t>-Achieves goal</a:t>
            </a:r>
            <a:br>
              <a:rPr lang="en-US" sz="5300" dirty="0">
                <a:solidFill>
                  <a:schemeClr val="bg1"/>
                </a:solidFill>
              </a:rPr>
            </a:br>
            <a:r>
              <a:rPr lang="en-US" sz="5300" dirty="0">
                <a:solidFill>
                  <a:schemeClr val="bg1"/>
                </a:solidFill>
              </a:rPr>
              <a:t>-Builds self directed learner</a:t>
            </a:r>
            <a:br>
              <a:rPr lang="en-US" sz="5300" dirty="0">
                <a:solidFill>
                  <a:schemeClr val="bg1"/>
                </a:solidFill>
              </a:rPr>
            </a:br>
            <a:endParaRPr lang="en-US" dirty="0">
              <a:solidFill>
                <a:schemeClr val="bg1"/>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b="1" dirty="0">
                <a:solidFill>
                  <a:srgbClr val="FFFF00"/>
                </a:solidFill>
              </a:rPr>
              <a:t>Teaching characteristics of effective learning</a:t>
            </a:r>
            <a:r>
              <a:rPr lang="en-US" b="1" dirty="0" smtClean="0">
                <a:solidFill>
                  <a:srgbClr val="FFFF00"/>
                </a:solidFill>
              </a:rPr>
              <a:t>:</a:t>
            </a:r>
            <a:endParaRPr lang="en-US" dirty="0">
              <a:solidFill>
                <a:srgbClr val="FFFF00"/>
              </a:solidFill>
            </a:endParaRPr>
          </a:p>
        </p:txBody>
      </p:sp>
      <p:sp>
        <p:nvSpPr>
          <p:cNvPr id="5" name="Rectangle 1"/>
          <p:cNvSpPr>
            <a:spLocks noChangeArrowheads="1"/>
          </p:cNvSpPr>
          <p:nvPr/>
        </p:nvSpPr>
        <p:spPr bwMode="auto">
          <a:xfrm>
            <a:off x="700088" y="2286000"/>
            <a:ext cx="7848600" cy="3816350"/>
          </a:xfrm>
          <a:prstGeom prst="rect">
            <a:avLst/>
          </a:prstGeom>
          <a:noFill/>
          <a:ln>
            <a:noFill/>
          </a:ln>
          <a:effectLst/>
          <a:extLst/>
        </p:spPr>
        <p:txBody>
          <a:bodyPr anchor="ctr">
            <a:spAutoFit/>
          </a:bodyPr>
          <a:lstStyle/>
          <a:p>
            <a:pPr marL="228600" indent="-228600" algn="just" eaLnBrk="1" hangingPunct="1">
              <a:buFont typeface="+mj-lt"/>
              <a:buAutoNum type="arabicPeriod"/>
              <a:defRPr/>
            </a:pPr>
            <a:r>
              <a:rPr lang="en-US" sz="3200" b="1" dirty="0">
                <a:solidFill>
                  <a:schemeClr val="bg1"/>
                </a:solidFill>
                <a:latin typeface="Times New Roman" pitchFamily="18" charset="0"/>
                <a:ea typeface="Times New Roman" pitchFamily="18" charset="0"/>
                <a:cs typeface="Times New Roman" pitchFamily="18" charset="0"/>
              </a:rPr>
              <a:t>  Curriculum: Which address big ideas   and which gives learner the big picture is more engaging</a:t>
            </a:r>
          </a:p>
          <a:p>
            <a:pPr algn="just" eaLnBrk="1" hangingPunct="1">
              <a:defRPr/>
            </a:pPr>
            <a:endParaRPr lang="en-US" sz="3200" b="1" dirty="0">
              <a:solidFill>
                <a:schemeClr val="bg1"/>
              </a:solidFill>
              <a:latin typeface="Arial" pitchFamily="34" charset="0"/>
              <a:cs typeface="Arial" pitchFamily="34" charset="0"/>
            </a:endParaRPr>
          </a:p>
          <a:p>
            <a:pPr marL="514350" indent="-514350" algn="just" eaLnBrk="1" hangingPunct="1">
              <a:buFont typeface="+mj-lt"/>
              <a:buAutoNum type="arabicPeriod" startAt="2"/>
              <a:defRPr/>
            </a:pPr>
            <a:r>
              <a:rPr lang="en-US" sz="3200" b="1" dirty="0">
                <a:solidFill>
                  <a:schemeClr val="bg1"/>
                </a:solidFill>
                <a:latin typeface="Times New Roman" pitchFamily="18" charset="0"/>
                <a:ea typeface="Times New Roman" pitchFamily="18" charset="0"/>
                <a:cs typeface="Times New Roman" pitchFamily="18" charset="0"/>
              </a:rPr>
              <a:t> Assessment: Self assessment supersedes social comparison enhance learner responsibility</a:t>
            </a:r>
            <a:endParaRPr lang="en-US" sz="3200" b="1" dirty="0">
              <a:solidFill>
                <a:schemeClr val="bg1"/>
              </a:solidFill>
              <a:latin typeface="Arial" pitchFamily="34" charset="0"/>
              <a:cs typeface="Arial" pitchFamily="34" charset="0"/>
            </a:endParaRPr>
          </a:p>
          <a:p>
            <a:pPr>
              <a:defRPr/>
            </a:pPr>
            <a:endParaRPr lang="en-US" dirty="0">
              <a:latin typeface="Arial" pitchFamily="34" charset="0"/>
              <a:cs typeface="Arial" pitchFamily="34" charset="0"/>
            </a:endParaRPr>
          </a:p>
        </p:txBody>
      </p:sp>
      <p:sp>
        <p:nvSpPr>
          <p:cNvPr id="40964" name="Title 1"/>
          <p:cNvSpPr txBox="1">
            <a:spLocks/>
          </p:cNvSpPr>
          <p:nvPr/>
        </p:nvSpPr>
        <p:spPr bwMode="auto">
          <a:xfrm>
            <a:off x="914400" y="6019800"/>
            <a:ext cx="82296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r" eaLnBrk="1" hangingPunct="1"/>
            <a:r>
              <a:rPr lang="en-US" sz="3600" b="1">
                <a:solidFill>
                  <a:srgbClr val="FFFF00"/>
                </a:solidFill>
              </a:rPr>
              <a:t>Contd. </a:t>
            </a:r>
            <a:endParaRPr lang="en-US" sz="4400">
              <a:solidFill>
                <a:srgbClr val="FFFF00"/>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81000" y="2743200"/>
          <a:ext cx="8572500" cy="2541588"/>
        </p:xfrm>
        <a:graphic>
          <a:graphicData uri="http://schemas.openxmlformats.org/drawingml/2006/table">
            <a:tbl>
              <a:tblPr firstRow="1" firstCol="1" bandRow="1">
                <a:tableStyleId>{5C22544A-7EE6-4342-B048-85BDC9FD1C3A}</a:tableStyleId>
              </a:tblPr>
              <a:tblGrid>
                <a:gridCol w="1600201"/>
                <a:gridCol w="1622687"/>
                <a:gridCol w="1782894"/>
                <a:gridCol w="1782894"/>
                <a:gridCol w="1783824"/>
              </a:tblGrid>
              <a:tr h="990453">
                <a:tc>
                  <a:txBody>
                    <a:bodyPr/>
                    <a:lstStyle/>
                    <a:p>
                      <a:pPr marL="0" marR="0" algn="ctr">
                        <a:lnSpc>
                          <a:spcPct val="115000"/>
                        </a:lnSpc>
                        <a:spcBef>
                          <a:spcPts val="0"/>
                        </a:spcBef>
                        <a:spcAft>
                          <a:spcPts val="0"/>
                        </a:spcAft>
                      </a:pPr>
                      <a:r>
                        <a:rPr lang="en-US" sz="2400" dirty="0">
                          <a:solidFill>
                            <a:schemeClr val="accent6">
                              <a:lumMod val="20000"/>
                              <a:lumOff val="80000"/>
                            </a:schemeClr>
                          </a:solidFill>
                          <a:effectLst/>
                        </a:rPr>
                        <a:t>When teacher</a:t>
                      </a:r>
                      <a:endParaRPr lang="en-US" sz="2400" dirty="0">
                        <a:solidFill>
                          <a:schemeClr val="accent6">
                            <a:lumMod val="20000"/>
                            <a:lumOff val="80000"/>
                          </a:schemeClr>
                        </a:solidFill>
                        <a:effectLst/>
                        <a:latin typeface="Calibri"/>
                        <a:ea typeface="Times New Roman"/>
                        <a:cs typeface="Times New Roman"/>
                      </a:endParaRPr>
                    </a:p>
                  </a:txBody>
                  <a:tcPr marL="68580" marR="68580" marT="0" marB="0"/>
                </a:tc>
                <a:tc>
                  <a:txBody>
                    <a:bodyPr/>
                    <a:lstStyle/>
                    <a:p>
                      <a:pPr marL="0" marR="0" algn="ctr">
                        <a:lnSpc>
                          <a:spcPct val="115000"/>
                        </a:lnSpc>
                        <a:spcBef>
                          <a:spcPts val="0"/>
                        </a:spcBef>
                        <a:spcAft>
                          <a:spcPts val="0"/>
                        </a:spcAft>
                      </a:pPr>
                      <a:r>
                        <a:rPr lang="en-US" sz="2400" dirty="0">
                          <a:solidFill>
                            <a:schemeClr val="accent6">
                              <a:lumMod val="20000"/>
                              <a:lumOff val="80000"/>
                            </a:schemeClr>
                          </a:solidFill>
                          <a:effectLst/>
                        </a:rPr>
                        <a:t>Instruct</a:t>
                      </a:r>
                      <a:endParaRPr lang="en-US" sz="2400" dirty="0">
                        <a:solidFill>
                          <a:schemeClr val="accent6">
                            <a:lumMod val="20000"/>
                            <a:lumOff val="80000"/>
                          </a:schemeClr>
                        </a:solidFill>
                        <a:effectLst/>
                        <a:latin typeface="Calibri"/>
                        <a:ea typeface="Times New Roman"/>
                        <a:cs typeface="Times New Roman"/>
                      </a:endParaRPr>
                    </a:p>
                  </a:txBody>
                  <a:tcPr marL="68580" marR="68580" marT="0" marB="0"/>
                </a:tc>
                <a:tc>
                  <a:txBody>
                    <a:bodyPr/>
                    <a:lstStyle/>
                    <a:p>
                      <a:pPr marL="0" marR="0" algn="ctr">
                        <a:lnSpc>
                          <a:spcPct val="115000"/>
                        </a:lnSpc>
                        <a:spcBef>
                          <a:spcPts val="0"/>
                        </a:spcBef>
                        <a:spcAft>
                          <a:spcPts val="0"/>
                        </a:spcAft>
                      </a:pPr>
                      <a:r>
                        <a:rPr lang="en-US" sz="2400" dirty="0">
                          <a:solidFill>
                            <a:schemeClr val="accent6">
                              <a:lumMod val="20000"/>
                              <a:lumOff val="80000"/>
                            </a:schemeClr>
                          </a:solidFill>
                          <a:effectLst/>
                        </a:rPr>
                        <a:t>Guide</a:t>
                      </a:r>
                      <a:endParaRPr lang="en-US" sz="2400" dirty="0">
                        <a:solidFill>
                          <a:schemeClr val="accent6">
                            <a:lumMod val="20000"/>
                            <a:lumOff val="80000"/>
                          </a:schemeClr>
                        </a:solidFill>
                        <a:effectLst/>
                        <a:latin typeface="Calibri"/>
                        <a:ea typeface="Times New Roman"/>
                        <a:cs typeface="Times New Roman"/>
                      </a:endParaRPr>
                    </a:p>
                  </a:txBody>
                  <a:tcPr marL="68580" marR="68580" marT="0" marB="0"/>
                </a:tc>
                <a:tc>
                  <a:txBody>
                    <a:bodyPr/>
                    <a:lstStyle/>
                    <a:p>
                      <a:pPr marL="0" marR="0" algn="ctr">
                        <a:lnSpc>
                          <a:spcPct val="115000"/>
                        </a:lnSpc>
                        <a:spcBef>
                          <a:spcPts val="0"/>
                        </a:spcBef>
                        <a:spcAft>
                          <a:spcPts val="0"/>
                        </a:spcAft>
                      </a:pPr>
                      <a:r>
                        <a:rPr lang="en-US" sz="2400" dirty="0">
                          <a:solidFill>
                            <a:schemeClr val="accent6">
                              <a:lumMod val="20000"/>
                              <a:lumOff val="80000"/>
                            </a:schemeClr>
                          </a:solidFill>
                          <a:effectLst/>
                        </a:rPr>
                        <a:t>Facilitate</a:t>
                      </a:r>
                      <a:endParaRPr lang="en-US" sz="2400" dirty="0">
                        <a:solidFill>
                          <a:schemeClr val="accent6">
                            <a:lumMod val="20000"/>
                            <a:lumOff val="80000"/>
                          </a:schemeClr>
                        </a:solidFill>
                        <a:effectLst/>
                        <a:latin typeface="Calibri"/>
                        <a:ea typeface="Times New Roman"/>
                        <a:cs typeface="Times New Roman"/>
                      </a:endParaRPr>
                    </a:p>
                  </a:txBody>
                  <a:tcPr marL="68580" marR="68580" marT="0" marB="0"/>
                </a:tc>
                <a:tc>
                  <a:txBody>
                    <a:bodyPr/>
                    <a:lstStyle/>
                    <a:p>
                      <a:pPr marL="0" marR="0" algn="ctr">
                        <a:lnSpc>
                          <a:spcPct val="115000"/>
                        </a:lnSpc>
                        <a:spcBef>
                          <a:spcPts val="0"/>
                        </a:spcBef>
                        <a:spcAft>
                          <a:spcPts val="0"/>
                        </a:spcAft>
                      </a:pPr>
                      <a:r>
                        <a:rPr lang="en-US" sz="2400" dirty="0">
                          <a:solidFill>
                            <a:schemeClr val="accent6">
                              <a:lumMod val="20000"/>
                              <a:lumOff val="80000"/>
                            </a:schemeClr>
                          </a:solidFill>
                          <a:effectLst/>
                        </a:rPr>
                        <a:t>Consult</a:t>
                      </a:r>
                      <a:endParaRPr lang="en-US" sz="2400" dirty="0">
                        <a:solidFill>
                          <a:schemeClr val="accent6">
                            <a:lumMod val="20000"/>
                            <a:lumOff val="80000"/>
                          </a:schemeClr>
                        </a:solidFill>
                        <a:effectLst/>
                        <a:latin typeface="Calibri"/>
                        <a:ea typeface="Times New Roman"/>
                        <a:cs typeface="Times New Roman"/>
                      </a:endParaRPr>
                    </a:p>
                  </a:txBody>
                  <a:tcPr marL="68580" marR="68580" marT="0" marB="0"/>
                </a:tc>
              </a:tr>
              <a:tr h="1551135">
                <a:tc>
                  <a:txBody>
                    <a:bodyPr/>
                    <a:lstStyle/>
                    <a:p>
                      <a:pPr marL="0" marR="0">
                        <a:lnSpc>
                          <a:spcPct val="115000"/>
                        </a:lnSpc>
                        <a:spcBef>
                          <a:spcPts val="0"/>
                        </a:spcBef>
                        <a:spcAft>
                          <a:spcPts val="0"/>
                        </a:spcAft>
                      </a:pPr>
                      <a:r>
                        <a:rPr lang="en-US" sz="2400" b="1" dirty="0">
                          <a:solidFill>
                            <a:srgbClr val="FF0000"/>
                          </a:solidFill>
                          <a:effectLst/>
                        </a:rPr>
                        <a:t>Learners become</a:t>
                      </a:r>
                      <a:endParaRPr lang="en-US" sz="2400" b="1" dirty="0">
                        <a:solidFill>
                          <a:srgbClr val="FF0000"/>
                        </a:solidFill>
                        <a:effectLst/>
                        <a:latin typeface="Calibri"/>
                        <a:ea typeface="Times New Roman"/>
                        <a:cs typeface="Times New Roman"/>
                      </a:endParaRPr>
                    </a:p>
                  </a:txBody>
                  <a:tcPr marL="68580" marR="68580" marT="0" marB="0"/>
                </a:tc>
                <a:tc>
                  <a:txBody>
                    <a:bodyPr/>
                    <a:lstStyle/>
                    <a:p>
                      <a:pPr marL="0" marR="0">
                        <a:lnSpc>
                          <a:spcPct val="115000"/>
                        </a:lnSpc>
                        <a:spcBef>
                          <a:spcPts val="0"/>
                        </a:spcBef>
                        <a:spcAft>
                          <a:spcPts val="0"/>
                        </a:spcAft>
                      </a:pPr>
                      <a:r>
                        <a:rPr lang="en-US" sz="2400" b="1" dirty="0">
                          <a:solidFill>
                            <a:srgbClr val="FF0000"/>
                          </a:solidFill>
                          <a:effectLst/>
                        </a:rPr>
                        <a:t>Dependent</a:t>
                      </a:r>
                      <a:endParaRPr lang="en-US" sz="2400" b="1" dirty="0">
                        <a:solidFill>
                          <a:srgbClr val="FF0000"/>
                        </a:solidFill>
                        <a:effectLst/>
                        <a:latin typeface="Calibri"/>
                        <a:ea typeface="Times New Roman"/>
                        <a:cs typeface="Times New Roman"/>
                      </a:endParaRPr>
                    </a:p>
                  </a:txBody>
                  <a:tcPr marL="68580" marR="68580" marT="0" marB="0"/>
                </a:tc>
                <a:tc>
                  <a:txBody>
                    <a:bodyPr/>
                    <a:lstStyle/>
                    <a:p>
                      <a:pPr marL="0" marR="0">
                        <a:lnSpc>
                          <a:spcPct val="115000"/>
                        </a:lnSpc>
                        <a:spcBef>
                          <a:spcPts val="0"/>
                        </a:spcBef>
                        <a:spcAft>
                          <a:spcPts val="0"/>
                        </a:spcAft>
                      </a:pPr>
                      <a:r>
                        <a:rPr lang="en-US" sz="2400" b="1" dirty="0">
                          <a:solidFill>
                            <a:srgbClr val="FF0000"/>
                          </a:solidFill>
                          <a:effectLst/>
                        </a:rPr>
                        <a:t>Interested</a:t>
                      </a:r>
                      <a:endParaRPr lang="en-US" sz="2400" b="1" dirty="0">
                        <a:solidFill>
                          <a:srgbClr val="FF0000"/>
                        </a:solidFill>
                        <a:effectLst/>
                        <a:latin typeface="Calibri"/>
                        <a:ea typeface="Times New Roman"/>
                        <a:cs typeface="Times New Roman"/>
                      </a:endParaRPr>
                    </a:p>
                  </a:txBody>
                  <a:tcPr marL="68580" marR="68580" marT="0" marB="0"/>
                </a:tc>
                <a:tc>
                  <a:txBody>
                    <a:bodyPr/>
                    <a:lstStyle/>
                    <a:p>
                      <a:pPr marL="0" marR="0">
                        <a:lnSpc>
                          <a:spcPct val="115000"/>
                        </a:lnSpc>
                        <a:spcBef>
                          <a:spcPts val="0"/>
                        </a:spcBef>
                        <a:spcAft>
                          <a:spcPts val="0"/>
                        </a:spcAft>
                      </a:pPr>
                      <a:r>
                        <a:rPr lang="en-US" sz="2400" b="1" dirty="0">
                          <a:solidFill>
                            <a:srgbClr val="FF0000"/>
                          </a:solidFill>
                          <a:effectLst/>
                        </a:rPr>
                        <a:t>Involved</a:t>
                      </a:r>
                      <a:endParaRPr lang="en-US" sz="2400" b="1" dirty="0">
                        <a:solidFill>
                          <a:srgbClr val="FF0000"/>
                        </a:solidFill>
                        <a:effectLst/>
                        <a:latin typeface="Calibri"/>
                        <a:ea typeface="Times New Roman"/>
                        <a:cs typeface="Times New Roman"/>
                      </a:endParaRPr>
                    </a:p>
                  </a:txBody>
                  <a:tcPr marL="68580" marR="68580" marT="0" marB="0"/>
                </a:tc>
                <a:tc>
                  <a:txBody>
                    <a:bodyPr/>
                    <a:lstStyle/>
                    <a:p>
                      <a:pPr marL="0" marR="0">
                        <a:lnSpc>
                          <a:spcPct val="115000"/>
                        </a:lnSpc>
                        <a:spcBef>
                          <a:spcPts val="0"/>
                        </a:spcBef>
                        <a:spcAft>
                          <a:spcPts val="0"/>
                        </a:spcAft>
                      </a:pPr>
                      <a:r>
                        <a:rPr lang="en-US" sz="2400" b="1" dirty="0">
                          <a:solidFill>
                            <a:srgbClr val="FF0000"/>
                          </a:solidFill>
                          <a:effectLst/>
                        </a:rPr>
                        <a:t>Self directed</a:t>
                      </a:r>
                      <a:endParaRPr lang="en-US" sz="2400" b="1" dirty="0">
                        <a:solidFill>
                          <a:srgbClr val="FF0000"/>
                        </a:solidFill>
                        <a:effectLst/>
                        <a:latin typeface="Calibri"/>
                        <a:ea typeface="Times New Roman"/>
                        <a:cs typeface="Times New Roman"/>
                      </a:endParaRPr>
                    </a:p>
                  </a:txBody>
                  <a:tcPr marL="68580" marR="68580" marT="0" marB="0"/>
                </a:tc>
              </a:tr>
            </a:tbl>
          </a:graphicData>
        </a:graphic>
      </p:graphicFrame>
      <p:sp>
        <p:nvSpPr>
          <p:cNvPr id="42006" name="Rectangle 1"/>
          <p:cNvSpPr>
            <a:spLocks noChangeArrowheads="1"/>
          </p:cNvSpPr>
          <p:nvPr/>
        </p:nvSpPr>
        <p:spPr bwMode="auto">
          <a:xfrm>
            <a:off x="152400" y="1143000"/>
            <a:ext cx="76200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342900" indent="-342900" algn="just" eaLnBrk="1" hangingPunct="1">
              <a:buFont typeface="Calibri" pitchFamily="34" charset="0"/>
              <a:buAutoNum type="arabicPeriod" startAt="3"/>
            </a:pPr>
            <a:r>
              <a:rPr lang="en-US" sz="4000" b="1">
                <a:solidFill>
                  <a:schemeClr val="bg1"/>
                </a:solidFill>
                <a:latin typeface="Times New Roman" pitchFamily="18" charset="0"/>
                <a:cs typeface="Times New Roman" pitchFamily="18" charset="0"/>
              </a:rPr>
              <a:t>  Conception of teaching</a:t>
            </a:r>
            <a:endParaRPr lang="en-US" sz="4000" b="1">
              <a:solidFill>
                <a:schemeClr val="bg1"/>
              </a:solidFill>
              <a:latin typeface="Arial" charset="0"/>
              <a:cs typeface="Arial"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495300" y="76200"/>
            <a:ext cx="8229600" cy="1600200"/>
          </a:xfrm>
        </p:spPr>
        <p:txBody>
          <a:bodyPr/>
          <a:lstStyle/>
          <a:p>
            <a:pPr eaLnBrk="1" hangingPunct="1"/>
            <a:r>
              <a:rPr lang="en-US" sz="3600" b="1" smtClean="0">
                <a:solidFill>
                  <a:srgbClr val="FFFF00"/>
                </a:solidFill>
              </a:rPr>
              <a:t>Characteristics of an effective teacher:</a:t>
            </a:r>
            <a:endParaRPr lang="en-US" smtClean="0">
              <a:solidFill>
                <a:srgbClr val="FFFF00"/>
              </a:solidFill>
            </a:endParaRPr>
          </a:p>
        </p:txBody>
      </p:sp>
      <p:sp>
        <p:nvSpPr>
          <p:cNvPr id="43011" name="Title 1"/>
          <p:cNvSpPr txBox="1">
            <a:spLocks/>
          </p:cNvSpPr>
          <p:nvPr/>
        </p:nvSpPr>
        <p:spPr bwMode="auto">
          <a:xfrm>
            <a:off x="315913" y="1219200"/>
            <a:ext cx="86106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342900" indent="-342900">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just" eaLnBrk="1" hangingPunct="1">
              <a:buFont typeface="Calibri" pitchFamily="34" charset="0"/>
              <a:buAutoNum type="arabicPeriod"/>
            </a:pPr>
            <a:r>
              <a:rPr lang="en-US" sz="2300" b="1" u="sng">
                <a:solidFill>
                  <a:srgbClr val="FFFF00"/>
                </a:solidFill>
              </a:rPr>
              <a:t>Using a range of pedagogies: </a:t>
            </a:r>
            <a:r>
              <a:rPr lang="en-US" sz="2300" b="1">
                <a:solidFill>
                  <a:schemeClr val="bg1"/>
                </a:solidFill>
              </a:rPr>
              <a:t>Effective teachers use techniques that best serve the learning needs of their students. Effective teachers help, students learn on their own as well as with and others.</a:t>
            </a:r>
          </a:p>
          <a:p>
            <a:pPr algn="just" eaLnBrk="1" hangingPunct="1">
              <a:buFont typeface="Calibri" pitchFamily="34" charset="0"/>
              <a:buAutoNum type="arabicPeriod"/>
            </a:pPr>
            <a:r>
              <a:rPr lang="en-US" sz="2300" b="1" u="sng">
                <a:solidFill>
                  <a:srgbClr val="FFFF00"/>
                </a:solidFill>
              </a:rPr>
              <a:t>Encouraging  student responsibility:</a:t>
            </a:r>
            <a:r>
              <a:rPr lang="en-US" sz="2300" b="1">
                <a:solidFill>
                  <a:schemeClr val="bg1"/>
                </a:solidFill>
              </a:rPr>
              <a:t> Effective teachers teach in a way that encourages student to take greater responsibility for their own learning</a:t>
            </a:r>
          </a:p>
          <a:p>
            <a:pPr algn="just" eaLnBrk="1" hangingPunct="1">
              <a:buFont typeface="Calibri" pitchFamily="34" charset="0"/>
              <a:buAutoNum type="arabicPeriod"/>
            </a:pPr>
            <a:r>
              <a:rPr lang="en-US" sz="2300" b="1" u="sng">
                <a:solidFill>
                  <a:srgbClr val="FFFF00"/>
                </a:solidFill>
              </a:rPr>
              <a:t>Having mastery of their teaching content:</a:t>
            </a:r>
            <a:r>
              <a:rPr lang="en-US" sz="2300" b="1">
                <a:solidFill>
                  <a:schemeClr val="bg1"/>
                </a:solidFill>
              </a:rPr>
              <a:t> Effective teacher have a thorough knowledge of their subject content and skills</a:t>
            </a:r>
          </a:p>
          <a:p>
            <a:pPr algn="just" eaLnBrk="1" hangingPunct="1">
              <a:buFont typeface="Calibri" pitchFamily="34" charset="0"/>
              <a:buAutoNum type="arabicPeriod"/>
            </a:pPr>
            <a:r>
              <a:rPr lang="en-US" sz="2300" b="1" u="sng">
                <a:solidFill>
                  <a:srgbClr val="FFFF00"/>
                </a:solidFill>
              </a:rPr>
              <a:t>Providing safe environment:</a:t>
            </a:r>
            <a:r>
              <a:rPr lang="en-US" sz="2300" b="1">
                <a:solidFill>
                  <a:schemeClr val="bg1"/>
                </a:solidFill>
              </a:rPr>
              <a:t> Effective teachers provide a safe and orderly environment both physically and emotionally so that student can achieve their potential</a:t>
            </a:r>
          </a:p>
        </p:txBody>
      </p:sp>
      <p:sp>
        <p:nvSpPr>
          <p:cNvPr id="43012" name="Title 1"/>
          <p:cNvSpPr txBox="1">
            <a:spLocks/>
          </p:cNvSpPr>
          <p:nvPr/>
        </p:nvSpPr>
        <p:spPr bwMode="auto">
          <a:xfrm>
            <a:off x="914400" y="6019800"/>
            <a:ext cx="82296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r" eaLnBrk="1" hangingPunct="1"/>
            <a:r>
              <a:rPr lang="en-US" sz="3600" b="1">
                <a:solidFill>
                  <a:srgbClr val="FFFF00"/>
                </a:solidFill>
              </a:rPr>
              <a:t>Contd. </a:t>
            </a:r>
            <a:endParaRPr lang="en-US" sz="4400">
              <a:solidFill>
                <a:srgbClr val="FFFF00"/>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52400"/>
            <a:ext cx="8839200" cy="6740525"/>
          </a:xfrm>
          <a:prstGeom prst="rect">
            <a:avLst/>
          </a:prstGeom>
        </p:spPr>
        <p:txBody>
          <a:bodyPr>
            <a:spAutoFit/>
          </a:bodyPr>
          <a:lstStyle/>
          <a:p>
            <a:pPr marL="457200" indent="-457200" algn="just" fontAlgn="auto">
              <a:spcAft>
                <a:spcPts val="0"/>
              </a:spcAft>
              <a:buFont typeface="+mj-lt"/>
              <a:buAutoNum type="arabicPeriod" startAt="6"/>
              <a:defRPr/>
            </a:pPr>
            <a:r>
              <a:rPr lang="en-US" sz="2400" b="1" u="sng" dirty="0">
                <a:solidFill>
                  <a:srgbClr val="FFFF00"/>
                </a:solidFill>
              </a:rPr>
              <a:t>High expectation: </a:t>
            </a:r>
            <a:r>
              <a:rPr lang="en-US" sz="2400" b="1" dirty="0">
                <a:solidFill>
                  <a:schemeClr val="bg1"/>
                </a:solidFill>
              </a:rPr>
              <a:t>Effective teacher strive to motivate and engage all their students in learning rather than simply accepting that some student cannot be engaged and are destined to do poorly</a:t>
            </a:r>
          </a:p>
          <a:p>
            <a:pPr marL="457200" indent="-457200" algn="just" fontAlgn="auto">
              <a:spcAft>
                <a:spcPts val="0"/>
              </a:spcAft>
              <a:buFont typeface="+mj-lt"/>
              <a:buAutoNum type="arabicPeriod" startAt="6"/>
              <a:defRPr/>
            </a:pPr>
            <a:r>
              <a:rPr lang="en-US" sz="2400" b="1" u="sng" dirty="0">
                <a:solidFill>
                  <a:srgbClr val="FFFF00"/>
                </a:solidFill>
              </a:rPr>
              <a:t>Acknowledge individual difference: </a:t>
            </a:r>
            <a:r>
              <a:rPr lang="en-US" sz="2400" b="1" dirty="0">
                <a:solidFill>
                  <a:schemeClr val="bg1"/>
                </a:solidFill>
              </a:rPr>
              <a:t>Effective teachers personalize the learning for their students. They understand that student develop at different rates and that every classroom there will be a range of students ability and aptitude</a:t>
            </a:r>
          </a:p>
          <a:p>
            <a:pPr marL="342900" indent="-342900" algn="just" fontAlgn="auto">
              <a:spcAft>
                <a:spcPts val="0"/>
              </a:spcAft>
              <a:buFont typeface="+mj-lt"/>
              <a:buAutoNum type="arabicPeriod" startAt="6"/>
              <a:defRPr/>
            </a:pPr>
            <a:r>
              <a:rPr lang="en-US" sz="2400" b="1" u="sng" dirty="0">
                <a:solidFill>
                  <a:srgbClr val="FFFF00"/>
                </a:solidFill>
              </a:rPr>
              <a:t>Monitoring progress and provide feedback: </a:t>
            </a:r>
            <a:r>
              <a:rPr lang="en-US" sz="2400" b="1" dirty="0">
                <a:solidFill>
                  <a:schemeClr val="bg1"/>
                </a:solidFill>
              </a:rPr>
              <a:t>Effective teacher closely monitor each student’s achievement. These enables them to provide every one of their students with regular feedback on their performance and gives them valuable information to assess the impact of their teaching</a:t>
            </a:r>
          </a:p>
          <a:p>
            <a:pPr marL="342900" indent="-342900" algn="just" fontAlgn="auto">
              <a:spcAft>
                <a:spcPts val="0"/>
              </a:spcAft>
              <a:buFont typeface="+mj-lt"/>
              <a:buAutoNum type="arabicPeriod" startAt="6"/>
              <a:defRPr/>
            </a:pPr>
            <a:r>
              <a:rPr lang="en-US" sz="2400" b="1" u="sng" dirty="0">
                <a:solidFill>
                  <a:srgbClr val="FFFF00"/>
                </a:solidFill>
              </a:rPr>
              <a:t>Building positive relationship:</a:t>
            </a:r>
            <a:r>
              <a:rPr lang="en-US" sz="2400" b="1" dirty="0">
                <a:solidFill>
                  <a:schemeClr val="bg1"/>
                </a:solidFill>
              </a:rPr>
              <a:t> Effective teachers develop productive relationship with their students,-they got to know them and take a particular interest in their overall development and progress. they treat their student with respect and expect the same in return</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423863" y="152400"/>
            <a:ext cx="8229600" cy="762000"/>
          </a:xfrm>
        </p:spPr>
        <p:txBody>
          <a:bodyPr/>
          <a:lstStyle/>
          <a:p>
            <a:pPr eaLnBrk="1" hangingPunct="1"/>
            <a:r>
              <a:rPr lang="en-US" smtClean="0">
                <a:solidFill>
                  <a:srgbClr val="FFFF00"/>
                </a:solidFill>
              </a:rPr>
              <a:t>Effective learning:</a:t>
            </a:r>
          </a:p>
        </p:txBody>
      </p:sp>
      <p:sp>
        <p:nvSpPr>
          <p:cNvPr id="3" name="Content Placeholder 2"/>
          <p:cNvSpPr>
            <a:spLocks noGrp="1"/>
          </p:cNvSpPr>
          <p:nvPr>
            <p:ph idx="1"/>
          </p:nvPr>
        </p:nvSpPr>
        <p:spPr>
          <a:xfrm>
            <a:off x="228600" y="3048000"/>
            <a:ext cx="8610600" cy="3352800"/>
          </a:xfrm>
        </p:spPr>
        <p:txBody>
          <a:bodyPr rtlCol="0">
            <a:normAutofit fontScale="77500" lnSpcReduction="20000"/>
          </a:bodyPr>
          <a:lstStyle/>
          <a:p>
            <a:pPr marL="514350" indent="-514350" algn="just" eaLnBrk="1" fontAlgn="auto" hangingPunct="1">
              <a:spcAft>
                <a:spcPts val="0"/>
              </a:spcAft>
              <a:buFont typeface="+mj-lt"/>
              <a:buAutoNum type="arabicPeriod"/>
              <a:defRPr/>
            </a:pPr>
            <a:r>
              <a:rPr lang="en-US" sz="3600" dirty="0">
                <a:solidFill>
                  <a:schemeClr val="bg1"/>
                </a:solidFill>
              </a:rPr>
              <a:t>The knowledge base in the society increasing rapidly and doubles every 373 </a:t>
            </a:r>
            <a:r>
              <a:rPr lang="en-US" sz="3600" dirty="0" smtClean="0">
                <a:solidFill>
                  <a:schemeClr val="bg1"/>
                </a:solidFill>
              </a:rPr>
              <a:t>days</a:t>
            </a:r>
          </a:p>
          <a:p>
            <a:pPr marL="514350" indent="-514350" algn="just" eaLnBrk="1" fontAlgn="auto" hangingPunct="1">
              <a:spcAft>
                <a:spcPts val="0"/>
              </a:spcAft>
              <a:buFont typeface="+mj-lt"/>
              <a:buAutoNum type="arabicPeriod"/>
              <a:defRPr/>
            </a:pPr>
            <a:r>
              <a:rPr lang="en-US" sz="3600" dirty="0" smtClean="0">
                <a:solidFill>
                  <a:schemeClr val="bg1"/>
                </a:solidFill>
              </a:rPr>
              <a:t>Information </a:t>
            </a:r>
            <a:r>
              <a:rPr lang="en-US" sz="3600" dirty="0">
                <a:solidFill>
                  <a:schemeClr val="bg1"/>
                </a:solidFill>
              </a:rPr>
              <a:t>is not possession of few </a:t>
            </a:r>
            <a:r>
              <a:rPr lang="en-US" sz="3600" dirty="0" smtClean="0">
                <a:solidFill>
                  <a:schemeClr val="bg1"/>
                </a:solidFill>
              </a:rPr>
              <a:t>experts</a:t>
            </a:r>
          </a:p>
          <a:p>
            <a:pPr marL="514350" indent="-514350" algn="just" eaLnBrk="1" fontAlgn="auto" hangingPunct="1">
              <a:spcAft>
                <a:spcPts val="0"/>
              </a:spcAft>
              <a:buFont typeface="+mj-lt"/>
              <a:buAutoNum type="arabicPeriod"/>
              <a:defRPr/>
            </a:pPr>
            <a:r>
              <a:rPr lang="en-US" sz="3600" dirty="0" smtClean="0">
                <a:solidFill>
                  <a:schemeClr val="bg1"/>
                </a:solidFill>
              </a:rPr>
              <a:t>Employment </a:t>
            </a:r>
            <a:r>
              <a:rPr lang="en-US" sz="3600" dirty="0">
                <a:solidFill>
                  <a:schemeClr val="bg1"/>
                </a:solidFill>
              </a:rPr>
              <a:t>prospects relate more to the ability to enhance and transfer learning. Accumulation of qualification is not </a:t>
            </a:r>
            <a:r>
              <a:rPr lang="en-US" sz="3600" dirty="0" smtClean="0">
                <a:solidFill>
                  <a:schemeClr val="bg1"/>
                </a:solidFill>
              </a:rPr>
              <a:t>enough</a:t>
            </a:r>
          </a:p>
          <a:p>
            <a:pPr marL="514350" indent="-514350" algn="just" eaLnBrk="1" fontAlgn="auto" hangingPunct="1">
              <a:spcAft>
                <a:spcPts val="0"/>
              </a:spcAft>
              <a:buFont typeface="+mj-lt"/>
              <a:buAutoNum type="arabicPeriod"/>
              <a:defRPr/>
            </a:pPr>
            <a:r>
              <a:rPr lang="en-US" sz="3600" dirty="0" smtClean="0">
                <a:solidFill>
                  <a:schemeClr val="bg1"/>
                </a:solidFill>
              </a:rPr>
              <a:t>Learning </a:t>
            </a:r>
            <a:r>
              <a:rPr lang="en-US" sz="3600" dirty="0">
                <a:solidFill>
                  <a:schemeClr val="bg1"/>
                </a:solidFill>
              </a:rPr>
              <a:t>is no longer the province of special institution: it is a way of being</a:t>
            </a:r>
          </a:p>
          <a:p>
            <a:pPr eaLnBrk="1" fontAlgn="auto" hangingPunct="1">
              <a:spcAft>
                <a:spcPts val="0"/>
              </a:spcAft>
              <a:buFont typeface="Arial" pitchFamily="34" charset="0"/>
              <a:buChar char="•"/>
              <a:defRPr/>
            </a:pPr>
            <a:endParaRPr lang="en-US" dirty="0"/>
          </a:p>
        </p:txBody>
      </p:sp>
      <p:sp>
        <p:nvSpPr>
          <p:cNvPr id="45060" name="Title 1"/>
          <p:cNvSpPr txBox="1">
            <a:spLocks/>
          </p:cNvSpPr>
          <p:nvPr/>
        </p:nvSpPr>
        <p:spPr bwMode="auto">
          <a:xfrm>
            <a:off x="457200" y="1295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eaLnBrk="1" hangingPunct="1"/>
            <a:r>
              <a:rPr lang="en-US" sz="2800" b="1">
                <a:solidFill>
                  <a:srgbClr val="FFFF00"/>
                </a:solidFill>
              </a:rPr>
              <a:t>The term effective learning makes sense when context and goals are specified.</a:t>
            </a:r>
          </a:p>
          <a:p>
            <a:pPr algn="ctr" eaLnBrk="1" hangingPunct="1"/>
            <a:endParaRPr lang="en-US" sz="1200" b="1"/>
          </a:p>
          <a:p>
            <a:pPr algn="ctr" eaLnBrk="1" hangingPunct="1"/>
            <a:r>
              <a:rPr lang="en-US" sz="2800" b="1">
                <a:solidFill>
                  <a:srgbClr val="FFFF00"/>
                </a:solidFill>
              </a:rPr>
              <a:t>The contemporary context has following feature:</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a:xfrm>
            <a:off x="276225" y="76200"/>
            <a:ext cx="6096000" cy="563563"/>
          </a:xfrm>
        </p:spPr>
        <p:txBody>
          <a:bodyPr/>
          <a:lstStyle/>
          <a:p>
            <a:pPr algn="l" eaLnBrk="1" hangingPunct="1"/>
            <a:r>
              <a:rPr lang="en-US" sz="3200" smtClean="0">
                <a:solidFill>
                  <a:srgbClr val="FFFF00"/>
                </a:solidFill>
              </a:rPr>
              <a:t>What is effective learning?</a:t>
            </a:r>
          </a:p>
        </p:txBody>
      </p:sp>
      <p:sp>
        <p:nvSpPr>
          <p:cNvPr id="46083" name="Rectangle 3"/>
          <p:cNvSpPr>
            <a:spLocks noChangeArrowheads="1"/>
          </p:cNvSpPr>
          <p:nvPr/>
        </p:nvSpPr>
        <p:spPr bwMode="auto">
          <a:xfrm>
            <a:off x="2944813" y="663575"/>
            <a:ext cx="3048000"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sz="2800" b="1">
                <a:solidFill>
                  <a:schemeClr val="bg1"/>
                </a:solidFill>
              </a:rPr>
              <a:t>Model of learning:</a:t>
            </a:r>
          </a:p>
        </p:txBody>
      </p:sp>
      <p:sp>
        <p:nvSpPr>
          <p:cNvPr id="46084" name="Text Box 88"/>
          <p:cNvSpPr txBox="1">
            <a:spLocks noChangeArrowheads="1"/>
          </p:cNvSpPr>
          <p:nvPr/>
        </p:nvSpPr>
        <p:spPr bwMode="auto">
          <a:xfrm>
            <a:off x="3856038" y="1263650"/>
            <a:ext cx="565150" cy="581025"/>
          </a:xfrm>
          <a:prstGeom prst="rect">
            <a:avLst/>
          </a:prstGeom>
          <a:solidFill>
            <a:srgbClr val="FFFFFF"/>
          </a:solidFill>
          <a:ln w="9525">
            <a:solidFill>
              <a:srgbClr val="000000"/>
            </a:solidFill>
            <a:miter lim="800000"/>
            <a:headEnd/>
            <a:tailEnd/>
          </a:ln>
        </p:spPr>
        <p:txBody>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eaLnBrk="1" hangingPunct="1">
              <a:lnSpc>
                <a:spcPct val="115000"/>
              </a:lnSpc>
              <a:spcAft>
                <a:spcPts val="1000"/>
              </a:spcAft>
            </a:pPr>
            <a:r>
              <a:rPr lang="en-US" sz="1600" b="1">
                <a:solidFill>
                  <a:srgbClr val="C00000"/>
                </a:solidFill>
                <a:cs typeface="Times New Roman" pitchFamily="18" charset="0"/>
              </a:rPr>
              <a:t>Do</a:t>
            </a:r>
            <a:endParaRPr lang="en-US" sz="1100" b="1">
              <a:solidFill>
                <a:srgbClr val="C00000"/>
              </a:solidFill>
              <a:cs typeface="Times New Roman" pitchFamily="18" charset="0"/>
            </a:endParaRPr>
          </a:p>
        </p:txBody>
      </p:sp>
      <p:sp>
        <p:nvSpPr>
          <p:cNvPr id="46085" name="Text Box 89"/>
          <p:cNvSpPr txBox="1">
            <a:spLocks noChangeArrowheads="1"/>
          </p:cNvSpPr>
          <p:nvPr/>
        </p:nvSpPr>
        <p:spPr bwMode="auto">
          <a:xfrm>
            <a:off x="5265738" y="1863725"/>
            <a:ext cx="708025" cy="581025"/>
          </a:xfrm>
          <a:prstGeom prst="rect">
            <a:avLst/>
          </a:prstGeom>
          <a:solidFill>
            <a:srgbClr val="FFFFFF"/>
          </a:solidFill>
          <a:ln w="9525">
            <a:solidFill>
              <a:srgbClr val="000000"/>
            </a:solidFill>
            <a:miter lim="800000"/>
            <a:headEnd/>
            <a:tailEnd/>
          </a:ln>
        </p:spPr>
        <p:txBody>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eaLnBrk="1" hangingPunct="1">
              <a:lnSpc>
                <a:spcPct val="115000"/>
              </a:lnSpc>
              <a:spcAft>
                <a:spcPts val="1000"/>
              </a:spcAft>
            </a:pPr>
            <a:r>
              <a:rPr lang="en-US" sz="1200" b="1">
                <a:solidFill>
                  <a:srgbClr val="C00000"/>
                </a:solidFill>
                <a:cs typeface="Times New Roman" pitchFamily="18" charset="0"/>
              </a:rPr>
              <a:t>Review</a:t>
            </a:r>
          </a:p>
        </p:txBody>
      </p:sp>
      <p:sp>
        <p:nvSpPr>
          <p:cNvPr id="46086" name="Text Box 90"/>
          <p:cNvSpPr txBox="1">
            <a:spLocks noChangeArrowheads="1"/>
          </p:cNvSpPr>
          <p:nvPr/>
        </p:nvSpPr>
        <p:spPr bwMode="auto">
          <a:xfrm>
            <a:off x="3846513" y="3060700"/>
            <a:ext cx="708025" cy="581025"/>
          </a:xfrm>
          <a:prstGeom prst="rect">
            <a:avLst/>
          </a:prstGeom>
          <a:solidFill>
            <a:srgbClr val="FFFFFF"/>
          </a:solidFill>
          <a:ln w="9525">
            <a:solidFill>
              <a:srgbClr val="000000"/>
            </a:solidFill>
            <a:miter lim="800000"/>
            <a:headEnd/>
            <a:tailEnd/>
          </a:ln>
        </p:spPr>
        <p:txBody>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eaLnBrk="1" hangingPunct="1">
              <a:lnSpc>
                <a:spcPct val="115000"/>
              </a:lnSpc>
              <a:spcAft>
                <a:spcPts val="1000"/>
              </a:spcAft>
            </a:pPr>
            <a:r>
              <a:rPr lang="en-US" sz="1600" b="1">
                <a:solidFill>
                  <a:srgbClr val="C00000"/>
                </a:solidFill>
                <a:cs typeface="Times New Roman" pitchFamily="18" charset="0"/>
              </a:rPr>
              <a:t>Learn</a:t>
            </a:r>
          </a:p>
        </p:txBody>
      </p:sp>
      <p:sp>
        <p:nvSpPr>
          <p:cNvPr id="46087" name="Text Box 91"/>
          <p:cNvSpPr txBox="1">
            <a:spLocks noChangeArrowheads="1"/>
          </p:cNvSpPr>
          <p:nvPr/>
        </p:nvSpPr>
        <p:spPr bwMode="auto">
          <a:xfrm>
            <a:off x="2751138" y="2185988"/>
            <a:ext cx="708025" cy="581025"/>
          </a:xfrm>
          <a:prstGeom prst="rect">
            <a:avLst/>
          </a:prstGeom>
          <a:solidFill>
            <a:srgbClr val="FFFFFF"/>
          </a:solidFill>
          <a:ln w="9525">
            <a:solidFill>
              <a:srgbClr val="000000"/>
            </a:solidFill>
            <a:miter lim="800000"/>
            <a:headEnd/>
            <a:tailEnd/>
          </a:ln>
        </p:spPr>
        <p:txBody>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hangingPunct="1">
              <a:lnSpc>
                <a:spcPct val="115000"/>
              </a:lnSpc>
              <a:spcAft>
                <a:spcPts val="1000"/>
              </a:spcAft>
            </a:pPr>
            <a:r>
              <a:rPr lang="en-US" sz="1600" b="1">
                <a:solidFill>
                  <a:srgbClr val="C00000"/>
                </a:solidFill>
                <a:cs typeface="Times New Roman" pitchFamily="18" charset="0"/>
              </a:rPr>
              <a:t>Apply</a:t>
            </a:r>
          </a:p>
        </p:txBody>
      </p:sp>
      <p:sp>
        <p:nvSpPr>
          <p:cNvPr id="46088" name="AutoShape 92"/>
          <p:cNvSpPr>
            <a:spLocks noChangeArrowheads="1"/>
          </p:cNvSpPr>
          <p:nvPr/>
        </p:nvSpPr>
        <p:spPr bwMode="auto">
          <a:xfrm rot="-2866270">
            <a:off x="5020469" y="1081881"/>
            <a:ext cx="285750" cy="871538"/>
          </a:xfrm>
          <a:prstGeom prst="curvedLeftArrow">
            <a:avLst>
              <a:gd name="adj1" fmla="val 61000"/>
              <a:gd name="adj2" fmla="val 122000"/>
              <a:gd name="adj3" fmla="val 33333"/>
            </a:avLst>
          </a:prstGeom>
          <a:solidFill>
            <a:srgbClr val="FFFFFF"/>
          </a:solidFill>
          <a:ln w="9525">
            <a:solidFill>
              <a:srgbClr val="000000"/>
            </a:solidFill>
            <a:miter lim="800000"/>
            <a:headEnd/>
            <a:tailEnd/>
          </a:ln>
        </p:spPr>
        <p:txBody>
          <a:bodyPr/>
          <a:lstStyle/>
          <a:p>
            <a:pPr eaLnBrk="1" hangingPunct="1"/>
            <a:endParaRPr lang="en-US"/>
          </a:p>
        </p:txBody>
      </p:sp>
      <p:sp>
        <p:nvSpPr>
          <p:cNvPr id="46089" name="AutoShape 93"/>
          <p:cNvSpPr>
            <a:spLocks noChangeArrowheads="1"/>
          </p:cNvSpPr>
          <p:nvPr/>
        </p:nvSpPr>
        <p:spPr bwMode="auto">
          <a:xfrm rot="8819618">
            <a:off x="3268663" y="2719388"/>
            <a:ext cx="285750" cy="871537"/>
          </a:xfrm>
          <a:prstGeom prst="curvedLeftArrow">
            <a:avLst>
              <a:gd name="adj1" fmla="val 61000"/>
              <a:gd name="adj2" fmla="val 122000"/>
              <a:gd name="adj3" fmla="val 33333"/>
            </a:avLst>
          </a:prstGeom>
          <a:solidFill>
            <a:srgbClr val="FFFFFF"/>
          </a:solidFill>
          <a:ln w="9525">
            <a:solidFill>
              <a:srgbClr val="000000"/>
            </a:solidFill>
            <a:miter lim="800000"/>
            <a:headEnd/>
            <a:tailEnd/>
          </a:ln>
        </p:spPr>
        <p:txBody>
          <a:bodyPr/>
          <a:lstStyle/>
          <a:p>
            <a:pPr eaLnBrk="1" hangingPunct="1"/>
            <a:endParaRPr lang="en-US"/>
          </a:p>
        </p:txBody>
      </p:sp>
      <p:sp>
        <p:nvSpPr>
          <p:cNvPr id="46090" name="AutoShape 94"/>
          <p:cNvSpPr>
            <a:spLocks noChangeArrowheads="1"/>
          </p:cNvSpPr>
          <p:nvPr/>
        </p:nvSpPr>
        <p:spPr bwMode="auto">
          <a:xfrm rot="2508710">
            <a:off x="5021263" y="2578100"/>
            <a:ext cx="285750" cy="871538"/>
          </a:xfrm>
          <a:prstGeom prst="curvedLeftArrow">
            <a:avLst>
              <a:gd name="adj1" fmla="val 61000"/>
              <a:gd name="adj2" fmla="val 122000"/>
              <a:gd name="adj3" fmla="val 33333"/>
            </a:avLst>
          </a:prstGeom>
          <a:solidFill>
            <a:srgbClr val="FFFFFF"/>
          </a:solidFill>
          <a:ln w="9525">
            <a:solidFill>
              <a:srgbClr val="000000"/>
            </a:solidFill>
            <a:miter lim="800000"/>
            <a:headEnd/>
            <a:tailEnd/>
          </a:ln>
        </p:spPr>
        <p:txBody>
          <a:bodyPr/>
          <a:lstStyle/>
          <a:p>
            <a:pPr eaLnBrk="1" hangingPunct="1"/>
            <a:endParaRPr lang="en-US"/>
          </a:p>
        </p:txBody>
      </p:sp>
      <p:sp>
        <p:nvSpPr>
          <p:cNvPr id="46091" name="AutoShape 95"/>
          <p:cNvSpPr>
            <a:spLocks noChangeArrowheads="1"/>
          </p:cNvSpPr>
          <p:nvPr/>
        </p:nvSpPr>
        <p:spPr bwMode="auto">
          <a:xfrm rot="-9326732">
            <a:off x="3135313" y="1323975"/>
            <a:ext cx="285750" cy="873125"/>
          </a:xfrm>
          <a:prstGeom prst="curvedLeftArrow">
            <a:avLst>
              <a:gd name="adj1" fmla="val 61111"/>
              <a:gd name="adj2" fmla="val 122222"/>
              <a:gd name="adj3" fmla="val 33333"/>
            </a:avLst>
          </a:prstGeom>
          <a:solidFill>
            <a:srgbClr val="FFFFFF"/>
          </a:solidFill>
          <a:ln w="9525">
            <a:solidFill>
              <a:srgbClr val="000000"/>
            </a:solidFill>
            <a:miter lim="800000"/>
            <a:headEnd/>
            <a:tailEnd/>
          </a:ln>
        </p:spPr>
        <p:txBody>
          <a:bodyPr/>
          <a:lstStyle/>
          <a:p>
            <a:pPr eaLnBrk="1" hangingPunct="1"/>
            <a:endParaRPr lang="en-US"/>
          </a:p>
        </p:txBody>
      </p:sp>
      <p:sp>
        <p:nvSpPr>
          <p:cNvPr id="46092" name="AutoShape 96"/>
          <p:cNvSpPr>
            <a:spLocks noChangeArrowheads="1"/>
          </p:cNvSpPr>
          <p:nvPr/>
        </p:nvSpPr>
        <p:spPr bwMode="auto">
          <a:xfrm rot="-1050415">
            <a:off x="2668588" y="1635125"/>
            <a:ext cx="238125" cy="573088"/>
          </a:xfrm>
          <a:prstGeom prst="upArrow">
            <a:avLst>
              <a:gd name="adj1" fmla="val 50000"/>
              <a:gd name="adj2" fmla="val 60167"/>
            </a:avLst>
          </a:prstGeom>
          <a:solidFill>
            <a:srgbClr val="FFFFFF"/>
          </a:solidFill>
          <a:ln w="9525">
            <a:solidFill>
              <a:srgbClr val="000000"/>
            </a:solidFill>
            <a:miter lim="800000"/>
            <a:headEnd/>
            <a:tailEnd/>
          </a:ln>
        </p:spPr>
        <p:txBody>
          <a:bodyPr vert="eaVert"/>
          <a:lstStyle/>
          <a:p>
            <a:pPr eaLnBrk="1" hangingPunct="1"/>
            <a:endParaRPr lang="en-US"/>
          </a:p>
        </p:txBody>
      </p:sp>
      <p:sp>
        <p:nvSpPr>
          <p:cNvPr id="46093" name="AutoShape 98"/>
          <p:cNvSpPr>
            <a:spLocks noChangeArrowheads="1"/>
          </p:cNvSpPr>
          <p:nvPr/>
        </p:nvSpPr>
        <p:spPr bwMode="auto">
          <a:xfrm rot="-1129721">
            <a:off x="2430463" y="1711325"/>
            <a:ext cx="238125" cy="573088"/>
          </a:xfrm>
          <a:prstGeom prst="upArrow">
            <a:avLst>
              <a:gd name="adj1" fmla="val 50000"/>
              <a:gd name="adj2" fmla="val 60167"/>
            </a:avLst>
          </a:prstGeom>
          <a:solidFill>
            <a:srgbClr val="FFFFFF"/>
          </a:solidFill>
          <a:ln w="9525">
            <a:solidFill>
              <a:srgbClr val="000000"/>
            </a:solidFill>
            <a:miter lim="800000"/>
            <a:headEnd/>
            <a:tailEnd/>
          </a:ln>
        </p:spPr>
        <p:txBody>
          <a:bodyPr vert="eaVert"/>
          <a:lstStyle/>
          <a:p>
            <a:pPr eaLnBrk="1" hangingPunct="1"/>
            <a:endParaRPr lang="en-US"/>
          </a:p>
        </p:txBody>
      </p:sp>
      <p:sp>
        <p:nvSpPr>
          <p:cNvPr id="46094" name="Rectangle 14"/>
          <p:cNvSpPr>
            <a:spLocks noChangeArrowheads="1"/>
          </p:cNvSpPr>
          <p:nvPr/>
        </p:nvSpPr>
        <p:spPr bwMode="auto">
          <a:xfrm>
            <a:off x="228600" y="3657600"/>
            <a:ext cx="8229600" cy="304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sz="2400">
                <a:solidFill>
                  <a:srgbClr val="FF0000"/>
                </a:solidFill>
              </a:rPr>
              <a:t>Do</a:t>
            </a:r>
            <a:r>
              <a:rPr lang="en-US" sz="2400">
                <a:solidFill>
                  <a:schemeClr val="bg1"/>
                </a:solidFill>
              </a:rPr>
              <a:t>- Activity in learning</a:t>
            </a:r>
          </a:p>
          <a:p>
            <a:pPr eaLnBrk="1" hangingPunct="1"/>
            <a:r>
              <a:rPr lang="en-US" sz="2400">
                <a:solidFill>
                  <a:srgbClr val="FF0000"/>
                </a:solidFill>
              </a:rPr>
              <a:t>Review</a:t>
            </a:r>
            <a:r>
              <a:rPr lang="en-US" sz="2400">
                <a:solidFill>
                  <a:schemeClr val="bg1"/>
                </a:solidFill>
              </a:rPr>
              <a:t>- The need for reflection and evaluation</a:t>
            </a:r>
          </a:p>
          <a:p>
            <a:pPr eaLnBrk="1" hangingPunct="1"/>
            <a:r>
              <a:rPr lang="en-US" sz="2400">
                <a:solidFill>
                  <a:srgbClr val="FF0000"/>
                </a:solidFill>
              </a:rPr>
              <a:t>Learn-</a:t>
            </a:r>
            <a:r>
              <a:rPr lang="en-US" sz="2400">
                <a:solidFill>
                  <a:schemeClr val="bg1"/>
                </a:solidFill>
              </a:rPr>
              <a:t> The extraction of meaning from the review</a:t>
            </a:r>
          </a:p>
          <a:p>
            <a:pPr eaLnBrk="1" hangingPunct="1"/>
            <a:r>
              <a:rPr lang="en-US" sz="2400">
                <a:solidFill>
                  <a:srgbClr val="FF0000"/>
                </a:solidFill>
              </a:rPr>
              <a:t>Apply</a:t>
            </a:r>
            <a:r>
              <a:rPr lang="en-US" sz="2400">
                <a:solidFill>
                  <a:schemeClr val="bg1"/>
                </a:solidFill>
              </a:rPr>
              <a:t>- Planning use of learning in future action</a:t>
            </a:r>
          </a:p>
          <a:p>
            <a:pPr eaLnBrk="1" hangingPunct="1"/>
            <a:r>
              <a:rPr lang="en-US" sz="2400">
                <a:solidFill>
                  <a:schemeClr val="bg1"/>
                </a:solidFill>
              </a:rPr>
              <a:t>Learning is </a:t>
            </a:r>
          </a:p>
          <a:p>
            <a:pPr eaLnBrk="1" hangingPunct="1"/>
            <a:r>
              <a:rPr lang="en-US" sz="2400">
                <a:solidFill>
                  <a:schemeClr val="bg1"/>
                </a:solidFill>
              </a:rPr>
              <a:t>	-an activity of construction</a:t>
            </a:r>
          </a:p>
          <a:p>
            <a:pPr eaLnBrk="1" hangingPunct="1"/>
            <a:r>
              <a:rPr lang="en-US" sz="2400">
                <a:solidFill>
                  <a:schemeClr val="bg1"/>
                </a:solidFill>
              </a:rPr>
              <a:t>	-handled with ( or in the context) of others</a:t>
            </a:r>
          </a:p>
          <a:p>
            <a:pPr eaLnBrk="1" hangingPunct="1"/>
            <a:r>
              <a:rPr lang="en-US" sz="2400">
                <a:solidFill>
                  <a:schemeClr val="bg1"/>
                </a:solidFill>
              </a:rPr>
              <a:t>	-driven by the learner’s agency</a:t>
            </a:r>
            <a:endParaRPr lang="en-US">
              <a:solidFill>
                <a:schemeClr val="bg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381000"/>
            <a:ext cx="8458200" cy="609600"/>
          </a:xfrm>
        </p:spPr>
        <p:txBody>
          <a:bodyPr/>
          <a:lstStyle/>
          <a:p>
            <a:pPr eaLnBrk="1" hangingPunct="1">
              <a:defRPr/>
            </a:pPr>
            <a:r>
              <a:rPr lang="en-US" sz="4000" b="1" dirty="0" smtClean="0">
                <a:solidFill>
                  <a:schemeClr val="tx1"/>
                </a:solidFill>
                <a:latin typeface="Tahoma" pitchFamily="34" charset="0"/>
              </a:rPr>
              <a:t>Objectives</a:t>
            </a:r>
            <a:endParaRPr lang="en-US" sz="4000" dirty="0" smtClean="0">
              <a:latin typeface="Comic Sans MS" pitchFamily="66" charset="0"/>
            </a:endParaRPr>
          </a:p>
        </p:txBody>
      </p:sp>
      <p:sp>
        <p:nvSpPr>
          <p:cNvPr id="3075" name="Rectangle 3"/>
          <p:cNvSpPr>
            <a:spLocks noGrp="1" noChangeArrowheads="1"/>
          </p:cNvSpPr>
          <p:nvPr>
            <p:ph type="body" idx="1"/>
          </p:nvPr>
        </p:nvSpPr>
        <p:spPr>
          <a:xfrm>
            <a:off x="762000" y="1524000"/>
            <a:ext cx="7848600" cy="4419600"/>
          </a:xfrm>
        </p:spPr>
        <p:txBody>
          <a:bodyPr/>
          <a:lstStyle/>
          <a:p>
            <a:pPr marL="338138" indent="-338138" eaLnBrk="1" hangingPunct="1">
              <a:lnSpc>
                <a:spcPct val="90000"/>
              </a:lnSpc>
              <a:defRPr/>
            </a:pPr>
            <a:r>
              <a:rPr lang="en-US" dirty="0" smtClean="0">
                <a:latin typeface="Tahoma" pitchFamily="34" charset="0"/>
              </a:rPr>
              <a:t>define effective teaching and learning</a:t>
            </a:r>
          </a:p>
          <a:p>
            <a:pPr marL="338138" indent="-338138" eaLnBrk="1" hangingPunct="1">
              <a:lnSpc>
                <a:spcPct val="90000"/>
              </a:lnSpc>
              <a:defRPr/>
            </a:pPr>
            <a:endParaRPr lang="en-US" dirty="0" smtClean="0">
              <a:latin typeface="Tahoma" pitchFamily="34" charset="0"/>
            </a:endParaRPr>
          </a:p>
          <a:p>
            <a:pPr marL="338138" indent="-338138" eaLnBrk="1" hangingPunct="1">
              <a:lnSpc>
                <a:spcPct val="90000"/>
              </a:lnSpc>
              <a:defRPr/>
            </a:pPr>
            <a:r>
              <a:rPr lang="en-US" dirty="0" smtClean="0">
                <a:latin typeface="Tahoma" pitchFamily="34" charset="0"/>
              </a:rPr>
              <a:t>describe how students learn</a:t>
            </a:r>
          </a:p>
          <a:p>
            <a:pPr marL="338138" indent="-338138" eaLnBrk="1" hangingPunct="1">
              <a:lnSpc>
                <a:spcPct val="90000"/>
              </a:lnSpc>
              <a:defRPr/>
            </a:pPr>
            <a:endParaRPr lang="en-US" dirty="0" smtClean="0">
              <a:latin typeface="Tahoma" pitchFamily="34" charset="0"/>
            </a:endParaRPr>
          </a:p>
          <a:p>
            <a:pPr marL="338138" indent="-338138" eaLnBrk="1" hangingPunct="1">
              <a:lnSpc>
                <a:spcPct val="90000"/>
              </a:lnSpc>
              <a:defRPr/>
            </a:pPr>
            <a:r>
              <a:rPr lang="en-US" dirty="0" smtClean="0">
                <a:latin typeface="Tahoma" pitchFamily="34" charset="0"/>
              </a:rPr>
              <a:t>narrate  the characteristics of high quality teaching and learning </a:t>
            </a:r>
          </a:p>
          <a:p>
            <a:pPr marL="338138" indent="-338138" eaLnBrk="1" hangingPunct="1">
              <a:lnSpc>
                <a:spcPct val="90000"/>
              </a:lnSpc>
              <a:defRPr/>
            </a:pPr>
            <a:endParaRPr lang="en-US" dirty="0" smtClean="0">
              <a:latin typeface="Tahoma" pitchFamily="34" charset="0"/>
            </a:endParaRPr>
          </a:p>
          <a:p>
            <a:pPr marL="338138" indent="-338138" eaLnBrk="1" hangingPunct="1">
              <a:lnSpc>
                <a:spcPct val="90000"/>
              </a:lnSpc>
              <a:defRPr/>
            </a:pPr>
            <a:r>
              <a:rPr lang="en-US" dirty="0" smtClean="0">
                <a:latin typeface="Tahoma" pitchFamily="34" charset="0"/>
              </a:rPr>
              <a:t>identify the conditions necessary for high quality teaching and learning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0" presetClass="entr" presetSubtype="0" fill="hold" nodeType="with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Effect transition="in" filter="wedge">
                                      <p:cBhvr>
                                        <p:cTn id="7" dur="500"/>
                                        <p:tgtEl>
                                          <p:spTgt spid="3075">
                                            <p:txEl>
                                              <p:pRg st="0" end="0"/>
                                            </p:txEl>
                                          </p:spTgt>
                                        </p:tgtEl>
                                      </p:cBhvr>
                                    </p:animEffect>
                                  </p:childTnLst>
                                </p:cTn>
                              </p:par>
                              <p:par>
                                <p:cTn id="8" presetID="20" presetClass="entr" presetSubtype="0" fill="hold" nodeType="withEffect">
                                  <p:stCondLst>
                                    <p:cond delay="0"/>
                                  </p:stCondLst>
                                  <p:childTnLst>
                                    <p:set>
                                      <p:cBhvr>
                                        <p:cTn id="9" dur="1" fill="hold">
                                          <p:stCondLst>
                                            <p:cond delay="0"/>
                                          </p:stCondLst>
                                        </p:cTn>
                                        <p:tgtEl>
                                          <p:spTgt spid="3075">
                                            <p:txEl>
                                              <p:pRg st="2" end="2"/>
                                            </p:txEl>
                                          </p:spTgt>
                                        </p:tgtEl>
                                        <p:attrNameLst>
                                          <p:attrName>style.visibility</p:attrName>
                                        </p:attrNameLst>
                                      </p:cBhvr>
                                      <p:to>
                                        <p:strVal val="visible"/>
                                      </p:to>
                                    </p:set>
                                    <p:animEffect transition="in" filter="wedge">
                                      <p:cBhvr>
                                        <p:cTn id="10" dur="500"/>
                                        <p:tgtEl>
                                          <p:spTgt spid="3075">
                                            <p:txEl>
                                              <p:pRg st="2" end="2"/>
                                            </p:txEl>
                                          </p:spTgt>
                                        </p:tgtEl>
                                      </p:cBhvr>
                                    </p:animEffect>
                                  </p:childTnLst>
                                </p:cTn>
                              </p:par>
                              <p:par>
                                <p:cTn id="11" presetID="20" presetClass="entr" presetSubtype="0" fill="hold" nodeType="withEffect">
                                  <p:stCondLst>
                                    <p:cond delay="0"/>
                                  </p:stCondLst>
                                  <p:childTnLst>
                                    <p:set>
                                      <p:cBhvr>
                                        <p:cTn id="12" dur="1" fill="hold">
                                          <p:stCondLst>
                                            <p:cond delay="0"/>
                                          </p:stCondLst>
                                        </p:cTn>
                                        <p:tgtEl>
                                          <p:spTgt spid="3075">
                                            <p:txEl>
                                              <p:pRg st="4" end="4"/>
                                            </p:txEl>
                                          </p:spTgt>
                                        </p:tgtEl>
                                        <p:attrNameLst>
                                          <p:attrName>style.visibility</p:attrName>
                                        </p:attrNameLst>
                                      </p:cBhvr>
                                      <p:to>
                                        <p:strVal val="visible"/>
                                      </p:to>
                                    </p:set>
                                    <p:animEffect transition="in" filter="wedge">
                                      <p:cBhvr>
                                        <p:cTn id="13" dur="500"/>
                                        <p:tgtEl>
                                          <p:spTgt spid="3075">
                                            <p:txEl>
                                              <p:pRg st="4" end="4"/>
                                            </p:txEl>
                                          </p:spTgt>
                                        </p:tgtEl>
                                      </p:cBhvr>
                                    </p:animEffect>
                                  </p:childTnLst>
                                </p:cTn>
                              </p:par>
                              <p:par>
                                <p:cTn id="14" presetID="20" presetClass="entr" presetSubtype="0" fill="hold" nodeType="withEffect">
                                  <p:stCondLst>
                                    <p:cond delay="0"/>
                                  </p:stCondLst>
                                  <p:childTnLst>
                                    <p:set>
                                      <p:cBhvr>
                                        <p:cTn id="15" dur="1" fill="hold">
                                          <p:stCondLst>
                                            <p:cond delay="0"/>
                                          </p:stCondLst>
                                        </p:cTn>
                                        <p:tgtEl>
                                          <p:spTgt spid="3075">
                                            <p:txEl>
                                              <p:pRg st="6" end="6"/>
                                            </p:txEl>
                                          </p:spTgt>
                                        </p:tgtEl>
                                        <p:attrNameLst>
                                          <p:attrName>style.visibility</p:attrName>
                                        </p:attrNameLst>
                                      </p:cBhvr>
                                      <p:to>
                                        <p:strVal val="visible"/>
                                      </p:to>
                                    </p:set>
                                    <p:animEffect transition="in" filter="wedge">
                                      <p:cBhvr>
                                        <p:cTn id="16" dur="500"/>
                                        <p:tgtEl>
                                          <p:spTgt spid="307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xfrm>
            <a:off x="533400" y="838200"/>
            <a:ext cx="8305800" cy="4038600"/>
          </a:xfrm>
        </p:spPr>
        <p:txBody>
          <a:bodyPr/>
          <a:lstStyle/>
          <a:p>
            <a:pPr eaLnBrk="1" hangingPunct="1"/>
            <a:r>
              <a:rPr lang="en-US" sz="3200" b="1" smtClean="0">
                <a:solidFill>
                  <a:srgbClr val="FF0000"/>
                </a:solidFill>
              </a:rPr>
              <a:t>Effective learning </a:t>
            </a:r>
            <a:r>
              <a:rPr lang="en-US" sz="3200" b="1" smtClean="0">
                <a:solidFill>
                  <a:srgbClr val="FFFF00"/>
                </a:solidFill>
              </a:rPr>
              <a:t>is all of these at their best</a:t>
            </a:r>
            <a:br>
              <a:rPr lang="en-US" sz="3200" b="1" smtClean="0">
                <a:solidFill>
                  <a:srgbClr val="FFFF00"/>
                </a:solidFill>
              </a:rPr>
            </a:br>
            <a:r>
              <a:rPr lang="en-US" sz="3200" b="1" smtClean="0">
                <a:solidFill>
                  <a:srgbClr val="FFFF00"/>
                </a:solidFill>
              </a:rPr>
              <a:t/>
            </a:r>
            <a:br>
              <a:rPr lang="en-US" sz="3200" b="1" smtClean="0">
                <a:solidFill>
                  <a:srgbClr val="FFFF00"/>
                </a:solidFill>
              </a:rPr>
            </a:br>
            <a:r>
              <a:rPr lang="en-US" sz="3200" b="1" smtClean="0">
                <a:solidFill>
                  <a:srgbClr val="FFFF00"/>
                </a:solidFill>
              </a:rPr>
              <a:t> PLUS the </a:t>
            </a:r>
            <a:r>
              <a:rPr lang="en-US" sz="3200" b="1" smtClean="0">
                <a:solidFill>
                  <a:srgbClr val="FF0000"/>
                </a:solidFill>
              </a:rPr>
              <a:t>monitoring</a:t>
            </a:r>
            <a:r>
              <a:rPr lang="en-US" sz="3200" b="1" smtClean="0">
                <a:solidFill>
                  <a:srgbClr val="FFFF00"/>
                </a:solidFill>
              </a:rPr>
              <a:t> and </a:t>
            </a:r>
            <a:r>
              <a:rPr lang="en-US" sz="3200" b="1" smtClean="0">
                <a:solidFill>
                  <a:srgbClr val="FF0000"/>
                </a:solidFill>
              </a:rPr>
              <a:t>review</a:t>
            </a:r>
            <a:r>
              <a:rPr lang="en-US" sz="3200" b="1" smtClean="0">
                <a:solidFill>
                  <a:srgbClr val="FFFF00"/>
                </a:solidFill>
              </a:rPr>
              <a:t> of whether</a:t>
            </a:r>
            <a:br>
              <a:rPr lang="en-US" sz="3200" b="1" smtClean="0">
                <a:solidFill>
                  <a:srgbClr val="FFFF00"/>
                </a:solidFill>
              </a:rPr>
            </a:br>
            <a:r>
              <a:rPr lang="en-US" sz="3200" b="1" smtClean="0">
                <a:solidFill>
                  <a:srgbClr val="FFFF00"/>
                </a:solidFill>
              </a:rPr>
              <a:t> </a:t>
            </a:r>
            <a:br>
              <a:rPr lang="en-US" sz="3200" b="1" smtClean="0">
                <a:solidFill>
                  <a:srgbClr val="FFFF00"/>
                </a:solidFill>
              </a:rPr>
            </a:br>
            <a:r>
              <a:rPr lang="en-US" sz="3200" b="1" smtClean="0">
                <a:solidFill>
                  <a:srgbClr val="FFFF00"/>
                </a:solidFill>
              </a:rPr>
              <a:t>approaches and strategies are providing</a:t>
            </a:r>
            <a:br>
              <a:rPr lang="en-US" sz="3200" b="1" smtClean="0">
                <a:solidFill>
                  <a:srgbClr val="FFFF00"/>
                </a:solidFill>
              </a:rPr>
            </a:br>
            <a:r>
              <a:rPr lang="en-US" sz="3200" b="1" smtClean="0">
                <a:solidFill>
                  <a:srgbClr val="FFFF00"/>
                </a:solidFill>
              </a:rPr>
              <a:t/>
            </a:r>
            <a:br>
              <a:rPr lang="en-US" sz="3200" b="1" smtClean="0">
                <a:solidFill>
                  <a:srgbClr val="FFFF00"/>
                </a:solidFill>
              </a:rPr>
            </a:br>
            <a:r>
              <a:rPr lang="en-US" sz="3200" b="1" smtClean="0">
                <a:solidFill>
                  <a:srgbClr val="FFFF00"/>
                </a:solidFill>
              </a:rPr>
              <a:t> effective for the particular goals and context.</a:t>
            </a:r>
            <a:endParaRPr lang="en-US" sz="3200" smtClean="0">
              <a:solidFill>
                <a:srgbClr val="FFFF00"/>
              </a:solidFill>
            </a:endParaRPr>
          </a:p>
        </p:txBody>
      </p:sp>
      <p:sp>
        <p:nvSpPr>
          <p:cNvPr id="47107" name="Title 1"/>
          <p:cNvSpPr txBox="1">
            <a:spLocks/>
          </p:cNvSpPr>
          <p:nvPr/>
        </p:nvSpPr>
        <p:spPr bwMode="auto">
          <a:xfrm>
            <a:off x="914400" y="6019800"/>
            <a:ext cx="82296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r" eaLnBrk="1" hangingPunct="1"/>
            <a:r>
              <a:rPr lang="en-US" sz="3600" b="1">
                <a:solidFill>
                  <a:srgbClr val="FFFF00"/>
                </a:solidFill>
              </a:rPr>
              <a:t>Contd. </a:t>
            </a:r>
            <a:endParaRPr lang="en-US" sz="4400">
              <a:solidFill>
                <a:srgbClr val="FFFF00"/>
              </a:solidFill>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457200" y="533400"/>
            <a:ext cx="8305800" cy="6019800"/>
          </a:xfrm>
          <a:prstGeom prst="rect">
            <a:avLst/>
          </a:prstGeom>
        </p:spPr>
        <p:txBody>
          <a:bodyPr>
            <a:normAutofit fontScale="77500" lnSpcReduction="20000"/>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eaLnBrk="1" fontAlgn="auto" hangingPunct="1">
              <a:spcAft>
                <a:spcPts val="0"/>
              </a:spcAft>
              <a:buFont typeface="Arial" pitchFamily="34" charset="0"/>
              <a:buChar char="•"/>
              <a:defRPr/>
            </a:pPr>
            <a:r>
              <a:rPr lang="en-US" dirty="0" smtClean="0">
                <a:solidFill>
                  <a:schemeClr val="bg1"/>
                </a:solidFill>
              </a:rPr>
              <a:t>Effective learners gain understanding of the individual and social process necessary to become effective learner. This is not to just acquisition of particular strategies but the monitoring and reviewing of learning to see whether strategies are effective. This has been described as “ Learning how to learn” and “</a:t>
            </a:r>
            <a:r>
              <a:rPr lang="en-US" dirty="0" err="1" smtClean="0">
                <a:solidFill>
                  <a:schemeClr val="bg1"/>
                </a:solidFill>
              </a:rPr>
              <a:t>metalearning</a:t>
            </a:r>
            <a:r>
              <a:rPr lang="en-US" dirty="0" smtClean="0">
                <a:solidFill>
                  <a:schemeClr val="bg1"/>
                </a:solidFill>
              </a:rPr>
              <a:t>”. Effective learning includes this extra crucial ingredient which actually involves the students in metacognitive process of planning, monitoring and reflecting.</a:t>
            </a:r>
          </a:p>
          <a:p>
            <a:pPr marL="0" indent="0" eaLnBrk="1" fontAlgn="auto" hangingPunct="1">
              <a:spcAft>
                <a:spcPts val="0"/>
              </a:spcAft>
              <a:buFont typeface="Arial" pitchFamily="34" charset="0"/>
              <a:buNone/>
              <a:defRPr/>
            </a:pPr>
            <a:endParaRPr lang="en-US" dirty="0" smtClean="0">
              <a:solidFill>
                <a:schemeClr val="bg1"/>
              </a:solidFill>
            </a:endParaRPr>
          </a:p>
          <a:p>
            <a:pPr algn="just" eaLnBrk="1" fontAlgn="auto" hangingPunct="1">
              <a:spcAft>
                <a:spcPts val="0"/>
              </a:spcAft>
              <a:buFont typeface="Arial" pitchFamily="34" charset="0"/>
              <a:buChar char="•"/>
              <a:defRPr/>
            </a:pPr>
            <a:r>
              <a:rPr lang="en-US" dirty="0" smtClean="0">
                <a:solidFill>
                  <a:schemeClr val="bg1"/>
                </a:solidFill>
              </a:rPr>
              <a:t>An effective learner is versatile and can actively utilize different strategies and approaches for different contexts and purposes. For example, gaining understanding from the text when alone, actively listening to an exposition, building dialogue with people of different stances, extending social role with the families and so on.</a:t>
            </a:r>
            <a:endParaRPr lang="en-US" dirty="0">
              <a:solidFill>
                <a:schemeClr val="bg1"/>
              </a:solidFill>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0" y="274638"/>
            <a:ext cx="9144000" cy="411162"/>
          </a:xfrm>
        </p:spPr>
        <p:txBody>
          <a:bodyPr/>
          <a:lstStyle/>
          <a:p>
            <a:pPr eaLnBrk="1" hangingPunct="1"/>
            <a:r>
              <a:rPr lang="en-US" sz="3200" b="1" smtClean="0">
                <a:solidFill>
                  <a:srgbClr val="FFFF00"/>
                </a:solidFill>
              </a:rPr>
              <a:t>Teaching-learning process for effective learning:</a:t>
            </a:r>
            <a:endParaRPr lang="en-US" sz="5400" smtClean="0">
              <a:solidFill>
                <a:srgbClr val="FFFF00"/>
              </a:solidFill>
            </a:endParaRPr>
          </a:p>
        </p:txBody>
      </p:sp>
      <p:sp>
        <p:nvSpPr>
          <p:cNvPr id="3" name="Content Placeholder 2"/>
          <p:cNvSpPr>
            <a:spLocks noGrp="1"/>
          </p:cNvSpPr>
          <p:nvPr>
            <p:ph idx="1"/>
          </p:nvPr>
        </p:nvSpPr>
        <p:spPr/>
        <p:txBody>
          <a:bodyPr rtlCol="0">
            <a:normAutofit lnSpcReduction="10000"/>
          </a:bodyPr>
          <a:lstStyle/>
          <a:p>
            <a:pPr marL="514350" indent="-514350" eaLnBrk="1" fontAlgn="auto" hangingPunct="1">
              <a:spcAft>
                <a:spcPts val="0"/>
              </a:spcAft>
              <a:buFont typeface="+mj-lt"/>
              <a:buAutoNum type="arabicPeriod"/>
              <a:defRPr/>
            </a:pPr>
            <a:r>
              <a:rPr lang="en-US" dirty="0">
                <a:solidFill>
                  <a:schemeClr val="bg1"/>
                </a:solidFill>
              </a:rPr>
              <a:t>Activity with </a:t>
            </a:r>
            <a:r>
              <a:rPr lang="en-US" dirty="0" smtClean="0">
                <a:solidFill>
                  <a:schemeClr val="bg1"/>
                </a:solidFill>
              </a:rPr>
              <a:t>reflection</a:t>
            </a:r>
          </a:p>
          <a:p>
            <a:pPr marL="514350" indent="-514350" eaLnBrk="1" fontAlgn="auto" hangingPunct="1">
              <a:spcAft>
                <a:spcPts val="0"/>
              </a:spcAft>
              <a:buFont typeface="+mj-lt"/>
              <a:buAutoNum type="arabicPeriod"/>
              <a:defRPr/>
            </a:pPr>
            <a:r>
              <a:rPr lang="en-US" dirty="0" smtClean="0">
                <a:solidFill>
                  <a:schemeClr val="bg1"/>
                </a:solidFill>
              </a:rPr>
              <a:t>Active </a:t>
            </a:r>
            <a:r>
              <a:rPr lang="en-US" dirty="0">
                <a:solidFill>
                  <a:schemeClr val="bg1"/>
                </a:solidFill>
              </a:rPr>
              <a:t>engagement with material; person and idea is needed with active learning. It is not sufficient to be engaged in activity, without reflection the learning potential is </a:t>
            </a:r>
            <a:r>
              <a:rPr lang="en-US" dirty="0" smtClean="0">
                <a:solidFill>
                  <a:schemeClr val="bg1"/>
                </a:solidFill>
              </a:rPr>
              <a:t>lost.</a:t>
            </a:r>
          </a:p>
          <a:p>
            <a:pPr marL="514350" indent="-514350" eaLnBrk="1" fontAlgn="auto" hangingPunct="1">
              <a:spcAft>
                <a:spcPts val="0"/>
              </a:spcAft>
              <a:buFont typeface="+mj-lt"/>
              <a:buAutoNum type="arabicPeriod"/>
              <a:defRPr/>
            </a:pPr>
            <a:r>
              <a:rPr lang="en-US" dirty="0" smtClean="0">
                <a:solidFill>
                  <a:schemeClr val="bg1"/>
                </a:solidFill>
              </a:rPr>
              <a:t>Collaboration </a:t>
            </a:r>
            <a:r>
              <a:rPr lang="en-US" dirty="0">
                <a:solidFill>
                  <a:schemeClr val="bg1"/>
                </a:solidFill>
              </a:rPr>
              <a:t>for </a:t>
            </a:r>
            <a:r>
              <a:rPr lang="en-US" dirty="0" smtClean="0">
                <a:solidFill>
                  <a:schemeClr val="bg1"/>
                </a:solidFill>
              </a:rPr>
              <a:t>learning</a:t>
            </a:r>
          </a:p>
          <a:p>
            <a:pPr marL="514350" indent="-514350" eaLnBrk="1" fontAlgn="auto" hangingPunct="1">
              <a:spcAft>
                <a:spcPts val="0"/>
              </a:spcAft>
              <a:buFont typeface="+mj-lt"/>
              <a:buAutoNum type="arabicPeriod"/>
              <a:defRPr/>
            </a:pPr>
            <a:r>
              <a:rPr lang="en-US" dirty="0" smtClean="0">
                <a:solidFill>
                  <a:schemeClr val="bg1"/>
                </a:solidFill>
              </a:rPr>
              <a:t>When </a:t>
            </a:r>
            <a:r>
              <a:rPr lang="en-US" dirty="0">
                <a:solidFill>
                  <a:schemeClr val="bg1"/>
                </a:solidFill>
              </a:rPr>
              <a:t>learners together create a joint product and understanding they develop higher order </a:t>
            </a:r>
            <a:r>
              <a:rPr lang="en-US" dirty="0" smtClean="0">
                <a:solidFill>
                  <a:schemeClr val="bg1"/>
                </a:solidFill>
              </a:rPr>
              <a:t>skills</a:t>
            </a:r>
          </a:p>
        </p:txBody>
      </p:sp>
      <p:sp>
        <p:nvSpPr>
          <p:cNvPr id="49156" name="Title 1"/>
          <p:cNvSpPr txBox="1">
            <a:spLocks/>
          </p:cNvSpPr>
          <p:nvPr/>
        </p:nvSpPr>
        <p:spPr bwMode="auto">
          <a:xfrm>
            <a:off x="457200" y="914400"/>
            <a:ext cx="8229600" cy="411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hangingPunct="1"/>
            <a:r>
              <a:rPr lang="en-US" sz="2800" b="1">
                <a:solidFill>
                  <a:srgbClr val="FFFF00"/>
                </a:solidFill>
              </a:rPr>
              <a:t>Effective learning is promoted by:</a:t>
            </a:r>
          </a:p>
        </p:txBody>
      </p:sp>
      <p:sp>
        <p:nvSpPr>
          <p:cNvPr id="49157" name="Title 1"/>
          <p:cNvSpPr txBox="1">
            <a:spLocks/>
          </p:cNvSpPr>
          <p:nvPr/>
        </p:nvSpPr>
        <p:spPr bwMode="auto">
          <a:xfrm>
            <a:off x="914400" y="6019800"/>
            <a:ext cx="82296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r" eaLnBrk="1" hangingPunct="1"/>
            <a:r>
              <a:rPr lang="en-US" sz="3600" b="1">
                <a:solidFill>
                  <a:srgbClr val="FFFF00"/>
                </a:solidFill>
              </a:rPr>
              <a:t>Contd. </a:t>
            </a:r>
            <a:endParaRPr lang="en-US" sz="4400">
              <a:solidFill>
                <a:srgbClr val="FFFF00"/>
              </a:solidFill>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91600" cy="6556375"/>
          </a:xfrm>
          <a:prstGeom prst="rect">
            <a:avLst/>
          </a:prstGeom>
        </p:spPr>
        <p:txBody>
          <a:bodyPr>
            <a:spAutoFit/>
          </a:bodyPr>
          <a:lstStyle/>
          <a:p>
            <a:pPr marL="514350" indent="-514350" algn="just" eaLnBrk="1" fontAlgn="auto" hangingPunct="1">
              <a:spcAft>
                <a:spcPts val="0"/>
              </a:spcAft>
              <a:buFont typeface="+mj-lt"/>
              <a:buAutoNum type="arabicPeriod" startAt="5"/>
              <a:defRPr/>
            </a:pPr>
            <a:r>
              <a:rPr lang="en-US" sz="3500" dirty="0">
                <a:solidFill>
                  <a:schemeClr val="bg1"/>
                </a:solidFill>
              </a:rPr>
              <a:t>Learner’s responsibility for learning</a:t>
            </a:r>
          </a:p>
          <a:p>
            <a:pPr marL="514350" indent="-514350" algn="just" eaLnBrk="1" fontAlgn="auto" hangingPunct="1">
              <a:spcAft>
                <a:spcPts val="0"/>
              </a:spcAft>
              <a:buFont typeface="+mj-lt"/>
              <a:buAutoNum type="arabicPeriod" startAt="5"/>
              <a:defRPr/>
            </a:pPr>
            <a:r>
              <a:rPr lang="en-US" sz="3500" dirty="0">
                <a:solidFill>
                  <a:schemeClr val="bg1"/>
                </a:solidFill>
              </a:rPr>
              <a:t>Learners who see themselves as key player in their learning are not only make self directed- learner, they are also more collaborative</a:t>
            </a:r>
          </a:p>
          <a:p>
            <a:pPr algn="just" eaLnBrk="1" fontAlgn="auto" hangingPunct="1">
              <a:spcAft>
                <a:spcPts val="0"/>
              </a:spcAft>
              <a:defRPr/>
            </a:pPr>
            <a:endParaRPr lang="en-US" sz="3500" dirty="0">
              <a:solidFill>
                <a:schemeClr val="bg1"/>
              </a:solidFill>
            </a:endParaRPr>
          </a:p>
          <a:p>
            <a:pPr marL="514350" indent="-514350" algn="just" eaLnBrk="1" fontAlgn="auto" hangingPunct="1">
              <a:spcAft>
                <a:spcPts val="0"/>
              </a:spcAft>
              <a:buFont typeface="+mj-lt"/>
              <a:buAutoNum type="arabicPeriod" startAt="7"/>
              <a:defRPr/>
            </a:pPr>
            <a:r>
              <a:rPr lang="en-US" sz="3500" dirty="0">
                <a:solidFill>
                  <a:schemeClr val="bg1"/>
                </a:solidFill>
              </a:rPr>
              <a:t>Learning about learning</a:t>
            </a:r>
          </a:p>
          <a:p>
            <a:pPr algn="just" eaLnBrk="1" fontAlgn="auto" hangingPunct="1">
              <a:spcAft>
                <a:spcPts val="0"/>
              </a:spcAft>
              <a:defRPr/>
            </a:pPr>
            <a:endParaRPr lang="en-US" sz="3500" dirty="0">
              <a:solidFill>
                <a:schemeClr val="bg1"/>
              </a:solidFill>
            </a:endParaRPr>
          </a:p>
          <a:p>
            <a:pPr marL="514350" indent="-514350" algn="just" eaLnBrk="1" fontAlgn="auto" hangingPunct="1">
              <a:spcAft>
                <a:spcPts val="0"/>
              </a:spcAft>
              <a:buFont typeface="+mj-lt"/>
              <a:buAutoNum type="arabicPeriod" startAt="8"/>
              <a:defRPr/>
            </a:pPr>
            <a:r>
              <a:rPr lang="en-US" sz="3500" dirty="0">
                <a:solidFill>
                  <a:schemeClr val="bg1"/>
                </a:solidFill>
              </a:rPr>
              <a:t>Learners who build up the language and piece together knowledge about their learning experiences become more reflective, strategic and versatile and show improvement in academic performance</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b="1" dirty="0">
                <a:solidFill>
                  <a:srgbClr val="FFFF00"/>
                </a:solidFill>
              </a:rPr>
              <a:t>Classroom practices which promote learning about learning include</a:t>
            </a:r>
            <a:r>
              <a:rPr lang="en-US" b="1" dirty="0" smtClean="0">
                <a:solidFill>
                  <a:srgbClr val="FFFF00"/>
                </a:solidFill>
              </a:rPr>
              <a:t>:</a:t>
            </a:r>
            <a:endParaRPr lang="en-US" dirty="0"/>
          </a:p>
        </p:txBody>
      </p:sp>
      <p:sp>
        <p:nvSpPr>
          <p:cNvPr id="51203" name="Content Placeholder 2"/>
          <p:cNvSpPr>
            <a:spLocks noGrp="1"/>
          </p:cNvSpPr>
          <p:nvPr>
            <p:ph idx="1"/>
          </p:nvPr>
        </p:nvSpPr>
        <p:spPr>
          <a:xfrm>
            <a:off x="228600" y="2133600"/>
            <a:ext cx="8686800" cy="3429000"/>
          </a:xfrm>
        </p:spPr>
        <p:txBody>
          <a:bodyPr/>
          <a:lstStyle/>
          <a:p>
            <a:pPr marL="0" indent="0" eaLnBrk="1" hangingPunct="1">
              <a:buFont typeface="Arial" charset="0"/>
              <a:buNone/>
            </a:pPr>
            <a:r>
              <a:rPr lang="en-US" smtClean="0">
                <a:solidFill>
                  <a:schemeClr val="bg1"/>
                </a:solidFill>
              </a:rPr>
              <a:t>-</a:t>
            </a:r>
            <a:r>
              <a:rPr lang="en-US" sz="3600" smtClean="0">
                <a:solidFill>
                  <a:schemeClr val="bg1"/>
                </a:solidFill>
              </a:rPr>
              <a:t>Making learning an object of attention</a:t>
            </a:r>
          </a:p>
          <a:p>
            <a:pPr marL="0" indent="0" eaLnBrk="1" hangingPunct="1">
              <a:buFont typeface="Arial" charset="0"/>
              <a:buNone/>
            </a:pPr>
            <a:r>
              <a:rPr lang="en-US" sz="3600" smtClean="0">
                <a:solidFill>
                  <a:schemeClr val="bg1"/>
                </a:solidFill>
              </a:rPr>
              <a:t>-Making learning an object of conversation</a:t>
            </a:r>
          </a:p>
          <a:p>
            <a:pPr marL="0" indent="0" eaLnBrk="1" hangingPunct="1">
              <a:buFont typeface="Arial" charset="0"/>
              <a:buNone/>
            </a:pPr>
            <a:r>
              <a:rPr lang="en-US" sz="3600" smtClean="0">
                <a:solidFill>
                  <a:schemeClr val="bg1"/>
                </a:solidFill>
              </a:rPr>
              <a:t>-Making learning an object of reflection</a:t>
            </a:r>
          </a:p>
          <a:p>
            <a:pPr marL="0" indent="0" eaLnBrk="1" hangingPunct="1">
              <a:buFont typeface="Arial" charset="0"/>
              <a:buNone/>
            </a:pPr>
            <a:r>
              <a:rPr lang="en-US" sz="3600" smtClean="0">
                <a:solidFill>
                  <a:schemeClr val="bg1"/>
                </a:solidFill>
              </a:rPr>
              <a:t>-Making learning an object of learning</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rtlCol="0">
            <a:normAutofit fontScale="90000"/>
          </a:bodyPr>
          <a:lstStyle/>
          <a:p>
            <a:pPr eaLnBrk="1" fontAlgn="auto" hangingPunct="1">
              <a:spcAft>
                <a:spcPts val="0"/>
              </a:spcAft>
              <a:defRPr/>
            </a:pPr>
            <a:r>
              <a:rPr lang="en-US" b="1" dirty="0">
                <a:solidFill>
                  <a:srgbClr val="FFFF00"/>
                </a:solidFill>
              </a:rPr>
              <a:t>Lerner’s characteristics of effective learning</a:t>
            </a:r>
            <a:r>
              <a:rPr lang="en-US" b="1" dirty="0" smtClean="0">
                <a:solidFill>
                  <a:srgbClr val="FFFF00"/>
                </a:solidFill>
              </a:rPr>
              <a:t>:</a:t>
            </a:r>
            <a:endParaRPr lang="en-US" dirty="0">
              <a:solidFill>
                <a:srgbClr val="FFFF00"/>
              </a:solidFill>
            </a:endParaRPr>
          </a:p>
        </p:txBody>
      </p:sp>
      <p:sp>
        <p:nvSpPr>
          <p:cNvPr id="3" name="Content Placeholder 2"/>
          <p:cNvSpPr>
            <a:spLocks noGrp="1"/>
          </p:cNvSpPr>
          <p:nvPr>
            <p:ph idx="1"/>
          </p:nvPr>
        </p:nvSpPr>
        <p:spPr>
          <a:xfrm>
            <a:off x="533400" y="2209800"/>
            <a:ext cx="8229600" cy="3505200"/>
          </a:xfrm>
        </p:spPr>
        <p:txBody>
          <a:bodyPr rtlCol="0">
            <a:normAutofit/>
          </a:bodyPr>
          <a:lstStyle/>
          <a:p>
            <a:pPr marL="514350" indent="-514350" eaLnBrk="1" fontAlgn="auto" hangingPunct="1">
              <a:spcAft>
                <a:spcPts val="0"/>
              </a:spcAft>
              <a:buFont typeface="+mj-lt"/>
              <a:buAutoNum type="arabicPeriod"/>
              <a:defRPr/>
            </a:pPr>
            <a:r>
              <a:rPr lang="en-US" dirty="0">
                <a:solidFill>
                  <a:schemeClr val="bg1"/>
                </a:solidFill>
              </a:rPr>
              <a:t>Active and </a:t>
            </a:r>
            <a:r>
              <a:rPr lang="en-US" dirty="0" smtClean="0">
                <a:solidFill>
                  <a:schemeClr val="bg1"/>
                </a:solidFill>
              </a:rPr>
              <a:t>strategic</a:t>
            </a:r>
          </a:p>
          <a:p>
            <a:pPr marL="514350" indent="-514350" eaLnBrk="1" fontAlgn="auto" hangingPunct="1">
              <a:spcAft>
                <a:spcPts val="0"/>
              </a:spcAft>
              <a:buFont typeface="+mj-lt"/>
              <a:buAutoNum type="arabicPeriod"/>
              <a:defRPr/>
            </a:pPr>
            <a:r>
              <a:rPr lang="en-US" dirty="0" smtClean="0">
                <a:solidFill>
                  <a:schemeClr val="bg1"/>
                </a:solidFill>
              </a:rPr>
              <a:t>Skilled </a:t>
            </a:r>
            <a:r>
              <a:rPr lang="en-US" dirty="0">
                <a:solidFill>
                  <a:schemeClr val="bg1"/>
                </a:solidFill>
              </a:rPr>
              <a:t>in cooperation, dialogue and creates knowledge with </a:t>
            </a:r>
            <a:r>
              <a:rPr lang="en-US" dirty="0" smtClean="0">
                <a:solidFill>
                  <a:schemeClr val="bg1"/>
                </a:solidFill>
              </a:rPr>
              <a:t>others</a:t>
            </a:r>
          </a:p>
          <a:p>
            <a:pPr marL="514350" indent="-514350" eaLnBrk="1" fontAlgn="auto" hangingPunct="1">
              <a:spcAft>
                <a:spcPts val="0"/>
              </a:spcAft>
              <a:buFont typeface="+mj-lt"/>
              <a:buAutoNum type="arabicPeriod"/>
              <a:defRPr/>
            </a:pPr>
            <a:r>
              <a:rPr lang="en-US" dirty="0" smtClean="0">
                <a:solidFill>
                  <a:schemeClr val="bg1"/>
                </a:solidFill>
              </a:rPr>
              <a:t>Able </a:t>
            </a:r>
            <a:r>
              <a:rPr lang="en-US" dirty="0">
                <a:solidFill>
                  <a:schemeClr val="bg1"/>
                </a:solidFill>
              </a:rPr>
              <a:t>to develop goals and </a:t>
            </a:r>
            <a:r>
              <a:rPr lang="en-US" dirty="0" smtClean="0">
                <a:solidFill>
                  <a:schemeClr val="bg1"/>
                </a:solidFill>
              </a:rPr>
              <a:t>plans</a:t>
            </a:r>
          </a:p>
          <a:p>
            <a:pPr marL="514350" indent="-514350" eaLnBrk="1" fontAlgn="auto" hangingPunct="1">
              <a:spcAft>
                <a:spcPts val="0"/>
              </a:spcAft>
              <a:buFont typeface="+mj-lt"/>
              <a:buAutoNum type="arabicPeriod"/>
              <a:defRPr/>
            </a:pPr>
            <a:r>
              <a:rPr lang="en-US" dirty="0" smtClean="0">
                <a:solidFill>
                  <a:schemeClr val="bg1"/>
                </a:solidFill>
              </a:rPr>
              <a:t>Able </a:t>
            </a:r>
            <a:r>
              <a:rPr lang="en-US" dirty="0">
                <a:solidFill>
                  <a:schemeClr val="bg1"/>
                </a:solidFill>
              </a:rPr>
              <a:t>to monitor his/her learning and is versatile across the context</a:t>
            </a:r>
          </a:p>
          <a:p>
            <a:pPr marL="0" indent="0" eaLnBrk="1" fontAlgn="auto" hangingPunct="1">
              <a:spcAft>
                <a:spcPts val="0"/>
              </a:spcAft>
              <a:buFont typeface="Arial" pitchFamily="34" charset="0"/>
              <a:buNone/>
              <a:defRPr/>
            </a:pP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a:xfrm>
            <a:off x="457200" y="76200"/>
            <a:ext cx="8229600" cy="1143000"/>
          </a:xfrm>
        </p:spPr>
        <p:txBody>
          <a:bodyPr/>
          <a:lstStyle/>
          <a:p>
            <a:pPr eaLnBrk="1" hangingPunct="1"/>
            <a:r>
              <a:rPr lang="en-US" sz="2800" b="1" smtClean="0">
                <a:solidFill>
                  <a:srgbClr val="FFFF00"/>
                </a:solidFill>
              </a:rPr>
              <a:t>Framework for planning and reviewing the teaching-learning cycle of effective learning:</a:t>
            </a:r>
            <a:endParaRPr lang="en-US" smtClean="0">
              <a:solidFill>
                <a:srgbClr val="FFFF00"/>
              </a:solidFill>
            </a:endParaRPr>
          </a:p>
        </p:txBody>
      </p:sp>
      <p:graphicFrame>
        <p:nvGraphicFramePr>
          <p:cNvPr id="4" name="Table 3"/>
          <p:cNvGraphicFramePr>
            <a:graphicFrameLocks noGrp="1"/>
          </p:cNvGraphicFramePr>
          <p:nvPr/>
        </p:nvGraphicFramePr>
        <p:xfrm>
          <a:off x="304800" y="1547813"/>
          <a:ext cx="8534400" cy="5157788"/>
        </p:xfrm>
        <a:graphic>
          <a:graphicData uri="http://schemas.openxmlformats.org/drawingml/2006/table">
            <a:tbl>
              <a:tblPr firstRow="1" firstCol="1" bandRow="1">
                <a:tableStyleId>{5C22544A-7EE6-4342-B048-85BDC9FD1C3A}</a:tableStyleId>
              </a:tblPr>
              <a:tblGrid>
                <a:gridCol w="1066800"/>
                <a:gridCol w="1905000"/>
                <a:gridCol w="2148306"/>
                <a:gridCol w="1706702"/>
                <a:gridCol w="1707592"/>
              </a:tblGrid>
              <a:tr h="525820">
                <a:tc>
                  <a:txBody>
                    <a:bodyPr/>
                    <a:lstStyle/>
                    <a:p>
                      <a:pPr marL="0" marR="0">
                        <a:lnSpc>
                          <a:spcPct val="115000"/>
                        </a:lnSpc>
                        <a:spcBef>
                          <a:spcPts val="0"/>
                        </a:spcBef>
                        <a:spcAft>
                          <a:spcPts val="0"/>
                        </a:spcAft>
                      </a:pPr>
                      <a:r>
                        <a:rPr lang="en-US" sz="800" dirty="0">
                          <a:effectLst/>
                        </a:rPr>
                        <a:t> </a:t>
                      </a:r>
                      <a:endParaRPr lang="en-US" sz="700" dirty="0">
                        <a:effectLst/>
                        <a:latin typeface="Calibri"/>
                        <a:ea typeface="Times New Roman"/>
                        <a:cs typeface="Times New Roman"/>
                      </a:endParaRPr>
                    </a:p>
                  </a:txBody>
                  <a:tcPr marL="44723" marR="44723" marT="0" marB="0"/>
                </a:tc>
                <a:tc>
                  <a:txBody>
                    <a:bodyPr/>
                    <a:lstStyle/>
                    <a:p>
                      <a:pPr marL="0" marR="0">
                        <a:lnSpc>
                          <a:spcPct val="115000"/>
                        </a:lnSpc>
                        <a:spcBef>
                          <a:spcPts val="0"/>
                        </a:spcBef>
                        <a:spcAft>
                          <a:spcPts val="0"/>
                        </a:spcAft>
                      </a:pPr>
                      <a:r>
                        <a:rPr lang="en-US" sz="1500" b="1" dirty="0">
                          <a:effectLst/>
                        </a:rPr>
                        <a:t>Active learning</a:t>
                      </a:r>
                      <a:endParaRPr lang="en-US" sz="1500" b="1" dirty="0">
                        <a:effectLst/>
                        <a:latin typeface="Calibri"/>
                        <a:ea typeface="Times New Roman"/>
                        <a:cs typeface="Times New Roman"/>
                      </a:endParaRPr>
                    </a:p>
                  </a:txBody>
                  <a:tcPr marL="44723" marR="44723" marT="0" marB="0"/>
                </a:tc>
                <a:tc>
                  <a:txBody>
                    <a:bodyPr/>
                    <a:lstStyle/>
                    <a:p>
                      <a:pPr marL="0" marR="0">
                        <a:lnSpc>
                          <a:spcPct val="115000"/>
                        </a:lnSpc>
                        <a:spcBef>
                          <a:spcPts val="0"/>
                        </a:spcBef>
                        <a:spcAft>
                          <a:spcPts val="0"/>
                        </a:spcAft>
                      </a:pPr>
                      <a:r>
                        <a:rPr lang="en-US" sz="1500" b="1" dirty="0">
                          <a:effectLst/>
                        </a:rPr>
                        <a:t>Collaborative learning</a:t>
                      </a:r>
                      <a:endParaRPr lang="en-US" sz="1500" b="1" dirty="0">
                        <a:effectLst/>
                        <a:latin typeface="Calibri"/>
                        <a:ea typeface="Times New Roman"/>
                        <a:cs typeface="Times New Roman"/>
                      </a:endParaRPr>
                    </a:p>
                  </a:txBody>
                  <a:tcPr marL="44723" marR="44723" marT="0" marB="0"/>
                </a:tc>
                <a:tc>
                  <a:txBody>
                    <a:bodyPr/>
                    <a:lstStyle/>
                    <a:p>
                      <a:pPr marL="0" marR="0">
                        <a:lnSpc>
                          <a:spcPct val="115000"/>
                        </a:lnSpc>
                        <a:spcBef>
                          <a:spcPts val="0"/>
                        </a:spcBef>
                        <a:spcAft>
                          <a:spcPts val="0"/>
                        </a:spcAft>
                      </a:pPr>
                      <a:r>
                        <a:rPr lang="en-US" sz="1500" b="1" dirty="0">
                          <a:effectLst/>
                        </a:rPr>
                        <a:t>Learner’s responsibility</a:t>
                      </a:r>
                      <a:endParaRPr lang="en-US" sz="1500" b="1" dirty="0">
                        <a:effectLst/>
                        <a:latin typeface="Calibri"/>
                        <a:ea typeface="Times New Roman"/>
                        <a:cs typeface="Times New Roman"/>
                      </a:endParaRPr>
                    </a:p>
                  </a:txBody>
                  <a:tcPr marL="44723" marR="44723" marT="0" marB="0"/>
                </a:tc>
                <a:tc>
                  <a:txBody>
                    <a:bodyPr/>
                    <a:lstStyle/>
                    <a:p>
                      <a:pPr marL="0" marR="0">
                        <a:lnSpc>
                          <a:spcPct val="115000"/>
                        </a:lnSpc>
                        <a:spcBef>
                          <a:spcPts val="0"/>
                        </a:spcBef>
                        <a:spcAft>
                          <a:spcPts val="0"/>
                        </a:spcAft>
                      </a:pPr>
                      <a:r>
                        <a:rPr lang="en-US" sz="1500" b="1" dirty="0">
                          <a:effectLst/>
                        </a:rPr>
                        <a:t>Learning about learning</a:t>
                      </a:r>
                      <a:endParaRPr lang="en-US" sz="1500" b="1" dirty="0">
                        <a:effectLst/>
                        <a:latin typeface="Calibri"/>
                        <a:ea typeface="Times New Roman"/>
                        <a:cs typeface="Times New Roman"/>
                      </a:endParaRPr>
                    </a:p>
                  </a:txBody>
                  <a:tcPr marL="44723" marR="44723" marT="0" marB="0"/>
                </a:tc>
              </a:tr>
              <a:tr h="1065535">
                <a:tc>
                  <a:txBody>
                    <a:bodyPr/>
                    <a:lstStyle/>
                    <a:p>
                      <a:pPr marL="0" marR="0">
                        <a:lnSpc>
                          <a:spcPct val="115000"/>
                        </a:lnSpc>
                        <a:spcBef>
                          <a:spcPts val="0"/>
                        </a:spcBef>
                        <a:spcAft>
                          <a:spcPts val="0"/>
                        </a:spcAft>
                      </a:pPr>
                      <a:r>
                        <a:rPr lang="en-US" sz="1500" dirty="0">
                          <a:effectLst/>
                        </a:rPr>
                        <a:t>Do</a:t>
                      </a:r>
                      <a:endParaRPr lang="en-US" sz="1500" dirty="0">
                        <a:effectLst/>
                        <a:latin typeface="Calibri"/>
                        <a:ea typeface="Times New Roman"/>
                        <a:cs typeface="Times New Roman"/>
                      </a:endParaRPr>
                    </a:p>
                  </a:txBody>
                  <a:tcPr marL="44723" marR="44723" marT="0" marB="0"/>
                </a:tc>
                <a:tc>
                  <a:txBody>
                    <a:bodyPr/>
                    <a:lstStyle/>
                    <a:p>
                      <a:pPr marL="0" marR="0">
                        <a:lnSpc>
                          <a:spcPct val="115000"/>
                        </a:lnSpc>
                        <a:spcBef>
                          <a:spcPts val="0"/>
                        </a:spcBef>
                        <a:spcAft>
                          <a:spcPts val="0"/>
                        </a:spcAft>
                      </a:pPr>
                      <a:r>
                        <a:rPr lang="en-US" sz="1200" b="1" dirty="0">
                          <a:effectLst/>
                        </a:rPr>
                        <a:t>Tasks are designed for </a:t>
                      </a:r>
                      <a:endParaRPr lang="en-US" sz="1100" b="1" dirty="0">
                        <a:effectLst/>
                      </a:endParaRPr>
                    </a:p>
                    <a:p>
                      <a:pPr marL="0" marR="0">
                        <a:lnSpc>
                          <a:spcPct val="115000"/>
                        </a:lnSpc>
                        <a:spcBef>
                          <a:spcPts val="0"/>
                        </a:spcBef>
                        <a:spcAft>
                          <a:spcPts val="0"/>
                        </a:spcAft>
                      </a:pPr>
                      <a:r>
                        <a:rPr lang="en-US" sz="1200" b="1" dirty="0">
                          <a:effectLst/>
                        </a:rPr>
                        <a:t>learner activity, not </a:t>
                      </a:r>
                      <a:endParaRPr lang="en-US" sz="1100" b="1" dirty="0">
                        <a:effectLst/>
                      </a:endParaRPr>
                    </a:p>
                    <a:p>
                      <a:pPr marL="0" marR="0">
                        <a:lnSpc>
                          <a:spcPct val="115000"/>
                        </a:lnSpc>
                        <a:spcBef>
                          <a:spcPts val="0"/>
                        </a:spcBef>
                        <a:spcAft>
                          <a:spcPts val="0"/>
                        </a:spcAft>
                      </a:pPr>
                      <a:r>
                        <a:rPr lang="en-US" sz="1200" b="1" dirty="0">
                          <a:effectLst/>
                        </a:rPr>
                        <a:t>teacher activity</a:t>
                      </a:r>
                      <a:endParaRPr lang="en-US" sz="1100" b="1" dirty="0">
                        <a:effectLst/>
                        <a:latin typeface="Calibri"/>
                        <a:ea typeface="Times New Roman"/>
                        <a:cs typeface="Times New Roman"/>
                      </a:endParaRPr>
                    </a:p>
                  </a:txBody>
                  <a:tcPr marL="44723" marR="44723" marT="0" marB="0"/>
                </a:tc>
                <a:tc>
                  <a:txBody>
                    <a:bodyPr/>
                    <a:lstStyle/>
                    <a:p>
                      <a:pPr marL="0" marR="0">
                        <a:lnSpc>
                          <a:spcPct val="115000"/>
                        </a:lnSpc>
                        <a:spcBef>
                          <a:spcPts val="0"/>
                        </a:spcBef>
                        <a:spcAft>
                          <a:spcPts val="0"/>
                        </a:spcAft>
                      </a:pPr>
                      <a:r>
                        <a:rPr lang="en-US" sz="1200" b="1" dirty="0">
                          <a:effectLst/>
                        </a:rPr>
                        <a:t>Tasks in small groups </a:t>
                      </a:r>
                      <a:endParaRPr lang="en-US" sz="1100" b="1" dirty="0">
                        <a:effectLst/>
                      </a:endParaRPr>
                    </a:p>
                    <a:p>
                      <a:pPr marL="0" marR="0">
                        <a:lnSpc>
                          <a:spcPct val="115000"/>
                        </a:lnSpc>
                        <a:spcBef>
                          <a:spcPts val="0"/>
                        </a:spcBef>
                        <a:spcAft>
                          <a:spcPts val="0"/>
                        </a:spcAft>
                      </a:pPr>
                      <a:r>
                        <a:rPr lang="en-US" sz="1200" b="1" dirty="0">
                          <a:effectLst/>
                        </a:rPr>
                        <a:t>connect to create a </a:t>
                      </a:r>
                      <a:endParaRPr lang="en-US" sz="1100" b="1" dirty="0">
                        <a:effectLst/>
                      </a:endParaRPr>
                    </a:p>
                    <a:p>
                      <a:pPr marL="0" marR="0">
                        <a:lnSpc>
                          <a:spcPct val="115000"/>
                        </a:lnSpc>
                        <a:spcBef>
                          <a:spcPts val="0"/>
                        </a:spcBef>
                        <a:spcAft>
                          <a:spcPts val="0"/>
                        </a:spcAft>
                      </a:pPr>
                      <a:r>
                        <a:rPr lang="en-US" sz="1200" b="1" dirty="0">
                          <a:effectLst/>
                        </a:rPr>
                        <a:t>larger whole (by roles or </a:t>
                      </a:r>
                      <a:endParaRPr lang="en-US" sz="1100" b="1" dirty="0">
                        <a:effectLst/>
                      </a:endParaRPr>
                    </a:p>
                    <a:p>
                      <a:pPr marL="0" marR="0">
                        <a:lnSpc>
                          <a:spcPct val="115000"/>
                        </a:lnSpc>
                        <a:spcBef>
                          <a:spcPts val="0"/>
                        </a:spcBef>
                        <a:spcAft>
                          <a:spcPts val="0"/>
                        </a:spcAft>
                      </a:pPr>
                      <a:r>
                        <a:rPr lang="en-US" sz="1200" b="1" dirty="0">
                          <a:effectLst/>
                        </a:rPr>
                        <a:t>by parts)</a:t>
                      </a:r>
                      <a:endParaRPr lang="en-US" sz="1100" b="1" dirty="0">
                        <a:effectLst/>
                        <a:latin typeface="Calibri"/>
                        <a:ea typeface="Times New Roman"/>
                        <a:cs typeface="Times New Roman"/>
                      </a:endParaRPr>
                    </a:p>
                  </a:txBody>
                  <a:tcPr marL="44723" marR="44723" marT="0" marB="0"/>
                </a:tc>
                <a:tc>
                  <a:txBody>
                    <a:bodyPr/>
                    <a:lstStyle/>
                    <a:p>
                      <a:pPr marL="0" marR="0">
                        <a:lnSpc>
                          <a:spcPct val="115000"/>
                        </a:lnSpc>
                        <a:spcBef>
                          <a:spcPts val="0"/>
                        </a:spcBef>
                        <a:spcAft>
                          <a:spcPts val="0"/>
                        </a:spcAft>
                      </a:pPr>
                      <a:r>
                        <a:rPr lang="en-US" sz="1200" b="1" dirty="0">
                          <a:effectLst/>
                        </a:rPr>
                        <a:t>Learners exercise </a:t>
                      </a:r>
                      <a:endParaRPr lang="en-US" sz="1100" b="1" dirty="0">
                        <a:effectLst/>
                      </a:endParaRPr>
                    </a:p>
                    <a:p>
                      <a:pPr marL="0" marR="0">
                        <a:lnSpc>
                          <a:spcPct val="115000"/>
                        </a:lnSpc>
                        <a:spcBef>
                          <a:spcPts val="0"/>
                        </a:spcBef>
                        <a:spcAft>
                          <a:spcPts val="0"/>
                        </a:spcAft>
                      </a:pPr>
                      <a:r>
                        <a:rPr lang="en-US" sz="1200" b="1" dirty="0">
                          <a:effectLst/>
                        </a:rPr>
                        <a:t>choice and plan their </a:t>
                      </a:r>
                      <a:endParaRPr lang="en-US" sz="1100" b="1" dirty="0">
                        <a:effectLst/>
                      </a:endParaRPr>
                    </a:p>
                    <a:p>
                      <a:pPr marL="0" marR="0">
                        <a:lnSpc>
                          <a:spcPct val="115000"/>
                        </a:lnSpc>
                        <a:spcBef>
                          <a:spcPts val="0"/>
                        </a:spcBef>
                        <a:spcAft>
                          <a:spcPts val="0"/>
                        </a:spcAft>
                      </a:pPr>
                      <a:r>
                        <a:rPr lang="en-US" sz="1200" b="1" dirty="0">
                          <a:effectLst/>
                        </a:rPr>
                        <a:t>approach</a:t>
                      </a:r>
                      <a:endParaRPr lang="en-US" sz="1100" b="1" dirty="0">
                        <a:effectLst/>
                        <a:latin typeface="Calibri"/>
                        <a:ea typeface="Times New Roman"/>
                        <a:cs typeface="Times New Roman"/>
                      </a:endParaRPr>
                    </a:p>
                  </a:txBody>
                  <a:tcPr marL="44723" marR="44723" marT="0" marB="0"/>
                </a:tc>
                <a:tc>
                  <a:txBody>
                    <a:bodyPr/>
                    <a:lstStyle/>
                    <a:p>
                      <a:pPr marL="0" marR="0">
                        <a:lnSpc>
                          <a:spcPct val="115000"/>
                        </a:lnSpc>
                        <a:spcBef>
                          <a:spcPts val="0"/>
                        </a:spcBef>
                        <a:spcAft>
                          <a:spcPts val="0"/>
                        </a:spcAft>
                      </a:pPr>
                      <a:r>
                        <a:rPr lang="en-US" sz="1200" b="1" dirty="0">
                          <a:effectLst/>
                        </a:rPr>
                        <a:t>Learners are </a:t>
                      </a:r>
                      <a:endParaRPr lang="en-US" sz="1100" b="1" dirty="0">
                        <a:effectLst/>
                      </a:endParaRPr>
                    </a:p>
                    <a:p>
                      <a:pPr marL="0" marR="0">
                        <a:lnSpc>
                          <a:spcPct val="115000"/>
                        </a:lnSpc>
                        <a:spcBef>
                          <a:spcPts val="0"/>
                        </a:spcBef>
                        <a:spcAft>
                          <a:spcPts val="0"/>
                        </a:spcAft>
                      </a:pPr>
                      <a:r>
                        <a:rPr lang="en-US" sz="1200" b="1" dirty="0">
                          <a:effectLst/>
                        </a:rPr>
                        <a:t>encouraged to notice </a:t>
                      </a:r>
                      <a:endParaRPr lang="en-US" sz="1100" b="1" dirty="0">
                        <a:effectLst/>
                      </a:endParaRPr>
                    </a:p>
                    <a:p>
                      <a:pPr marL="0" marR="0">
                        <a:lnSpc>
                          <a:spcPct val="115000"/>
                        </a:lnSpc>
                        <a:spcBef>
                          <a:spcPts val="0"/>
                        </a:spcBef>
                        <a:spcAft>
                          <a:spcPts val="0"/>
                        </a:spcAft>
                      </a:pPr>
                      <a:r>
                        <a:rPr lang="en-US" sz="1200" b="1" dirty="0">
                          <a:effectLst/>
                        </a:rPr>
                        <a:t>aspects of their learning </a:t>
                      </a:r>
                      <a:endParaRPr lang="en-US" sz="1100" b="1" dirty="0">
                        <a:effectLst/>
                      </a:endParaRPr>
                    </a:p>
                    <a:p>
                      <a:pPr marL="0" marR="0">
                        <a:lnSpc>
                          <a:spcPct val="115000"/>
                        </a:lnSpc>
                        <a:spcBef>
                          <a:spcPts val="0"/>
                        </a:spcBef>
                        <a:spcAft>
                          <a:spcPts val="0"/>
                        </a:spcAft>
                      </a:pPr>
                      <a:r>
                        <a:rPr lang="en-US" sz="1200" b="1" dirty="0">
                          <a:effectLst/>
                        </a:rPr>
                        <a:t>as they engage in tasks</a:t>
                      </a:r>
                      <a:endParaRPr lang="en-US" sz="1100" b="1" dirty="0">
                        <a:effectLst/>
                        <a:latin typeface="Calibri"/>
                        <a:ea typeface="Times New Roman"/>
                        <a:cs typeface="Times New Roman"/>
                      </a:endParaRPr>
                    </a:p>
                  </a:txBody>
                  <a:tcPr marL="44723" marR="44723" marT="0" marB="0"/>
                </a:tc>
              </a:tr>
              <a:tr h="1371608">
                <a:tc>
                  <a:txBody>
                    <a:bodyPr/>
                    <a:lstStyle/>
                    <a:p>
                      <a:pPr marL="0" marR="0">
                        <a:lnSpc>
                          <a:spcPct val="115000"/>
                        </a:lnSpc>
                        <a:spcBef>
                          <a:spcPts val="0"/>
                        </a:spcBef>
                        <a:spcAft>
                          <a:spcPts val="0"/>
                        </a:spcAft>
                      </a:pPr>
                      <a:r>
                        <a:rPr lang="en-US" sz="1000" b="1" dirty="0">
                          <a:effectLst/>
                        </a:rPr>
                        <a:t>Review</a:t>
                      </a:r>
                      <a:endParaRPr lang="en-US" sz="900" b="1" dirty="0">
                        <a:effectLst/>
                        <a:latin typeface="Calibri"/>
                        <a:ea typeface="Times New Roman"/>
                        <a:cs typeface="Times New Roman"/>
                      </a:endParaRPr>
                    </a:p>
                  </a:txBody>
                  <a:tcPr marL="44723" marR="44723" marT="0" marB="0"/>
                </a:tc>
                <a:tc>
                  <a:txBody>
                    <a:bodyPr/>
                    <a:lstStyle/>
                    <a:p>
                      <a:pPr marL="0" marR="0">
                        <a:lnSpc>
                          <a:spcPct val="115000"/>
                        </a:lnSpc>
                        <a:spcBef>
                          <a:spcPts val="0"/>
                        </a:spcBef>
                        <a:spcAft>
                          <a:spcPts val="0"/>
                        </a:spcAft>
                      </a:pPr>
                      <a:r>
                        <a:rPr lang="en-US" sz="1200" b="1" dirty="0">
                          <a:effectLst/>
                        </a:rPr>
                        <a:t>Learners stop to notice </a:t>
                      </a:r>
                      <a:endParaRPr lang="en-US" sz="1100" b="1" dirty="0">
                        <a:effectLst/>
                      </a:endParaRPr>
                    </a:p>
                    <a:p>
                      <a:pPr marL="0" marR="0">
                        <a:lnSpc>
                          <a:spcPct val="115000"/>
                        </a:lnSpc>
                        <a:spcBef>
                          <a:spcPts val="0"/>
                        </a:spcBef>
                        <a:spcAft>
                          <a:spcPts val="0"/>
                        </a:spcAft>
                      </a:pPr>
                      <a:r>
                        <a:rPr lang="en-US" sz="1200" b="1" dirty="0">
                          <a:effectLst/>
                        </a:rPr>
                        <a:t>what happened, what </a:t>
                      </a:r>
                      <a:endParaRPr lang="en-US" sz="1100" b="1" dirty="0">
                        <a:effectLst/>
                      </a:endParaRPr>
                    </a:p>
                    <a:p>
                      <a:pPr marL="0" marR="0">
                        <a:lnSpc>
                          <a:spcPct val="115000"/>
                        </a:lnSpc>
                        <a:spcBef>
                          <a:spcPts val="0"/>
                        </a:spcBef>
                        <a:spcAft>
                          <a:spcPts val="0"/>
                        </a:spcAft>
                      </a:pPr>
                      <a:r>
                        <a:rPr lang="en-US" sz="1200" b="1" dirty="0">
                          <a:effectLst/>
                        </a:rPr>
                        <a:t>was important, how it </a:t>
                      </a:r>
                      <a:endParaRPr lang="en-US" sz="1100" b="1" dirty="0">
                        <a:effectLst/>
                      </a:endParaRPr>
                    </a:p>
                    <a:p>
                      <a:pPr marL="0" marR="0">
                        <a:lnSpc>
                          <a:spcPct val="115000"/>
                        </a:lnSpc>
                        <a:spcBef>
                          <a:spcPts val="0"/>
                        </a:spcBef>
                        <a:spcAft>
                          <a:spcPts val="0"/>
                        </a:spcAft>
                      </a:pPr>
                      <a:r>
                        <a:rPr lang="en-US" sz="1200" b="1" dirty="0">
                          <a:effectLst/>
                        </a:rPr>
                        <a:t>felt, etc.</a:t>
                      </a:r>
                      <a:endParaRPr lang="en-US" sz="1100" b="1" dirty="0">
                        <a:effectLst/>
                        <a:latin typeface="Calibri"/>
                        <a:ea typeface="Times New Roman"/>
                        <a:cs typeface="Times New Roman"/>
                      </a:endParaRPr>
                    </a:p>
                  </a:txBody>
                  <a:tcPr marL="44723" marR="44723" marT="0" marB="0"/>
                </a:tc>
                <a:tc>
                  <a:txBody>
                    <a:bodyPr/>
                    <a:lstStyle/>
                    <a:p>
                      <a:pPr marL="0" marR="0">
                        <a:lnSpc>
                          <a:spcPct val="115000"/>
                        </a:lnSpc>
                        <a:spcBef>
                          <a:spcPts val="0"/>
                        </a:spcBef>
                        <a:spcAft>
                          <a:spcPts val="0"/>
                        </a:spcAft>
                      </a:pPr>
                      <a:r>
                        <a:rPr lang="en-US" sz="1200" b="1" dirty="0">
                          <a:effectLst/>
                        </a:rPr>
                        <a:t>Learners bring ideas </a:t>
                      </a:r>
                      <a:endParaRPr lang="en-US" sz="1100" b="1" dirty="0">
                        <a:effectLst/>
                      </a:endParaRPr>
                    </a:p>
                    <a:p>
                      <a:pPr marL="0" marR="0">
                        <a:lnSpc>
                          <a:spcPct val="115000"/>
                        </a:lnSpc>
                        <a:spcBef>
                          <a:spcPts val="0"/>
                        </a:spcBef>
                        <a:spcAft>
                          <a:spcPts val="0"/>
                        </a:spcAft>
                      </a:pPr>
                      <a:r>
                        <a:rPr lang="en-US" sz="1200" b="1" dirty="0">
                          <a:effectLst/>
                        </a:rPr>
                        <a:t>together and review </a:t>
                      </a:r>
                      <a:endParaRPr lang="en-US" sz="1100" b="1" dirty="0">
                        <a:effectLst/>
                      </a:endParaRPr>
                    </a:p>
                    <a:p>
                      <a:pPr marL="0" marR="0">
                        <a:lnSpc>
                          <a:spcPct val="115000"/>
                        </a:lnSpc>
                        <a:spcBef>
                          <a:spcPts val="0"/>
                        </a:spcBef>
                        <a:spcAft>
                          <a:spcPts val="0"/>
                        </a:spcAft>
                      </a:pPr>
                      <a:r>
                        <a:rPr lang="en-US" sz="1200" b="1" dirty="0">
                          <a:effectLst/>
                        </a:rPr>
                        <a:t>how the group has </a:t>
                      </a:r>
                      <a:endParaRPr lang="en-US" sz="1100" b="1" dirty="0">
                        <a:effectLst/>
                      </a:endParaRPr>
                    </a:p>
                    <a:p>
                      <a:pPr marL="0" marR="0">
                        <a:lnSpc>
                          <a:spcPct val="115000"/>
                        </a:lnSpc>
                        <a:spcBef>
                          <a:spcPts val="0"/>
                        </a:spcBef>
                        <a:spcAft>
                          <a:spcPts val="0"/>
                        </a:spcAft>
                      </a:pPr>
                      <a:r>
                        <a:rPr lang="en-US" sz="1200" b="1" dirty="0">
                          <a:effectLst/>
                        </a:rPr>
                        <a:t>operated</a:t>
                      </a:r>
                      <a:endParaRPr lang="en-US" sz="1100" b="1" dirty="0">
                        <a:effectLst/>
                        <a:latin typeface="Calibri"/>
                        <a:ea typeface="Times New Roman"/>
                        <a:cs typeface="Times New Roman"/>
                      </a:endParaRPr>
                    </a:p>
                  </a:txBody>
                  <a:tcPr marL="44723" marR="44723" marT="0" marB="0"/>
                </a:tc>
                <a:tc>
                  <a:txBody>
                    <a:bodyPr/>
                    <a:lstStyle/>
                    <a:p>
                      <a:pPr marL="0" marR="0">
                        <a:lnSpc>
                          <a:spcPct val="115000"/>
                        </a:lnSpc>
                        <a:spcBef>
                          <a:spcPts val="0"/>
                        </a:spcBef>
                        <a:spcAft>
                          <a:spcPts val="0"/>
                        </a:spcAft>
                      </a:pPr>
                      <a:r>
                        <a:rPr lang="en-US" sz="1200" b="1" dirty="0">
                          <a:effectLst/>
                        </a:rPr>
                        <a:t>Learners monitor their </a:t>
                      </a:r>
                      <a:endParaRPr lang="en-US" sz="1100" b="1" dirty="0">
                        <a:effectLst/>
                      </a:endParaRPr>
                    </a:p>
                    <a:p>
                      <a:pPr marL="0" marR="0">
                        <a:lnSpc>
                          <a:spcPct val="115000"/>
                        </a:lnSpc>
                        <a:spcBef>
                          <a:spcPts val="0"/>
                        </a:spcBef>
                        <a:spcAft>
                          <a:spcPts val="0"/>
                        </a:spcAft>
                      </a:pPr>
                      <a:r>
                        <a:rPr lang="en-US" sz="1200" b="1" dirty="0">
                          <a:effectLst/>
                        </a:rPr>
                        <a:t>progress and review </a:t>
                      </a:r>
                      <a:endParaRPr lang="en-US" sz="1100" b="1" dirty="0">
                        <a:effectLst/>
                      </a:endParaRPr>
                    </a:p>
                    <a:p>
                      <a:pPr marL="0" marR="0">
                        <a:lnSpc>
                          <a:spcPct val="115000"/>
                        </a:lnSpc>
                        <a:spcBef>
                          <a:spcPts val="0"/>
                        </a:spcBef>
                        <a:spcAft>
                          <a:spcPts val="0"/>
                        </a:spcAft>
                      </a:pPr>
                      <a:r>
                        <a:rPr lang="en-US" sz="1200" b="1" dirty="0">
                          <a:effectLst/>
                        </a:rPr>
                        <a:t>their plan</a:t>
                      </a:r>
                      <a:endParaRPr lang="en-US" sz="1100" b="1" dirty="0">
                        <a:effectLst/>
                        <a:latin typeface="Calibri"/>
                        <a:ea typeface="Times New Roman"/>
                        <a:cs typeface="Times New Roman"/>
                      </a:endParaRPr>
                    </a:p>
                  </a:txBody>
                  <a:tcPr marL="44723" marR="44723" marT="0" marB="0"/>
                </a:tc>
                <a:tc>
                  <a:txBody>
                    <a:bodyPr/>
                    <a:lstStyle/>
                    <a:p>
                      <a:pPr marL="0" marR="0">
                        <a:lnSpc>
                          <a:spcPct val="115000"/>
                        </a:lnSpc>
                        <a:spcBef>
                          <a:spcPts val="0"/>
                        </a:spcBef>
                        <a:spcAft>
                          <a:spcPts val="0"/>
                        </a:spcAft>
                      </a:pPr>
                      <a:r>
                        <a:rPr lang="en-US" sz="1200" b="1" dirty="0">
                          <a:effectLst/>
                        </a:rPr>
                        <a:t>Learners describe what </a:t>
                      </a:r>
                      <a:endParaRPr lang="en-US" sz="1100" b="1" dirty="0">
                        <a:effectLst/>
                      </a:endParaRPr>
                    </a:p>
                    <a:p>
                      <a:pPr marL="0" marR="0">
                        <a:lnSpc>
                          <a:spcPct val="115000"/>
                        </a:lnSpc>
                        <a:spcBef>
                          <a:spcPts val="0"/>
                        </a:spcBef>
                        <a:spcAft>
                          <a:spcPts val="0"/>
                        </a:spcAft>
                      </a:pPr>
                      <a:r>
                        <a:rPr lang="en-US" sz="1200" b="1" dirty="0">
                          <a:effectLst/>
                        </a:rPr>
                        <a:t>they notice and review </a:t>
                      </a:r>
                      <a:endParaRPr lang="en-US" sz="1100" b="1" dirty="0">
                        <a:effectLst/>
                      </a:endParaRPr>
                    </a:p>
                    <a:p>
                      <a:pPr marL="0" marR="0">
                        <a:lnSpc>
                          <a:spcPct val="115000"/>
                        </a:lnSpc>
                        <a:spcBef>
                          <a:spcPts val="0"/>
                        </a:spcBef>
                        <a:spcAft>
                          <a:spcPts val="0"/>
                        </a:spcAft>
                      </a:pPr>
                      <a:r>
                        <a:rPr lang="en-US" sz="1200" b="1" dirty="0">
                          <a:effectLst/>
                        </a:rPr>
                        <a:t>their learning (goals, </a:t>
                      </a:r>
                      <a:endParaRPr lang="en-US" sz="1100" b="1" dirty="0">
                        <a:effectLst/>
                      </a:endParaRPr>
                    </a:p>
                    <a:p>
                      <a:pPr marL="0" marR="0">
                        <a:lnSpc>
                          <a:spcPct val="115000"/>
                        </a:lnSpc>
                        <a:spcBef>
                          <a:spcPts val="0"/>
                        </a:spcBef>
                        <a:spcAft>
                          <a:spcPts val="0"/>
                        </a:spcAft>
                      </a:pPr>
                      <a:r>
                        <a:rPr lang="en-US" sz="1200" b="1" dirty="0">
                          <a:effectLst/>
                        </a:rPr>
                        <a:t>strategies, feelings, </a:t>
                      </a:r>
                      <a:endParaRPr lang="en-US" sz="1100" b="1" dirty="0">
                        <a:effectLst/>
                      </a:endParaRPr>
                    </a:p>
                    <a:p>
                      <a:pPr marL="0" marR="0">
                        <a:lnSpc>
                          <a:spcPct val="115000"/>
                        </a:lnSpc>
                        <a:spcBef>
                          <a:spcPts val="0"/>
                        </a:spcBef>
                        <a:spcAft>
                          <a:spcPts val="0"/>
                        </a:spcAft>
                      </a:pPr>
                      <a:r>
                        <a:rPr lang="en-US" sz="1200" b="1" dirty="0">
                          <a:effectLst/>
                        </a:rPr>
                        <a:t>outcomes, context)</a:t>
                      </a:r>
                      <a:endParaRPr lang="en-US" sz="1100" b="1" dirty="0">
                        <a:effectLst/>
                        <a:latin typeface="Calibri"/>
                        <a:ea typeface="Times New Roman"/>
                        <a:cs typeface="Times New Roman"/>
                      </a:endParaRPr>
                    </a:p>
                  </a:txBody>
                  <a:tcPr marL="44723" marR="44723" marT="0" marB="0"/>
                </a:tc>
              </a:tr>
              <a:tr h="1143184">
                <a:tc>
                  <a:txBody>
                    <a:bodyPr/>
                    <a:lstStyle/>
                    <a:p>
                      <a:pPr marL="0" marR="0">
                        <a:lnSpc>
                          <a:spcPct val="115000"/>
                        </a:lnSpc>
                        <a:spcBef>
                          <a:spcPts val="0"/>
                        </a:spcBef>
                        <a:spcAft>
                          <a:spcPts val="0"/>
                        </a:spcAft>
                      </a:pPr>
                      <a:r>
                        <a:rPr lang="en-US" sz="1100" b="0" dirty="0">
                          <a:effectLst/>
                        </a:rPr>
                        <a:t>Learn</a:t>
                      </a:r>
                      <a:endParaRPr lang="en-US" sz="700" b="0" dirty="0">
                        <a:effectLst/>
                        <a:latin typeface="Calibri"/>
                        <a:ea typeface="Times New Roman"/>
                        <a:cs typeface="Times New Roman"/>
                      </a:endParaRPr>
                    </a:p>
                  </a:txBody>
                  <a:tcPr marL="44723" marR="44723" marT="0" marB="0"/>
                </a:tc>
                <a:tc>
                  <a:txBody>
                    <a:bodyPr/>
                    <a:lstStyle/>
                    <a:p>
                      <a:pPr marL="0" marR="0">
                        <a:lnSpc>
                          <a:spcPct val="115000"/>
                        </a:lnSpc>
                        <a:spcBef>
                          <a:spcPts val="0"/>
                        </a:spcBef>
                        <a:spcAft>
                          <a:spcPts val="0"/>
                        </a:spcAft>
                      </a:pPr>
                      <a:r>
                        <a:rPr lang="en-US" sz="1200" b="1" dirty="0">
                          <a:effectLst/>
                        </a:rPr>
                        <a:t>New insights and </a:t>
                      </a:r>
                      <a:endParaRPr lang="en-US" sz="1100" b="1" dirty="0">
                        <a:effectLst/>
                      </a:endParaRPr>
                    </a:p>
                    <a:p>
                      <a:pPr marL="0" marR="0">
                        <a:lnSpc>
                          <a:spcPct val="115000"/>
                        </a:lnSpc>
                        <a:spcBef>
                          <a:spcPts val="0"/>
                        </a:spcBef>
                        <a:spcAft>
                          <a:spcPts val="0"/>
                        </a:spcAft>
                      </a:pPr>
                      <a:r>
                        <a:rPr lang="en-US" sz="1200" b="1" dirty="0">
                          <a:effectLst/>
                        </a:rPr>
                        <a:t>understandings are </a:t>
                      </a:r>
                      <a:endParaRPr lang="en-US" sz="1100" b="1" dirty="0">
                        <a:effectLst/>
                      </a:endParaRPr>
                    </a:p>
                    <a:p>
                      <a:pPr marL="0" marR="0">
                        <a:lnSpc>
                          <a:spcPct val="115000"/>
                        </a:lnSpc>
                        <a:spcBef>
                          <a:spcPts val="0"/>
                        </a:spcBef>
                        <a:spcAft>
                          <a:spcPts val="0"/>
                        </a:spcAft>
                      </a:pPr>
                      <a:r>
                        <a:rPr lang="en-US" sz="1200" b="1" dirty="0">
                          <a:effectLst/>
                        </a:rPr>
                        <a:t>made explicit</a:t>
                      </a:r>
                      <a:endParaRPr lang="en-US" sz="1100" b="1" dirty="0">
                        <a:effectLst/>
                        <a:latin typeface="Calibri"/>
                        <a:ea typeface="Times New Roman"/>
                        <a:cs typeface="Times New Roman"/>
                      </a:endParaRPr>
                    </a:p>
                  </a:txBody>
                  <a:tcPr marL="44723" marR="44723" marT="0" marB="0"/>
                </a:tc>
                <a:tc>
                  <a:txBody>
                    <a:bodyPr/>
                    <a:lstStyle/>
                    <a:p>
                      <a:pPr marL="0" marR="0">
                        <a:lnSpc>
                          <a:spcPct val="115000"/>
                        </a:lnSpc>
                        <a:spcBef>
                          <a:spcPts val="0"/>
                        </a:spcBef>
                        <a:spcAft>
                          <a:spcPts val="0"/>
                        </a:spcAft>
                      </a:pPr>
                      <a:r>
                        <a:rPr lang="en-US" sz="1200" b="1">
                          <a:effectLst/>
                        </a:rPr>
                        <a:t>Explanations of topic </a:t>
                      </a:r>
                      <a:endParaRPr lang="en-US" sz="1100" b="1">
                        <a:effectLst/>
                      </a:endParaRPr>
                    </a:p>
                    <a:p>
                      <a:pPr marL="0" marR="0">
                        <a:lnSpc>
                          <a:spcPct val="115000"/>
                        </a:lnSpc>
                        <a:spcBef>
                          <a:spcPts val="0"/>
                        </a:spcBef>
                        <a:spcAft>
                          <a:spcPts val="0"/>
                        </a:spcAft>
                      </a:pPr>
                      <a:r>
                        <a:rPr lang="en-US" sz="1200" b="1">
                          <a:effectLst/>
                        </a:rPr>
                        <a:t>and of how the group </a:t>
                      </a:r>
                      <a:endParaRPr lang="en-US" sz="1100" b="1">
                        <a:effectLst/>
                      </a:endParaRPr>
                    </a:p>
                    <a:p>
                      <a:pPr marL="0" marR="0">
                        <a:lnSpc>
                          <a:spcPct val="115000"/>
                        </a:lnSpc>
                        <a:spcBef>
                          <a:spcPts val="0"/>
                        </a:spcBef>
                        <a:spcAft>
                          <a:spcPts val="0"/>
                        </a:spcAft>
                      </a:pPr>
                      <a:r>
                        <a:rPr lang="en-US" sz="1200" b="1">
                          <a:effectLst/>
                        </a:rPr>
                        <a:t>functioned are voiced </a:t>
                      </a:r>
                      <a:endParaRPr lang="en-US" sz="1100" b="1">
                        <a:effectLst/>
                      </a:endParaRPr>
                    </a:p>
                    <a:p>
                      <a:pPr marL="0" marR="0">
                        <a:lnSpc>
                          <a:spcPct val="115000"/>
                        </a:lnSpc>
                        <a:spcBef>
                          <a:spcPts val="0"/>
                        </a:spcBef>
                        <a:spcAft>
                          <a:spcPts val="0"/>
                        </a:spcAft>
                      </a:pPr>
                      <a:r>
                        <a:rPr lang="en-US" sz="1200" b="1">
                          <a:effectLst/>
                        </a:rPr>
                        <a:t>across the group</a:t>
                      </a:r>
                      <a:endParaRPr lang="en-US" sz="1100" b="1">
                        <a:effectLst/>
                        <a:latin typeface="Calibri"/>
                        <a:ea typeface="Times New Roman"/>
                        <a:cs typeface="Times New Roman"/>
                      </a:endParaRPr>
                    </a:p>
                  </a:txBody>
                  <a:tcPr marL="44723" marR="44723" marT="0" marB="0"/>
                </a:tc>
                <a:tc>
                  <a:txBody>
                    <a:bodyPr/>
                    <a:lstStyle/>
                    <a:p>
                      <a:pPr marL="0" marR="0">
                        <a:lnSpc>
                          <a:spcPct val="115000"/>
                        </a:lnSpc>
                        <a:spcBef>
                          <a:spcPts val="0"/>
                        </a:spcBef>
                        <a:spcAft>
                          <a:spcPts val="0"/>
                        </a:spcAft>
                      </a:pPr>
                      <a:r>
                        <a:rPr lang="en-US" sz="1200" b="1">
                          <a:effectLst/>
                        </a:rPr>
                        <a:t>Factors influencing </a:t>
                      </a:r>
                      <a:endParaRPr lang="en-US" sz="1100" b="1">
                        <a:effectLst/>
                      </a:endParaRPr>
                    </a:p>
                    <a:p>
                      <a:pPr marL="0" marR="0">
                        <a:lnSpc>
                          <a:spcPct val="115000"/>
                        </a:lnSpc>
                        <a:spcBef>
                          <a:spcPts val="0"/>
                        </a:spcBef>
                        <a:spcAft>
                          <a:spcPts val="0"/>
                        </a:spcAft>
                      </a:pPr>
                      <a:r>
                        <a:rPr lang="en-US" sz="1200" b="1">
                          <a:effectLst/>
                        </a:rPr>
                        <a:t>progress are identified </a:t>
                      </a:r>
                      <a:endParaRPr lang="en-US" sz="1100" b="1">
                        <a:effectLst/>
                      </a:endParaRPr>
                    </a:p>
                    <a:p>
                      <a:pPr marL="0" marR="0">
                        <a:lnSpc>
                          <a:spcPct val="115000"/>
                        </a:lnSpc>
                        <a:spcBef>
                          <a:spcPts val="0"/>
                        </a:spcBef>
                        <a:spcAft>
                          <a:spcPts val="0"/>
                        </a:spcAft>
                      </a:pPr>
                      <a:r>
                        <a:rPr lang="en-US" sz="1200" b="1">
                          <a:effectLst/>
                        </a:rPr>
                        <a:t>and new strategies </a:t>
                      </a:r>
                      <a:endParaRPr lang="en-US" sz="1100" b="1">
                        <a:effectLst/>
                      </a:endParaRPr>
                    </a:p>
                    <a:p>
                      <a:pPr marL="0" marR="0">
                        <a:lnSpc>
                          <a:spcPct val="115000"/>
                        </a:lnSpc>
                        <a:spcBef>
                          <a:spcPts val="0"/>
                        </a:spcBef>
                        <a:spcAft>
                          <a:spcPts val="0"/>
                        </a:spcAft>
                      </a:pPr>
                      <a:r>
                        <a:rPr lang="en-US" sz="1200" b="1">
                          <a:effectLst/>
                        </a:rPr>
                        <a:t>devised</a:t>
                      </a:r>
                      <a:endParaRPr lang="en-US" sz="1100" b="1">
                        <a:effectLst/>
                        <a:latin typeface="Calibri"/>
                        <a:ea typeface="Times New Roman"/>
                        <a:cs typeface="Times New Roman"/>
                      </a:endParaRPr>
                    </a:p>
                  </a:txBody>
                  <a:tcPr marL="44723" marR="44723" marT="0" marB="0"/>
                </a:tc>
                <a:tc>
                  <a:txBody>
                    <a:bodyPr/>
                    <a:lstStyle/>
                    <a:p>
                      <a:pPr marL="0" marR="0">
                        <a:lnSpc>
                          <a:spcPct val="115000"/>
                        </a:lnSpc>
                        <a:spcBef>
                          <a:spcPts val="0"/>
                        </a:spcBef>
                        <a:spcAft>
                          <a:spcPts val="0"/>
                        </a:spcAft>
                      </a:pPr>
                      <a:r>
                        <a:rPr lang="en-US" sz="1200" b="1" dirty="0">
                          <a:effectLst/>
                        </a:rPr>
                        <a:t>Richer conceptions of </a:t>
                      </a:r>
                      <a:endParaRPr lang="en-US" sz="1100" b="1" dirty="0">
                        <a:effectLst/>
                      </a:endParaRPr>
                    </a:p>
                    <a:p>
                      <a:pPr marL="0" marR="0">
                        <a:lnSpc>
                          <a:spcPct val="115000"/>
                        </a:lnSpc>
                        <a:spcBef>
                          <a:spcPts val="0"/>
                        </a:spcBef>
                        <a:spcAft>
                          <a:spcPts val="0"/>
                        </a:spcAft>
                      </a:pPr>
                      <a:r>
                        <a:rPr lang="en-US" sz="1200" b="1" dirty="0">
                          <a:effectLst/>
                        </a:rPr>
                        <a:t>learning are voiced and </a:t>
                      </a:r>
                      <a:endParaRPr lang="en-US" sz="1100" b="1" dirty="0">
                        <a:effectLst/>
                      </a:endParaRPr>
                    </a:p>
                    <a:p>
                      <a:pPr marL="0" marR="0">
                        <a:lnSpc>
                          <a:spcPct val="115000"/>
                        </a:lnSpc>
                        <a:spcBef>
                          <a:spcPts val="0"/>
                        </a:spcBef>
                        <a:spcAft>
                          <a:spcPts val="0"/>
                        </a:spcAft>
                      </a:pPr>
                      <a:r>
                        <a:rPr lang="en-US" sz="1200" b="1" dirty="0">
                          <a:effectLst/>
                        </a:rPr>
                        <a:t>further reflective inquiry </a:t>
                      </a:r>
                      <a:endParaRPr lang="en-US" sz="1100" b="1" dirty="0">
                        <a:effectLst/>
                      </a:endParaRPr>
                    </a:p>
                    <a:p>
                      <a:pPr marL="0" marR="0">
                        <a:lnSpc>
                          <a:spcPct val="115000"/>
                        </a:lnSpc>
                        <a:spcBef>
                          <a:spcPts val="0"/>
                        </a:spcBef>
                        <a:spcAft>
                          <a:spcPts val="0"/>
                        </a:spcAft>
                      </a:pPr>
                      <a:r>
                        <a:rPr lang="en-US" sz="1200" b="1" dirty="0">
                          <a:effectLst/>
                        </a:rPr>
                        <a:t>is encouraged</a:t>
                      </a:r>
                      <a:endParaRPr lang="en-US" sz="1100" b="1" dirty="0">
                        <a:effectLst/>
                        <a:latin typeface="Calibri"/>
                        <a:ea typeface="Times New Roman"/>
                        <a:cs typeface="Times New Roman"/>
                      </a:endParaRPr>
                    </a:p>
                  </a:txBody>
                  <a:tcPr marL="44723" marR="44723" marT="0" marB="0"/>
                </a:tc>
              </a:tr>
              <a:tr h="1051641">
                <a:tc>
                  <a:txBody>
                    <a:bodyPr/>
                    <a:lstStyle/>
                    <a:p>
                      <a:pPr marL="0" marR="0">
                        <a:lnSpc>
                          <a:spcPct val="115000"/>
                        </a:lnSpc>
                        <a:spcBef>
                          <a:spcPts val="0"/>
                        </a:spcBef>
                        <a:spcAft>
                          <a:spcPts val="0"/>
                        </a:spcAft>
                      </a:pPr>
                      <a:r>
                        <a:rPr lang="en-US" sz="800" dirty="0">
                          <a:effectLst/>
                        </a:rPr>
                        <a:t>Apply</a:t>
                      </a:r>
                      <a:endParaRPr lang="en-US" sz="700" dirty="0">
                        <a:effectLst/>
                        <a:latin typeface="Calibri"/>
                        <a:ea typeface="Times New Roman"/>
                        <a:cs typeface="Times New Roman"/>
                      </a:endParaRPr>
                    </a:p>
                  </a:txBody>
                  <a:tcPr marL="44723" marR="44723" marT="0" marB="0"/>
                </a:tc>
                <a:tc>
                  <a:txBody>
                    <a:bodyPr/>
                    <a:lstStyle/>
                    <a:p>
                      <a:pPr marL="0" marR="0">
                        <a:lnSpc>
                          <a:spcPct val="115000"/>
                        </a:lnSpc>
                        <a:spcBef>
                          <a:spcPts val="0"/>
                        </a:spcBef>
                        <a:spcAft>
                          <a:spcPts val="0"/>
                        </a:spcAft>
                      </a:pPr>
                      <a:r>
                        <a:rPr lang="en-US" sz="1200" b="1" dirty="0">
                          <a:effectLst/>
                        </a:rPr>
                        <a:t>Future action is planned </a:t>
                      </a:r>
                      <a:endParaRPr lang="en-US" sz="1100" b="1" dirty="0">
                        <a:effectLst/>
                      </a:endParaRPr>
                    </a:p>
                    <a:p>
                      <a:pPr marL="0" marR="0">
                        <a:lnSpc>
                          <a:spcPct val="115000"/>
                        </a:lnSpc>
                        <a:spcBef>
                          <a:spcPts val="0"/>
                        </a:spcBef>
                        <a:spcAft>
                          <a:spcPts val="0"/>
                        </a:spcAft>
                      </a:pPr>
                      <a:r>
                        <a:rPr lang="en-US" sz="1200" b="1" dirty="0">
                          <a:effectLst/>
                        </a:rPr>
                        <a:t>in light of new under-standing. Transfer to </a:t>
                      </a:r>
                      <a:endParaRPr lang="en-US" sz="1100" b="1" dirty="0">
                        <a:effectLst/>
                      </a:endParaRPr>
                    </a:p>
                    <a:p>
                      <a:pPr marL="0" marR="0">
                        <a:lnSpc>
                          <a:spcPct val="115000"/>
                        </a:lnSpc>
                        <a:spcBef>
                          <a:spcPts val="0"/>
                        </a:spcBef>
                        <a:spcAft>
                          <a:spcPts val="0"/>
                        </a:spcAft>
                      </a:pPr>
                      <a:r>
                        <a:rPr lang="en-US" sz="1200" b="1" dirty="0">
                          <a:effectLst/>
                        </a:rPr>
                        <a:t>other situations is </a:t>
                      </a:r>
                      <a:endParaRPr lang="en-US" sz="1100" b="1" dirty="0">
                        <a:effectLst/>
                      </a:endParaRPr>
                    </a:p>
                    <a:p>
                      <a:pPr marL="0" marR="0">
                        <a:lnSpc>
                          <a:spcPct val="115000"/>
                        </a:lnSpc>
                        <a:spcBef>
                          <a:spcPts val="0"/>
                        </a:spcBef>
                        <a:spcAft>
                          <a:spcPts val="0"/>
                        </a:spcAft>
                      </a:pPr>
                      <a:r>
                        <a:rPr lang="en-US" sz="1200" b="1" dirty="0">
                          <a:effectLst/>
                        </a:rPr>
                        <a:t>examined</a:t>
                      </a:r>
                      <a:endParaRPr lang="en-US" sz="1100" b="1" dirty="0">
                        <a:effectLst/>
                        <a:latin typeface="Calibri"/>
                        <a:ea typeface="Times New Roman"/>
                        <a:cs typeface="Times New Roman"/>
                      </a:endParaRPr>
                    </a:p>
                  </a:txBody>
                  <a:tcPr marL="44723" marR="44723" marT="0" marB="0"/>
                </a:tc>
                <a:tc>
                  <a:txBody>
                    <a:bodyPr/>
                    <a:lstStyle/>
                    <a:p>
                      <a:pPr marL="0" marR="0">
                        <a:lnSpc>
                          <a:spcPct val="115000"/>
                        </a:lnSpc>
                        <a:spcBef>
                          <a:spcPts val="0"/>
                        </a:spcBef>
                        <a:spcAft>
                          <a:spcPts val="0"/>
                        </a:spcAft>
                      </a:pPr>
                      <a:r>
                        <a:rPr lang="en-US" sz="1200" b="1" dirty="0">
                          <a:effectLst/>
                        </a:rPr>
                        <a:t>Future possibilities for </a:t>
                      </a:r>
                      <a:endParaRPr lang="en-US" sz="1100" b="1" dirty="0">
                        <a:effectLst/>
                      </a:endParaRPr>
                    </a:p>
                    <a:p>
                      <a:pPr marL="0" marR="0">
                        <a:lnSpc>
                          <a:spcPct val="115000"/>
                        </a:lnSpc>
                        <a:spcBef>
                          <a:spcPts val="0"/>
                        </a:spcBef>
                        <a:spcAft>
                          <a:spcPts val="0"/>
                        </a:spcAft>
                      </a:pPr>
                      <a:r>
                        <a:rPr lang="en-US" sz="1200" b="1" dirty="0">
                          <a:effectLst/>
                        </a:rPr>
                        <a:t>group and community </a:t>
                      </a:r>
                      <a:endParaRPr lang="en-US" sz="1100" b="1" dirty="0">
                        <a:effectLst/>
                      </a:endParaRPr>
                    </a:p>
                    <a:p>
                      <a:pPr marL="0" marR="0">
                        <a:lnSpc>
                          <a:spcPct val="115000"/>
                        </a:lnSpc>
                        <a:spcBef>
                          <a:spcPts val="0"/>
                        </a:spcBef>
                        <a:spcAft>
                          <a:spcPts val="0"/>
                        </a:spcAft>
                      </a:pPr>
                      <a:r>
                        <a:rPr lang="en-US" sz="1200" b="1" dirty="0">
                          <a:effectLst/>
                        </a:rPr>
                        <a:t>learning are considered</a:t>
                      </a:r>
                      <a:endParaRPr lang="en-US" sz="1100" b="1" dirty="0">
                        <a:effectLst/>
                        <a:latin typeface="Calibri"/>
                        <a:ea typeface="Times New Roman"/>
                        <a:cs typeface="Times New Roman"/>
                      </a:endParaRPr>
                    </a:p>
                  </a:txBody>
                  <a:tcPr marL="44723" marR="44723" marT="0" marB="0"/>
                </a:tc>
                <a:tc>
                  <a:txBody>
                    <a:bodyPr/>
                    <a:lstStyle/>
                    <a:p>
                      <a:pPr marL="0" marR="0">
                        <a:lnSpc>
                          <a:spcPct val="115000"/>
                        </a:lnSpc>
                        <a:spcBef>
                          <a:spcPts val="0"/>
                        </a:spcBef>
                        <a:spcAft>
                          <a:spcPts val="0"/>
                        </a:spcAft>
                      </a:pPr>
                      <a:r>
                        <a:rPr lang="en-US" sz="1200" b="1" dirty="0">
                          <a:effectLst/>
                        </a:rPr>
                        <a:t>Plans are revised to </a:t>
                      </a:r>
                      <a:endParaRPr lang="en-US" sz="1100" b="1" dirty="0">
                        <a:effectLst/>
                      </a:endParaRPr>
                    </a:p>
                    <a:p>
                      <a:pPr marL="0" marR="0">
                        <a:lnSpc>
                          <a:spcPct val="115000"/>
                        </a:lnSpc>
                        <a:spcBef>
                          <a:spcPts val="0"/>
                        </a:spcBef>
                        <a:spcAft>
                          <a:spcPts val="0"/>
                        </a:spcAft>
                      </a:pPr>
                      <a:r>
                        <a:rPr lang="en-US" sz="1200" b="1" dirty="0">
                          <a:effectLst/>
                        </a:rPr>
                        <a:t>accommodate recent </a:t>
                      </a:r>
                      <a:endParaRPr lang="en-US" sz="1100" b="1" dirty="0">
                        <a:effectLst/>
                      </a:endParaRPr>
                    </a:p>
                    <a:p>
                      <a:pPr marL="0" marR="0">
                        <a:lnSpc>
                          <a:spcPct val="115000"/>
                        </a:lnSpc>
                        <a:spcBef>
                          <a:spcPts val="0"/>
                        </a:spcBef>
                        <a:spcAft>
                          <a:spcPts val="0"/>
                        </a:spcAft>
                      </a:pPr>
                      <a:r>
                        <a:rPr lang="en-US" sz="1200" b="1" dirty="0">
                          <a:effectLst/>
                        </a:rPr>
                        <a:t>learning</a:t>
                      </a:r>
                      <a:endParaRPr lang="en-US" sz="1100" b="1" dirty="0">
                        <a:effectLst/>
                        <a:latin typeface="Calibri"/>
                        <a:ea typeface="Times New Roman"/>
                        <a:cs typeface="Times New Roman"/>
                      </a:endParaRPr>
                    </a:p>
                  </a:txBody>
                  <a:tcPr marL="44723" marR="44723" marT="0" marB="0"/>
                </a:tc>
                <a:tc>
                  <a:txBody>
                    <a:bodyPr/>
                    <a:lstStyle/>
                    <a:p>
                      <a:pPr marL="0" marR="0">
                        <a:lnSpc>
                          <a:spcPct val="115000"/>
                        </a:lnSpc>
                        <a:spcBef>
                          <a:spcPts val="0"/>
                        </a:spcBef>
                        <a:spcAft>
                          <a:spcPts val="0"/>
                        </a:spcAft>
                      </a:pPr>
                      <a:r>
                        <a:rPr lang="en-US" sz="1200" b="1" dirty="0">
                          <a:effectLst/>
                        </a:rPr>
                        <a:t>Learners plan to notice </a:t>
                      </a:r>
                      <a:endParaRPr lang="en-US" sz="1100" b="1" dirty="0">
                        <a:effectLst/>
                      </a:endParaRPr>
                    </a:p>
                    <a:p>
                      <a:pPr marL="0" marR="0">
                        <a:lnSpc>
                          <a:spcPct val="115000"/>
                        </a:lnSpc>
                        <a:spcBef>
                          <a:spcPts val="0"/>
                        </a:spcBef>
                        <a:spcAft>
                          <a:spcPts val="0"/>
                        </a:spcAft>
                      </a:pPr>
                      <a:r>
                        <a:rPr lang="en-US" sz="1200" b="1" dirty="0">
                          <a:effectLst/>
                        </a:rPr>
                        <a:t>more and to experiment </a:t>
                      </a:r>
                      <a:endParaRPr lang="en-US" sz="1100" b="1" dirty="0">
                        <a:effectLst/>
                      </a:endParaRPr>
                    </a:p>
                    <a:p>
                      <a:pPr marL="0" marR="0">
                        <a:lnSpc>
                          <a:spcPct val="115000"/>
                        </a:lnSpc>
                        <a:spcBef>
                          <a:spcPts val="0"/>
                        </a:spcBef>
                        <a:spcAft>
                          <a:spcPts val="0"/>
                        </a:spcAft>
                      </a:pPr>
                      <a:r>
                        <a:rPr lang="en-US" sz="1200" b="1" dirty="0">
                          <a:effectLst/>
                        </a:rPr>
                        <a:t>with their approach to </a:t>
                      </a:r>
                      <a:endParaRPr lang="en-US" sz="1100" b="1" dirty="0">
                        <a:effectLst/>
                      </a:endParaRPr>
                    </a:p>
                    <a:p>
                      <a:pPr marL="0" marR="0">
                        <a:lnSpc>
                          <a:spcPct val="115000"/>
                        </a:lnSpc>
                        <a:spcBef>
                          <a:spcPts val="0"/>
                        </a:spcBef>
                        <a:spcAft>
                          <a:spcPts val="0"/>
                        </a:spcAft>
                      </a:pPr>
                      <a:r>
                        <a:rPr lang="en-US" sz="1200" b="1" dirty="0">
                          <a:effectLst/>
                        </a:rPr>
                        <a:t>learning</a:t>
                      </a:r>
                      <a:endParaRPr lang="en-US" sz="1100" b="1" dirty="0">
                        <a:effectLst/>
                        <a:latin typeface="Calibri"/>
                        <a:ea typeface="Times New Roman"/>
                        <a:cs typeface="Times New Roman"/>
                      </a:endParaRPr>
                    </a:p>
                  </a:txBody>
                  <a:tcPr marL="44723" marR="44723" marT="0" marB="0"/>
                </a:tc>
              </a:tr>
            </a:tbl>
          </a:graphicData>
        </a:graphic>
      </p:graphicFrame>
      <p:sp>
        <p:nvSpPr>
          <p:cNvPr id="53289" name="AutoShape 83"/>
          <p:cNvSpPr>
            <a:spLocks noChangeArrowheads="1"/>
          </p:cNvSpPr>
          <p:nvPr/>
        </p:nvSpPr>
        <p:spPr bwMode="auto">
          <a:xfrm rot="5400000">
            <a:off x="107950" y="2509838"/>
            <a:ext cx="725488" cy="277812"/>
          </a:xfrm>
          <a:prstGeom prst="rightArrow">
            <a:avLst>
              <a:gd name="adj1" fmla="val 50000"/>
              <a:gd name="adj2" fmla="val 87531"/>
            </a:avLst>
          </a:prstGeom>
          <a:solidFill>
            <a:srgbClr val="FFFFFF"/>
          </a:solidFill>
          <a:ln w="9525">
            <a:solidFill>
              <a:srgbClr val="000000"/>
            </a:solidFill>
            <a:miter lim="800000"/>
            <a:headEnd/>
            <a:tailEnd/>
          </a:ln>
        </p:spPr>
        <p:txBody>
          <a:bodyPr/>
          <a:lstStyle/>
          <a:p>
            <a:pPr eaLnBrk="1" hangingPunct="1"/>
            <a:endParaRPr lang="en-US"/>
          </a:p>
        </p:txBody>
      </p:sp>
      <p:sp>
        <p:nvSpPr>
          <p:cNvPr id="53290" name="AutoShape 85"/>
          <p:cNvSpPr>
            <a:spLocks noChangeArrowheads="1"/>
          </p:cNvSpPr>
          <p:nvPr/>
        </p:nvSpPr>
        <p:spPr bwMode="auto">
          <a:xfrm rot="5400000">
            <a:off x="82550" y="4949826"/>
            <a:ext cx="801687" cy="271462"/>
          </a:xfrm>
          <a:prstGeom prst="rightArrow">
            <a:avLst>
              <a:gd name="adj1" fmla="val 50000"/>
              <a:gd name="adj2" fmla="val 87817"/>
            </a:avLst>
          </a:prstGeom>
          <a:solidFill>
            <a:srgbClr val="FFFFFF"/>
          </a:solidFill>
          <a:ln w="9525">
            <a:solidFill>
              <a:srgbClr val="000000"/>
            </a:solidFill>
            <a:miter lim="800000"/>
            <a:headEnd/>
            <a:tailEnd/>
          </a:ln>
        </p:spPr>
        <p:txBody>
          <a:bodyPr/>
          <a:lstStyle/>
          <a:p>
            <a:pPr eaLnBrk="1" hangingPunct="1"/>
            <a:endParaRPr lang="en-US"/>
          </a:p>
        </p:txBody>
      </p:sp>
      <p:sp>
        <p:nvSpPr>
          <p:cNvPr id="53291" name="AutoShape 86"/>
          <p:cNvSpPr>
            <a:spLocks noChangeArrowheads="1"/>
          </p:cNvSpPr>
          <p:nvPr/>
        </p:nvSpPr>
        <p:spPr bwMode="auto">
          <a:xfrm rot="5400000">
            <a:off x="45244" y="3699669"/>
            <a:ext cx="874712" cy="279400"/>
          </a:xfrm>
          <a:prstGeom prst="rightArrow">
            <a:avLst>
              <a:gd name="adj1" fmla="val 50000"/>
              <a:gd name="adj2" fmla="val 87630"/>
            </a:avLst>
          </a:prstGeom>
          <a:solidFill>
            <a:srgbClr val="FFFFFF"/>
          </a:solidFill>
          <a:ln w="9525">
            <a:solidFill>
              <a:srgbClr val="000000"/>
            </a:solidFill>
            <a:miter lim="800000"/>
            <a:headEnd/>
            <a:tailEnd/>
          </a:ln>
        </p:spPr>
        <p:txBody>
          <a:bodyPr/>
          <a:lstStyle/>
          <a:p>
            <a:pPr eaLnBrk="1" hangingPunct="1"/>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a:xfrm>
            <a:off x="381000" y="457200"/>
            <a:ext cx="8229600" cy="1524000"/>
          </a:xfrm>
        </p:spPr>
        <p:txBody>
          <a:bodyPr/>
          <a:lstStyle/>
          <a:p>
            <a:pPr eaLnBrk="1" hangingPunct="1"/>
            <a:r>
              <a:rPr lang="en-US" sz="5400" b="1" smtClean="0">
                <a:solidFill>
                  <a:srgbClr val="FFFF00"/>
                </a:solidFill>
              </a:rPr>
              <a:t>Towards more effective learning in our classroom:</a:t>
            </a:r>
            <a:endParaRPr lang="en-US" sz="8000" smtClean="0">
              <a:solidFill>
                <a:srgbClr val="FFFF00"/>
              </a:solidFill>
            </a:endParaRPr>
          </a:p>
        </p:txBody>
      </p:sp>
      <p:sp>
        <p:nvSpPr>
          <p:cNvPr id="27651" name="Rectangle 3"/>
          <p:cNvSpPr>
            <a:spLocks noChangeArrowheads="1"/>
          </p:cNvSpPr>
          <p:nvPr/>
        </p:nvSpPr>
        <p:spPr bwMode="auto">
          <a:xfrm>
            <a:off x="381000" y="2362200"/>
            <a:ext cx="8534400" cy="31085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342900" indent="-342900" algn="just" eaLnBrk="1" hangingPunct="1">
              <a:buFont typeface="Calibri" pitchFamily="34" charset="0"/>
              <a:buAutoNum type="arabicPeriod"/>
              <a:defRPr/>
            </a:pPr>
            <a:r>
              <a:rPr lang="en-US" sz="2800" dirty="0">
                <a:solidFill>
                  <a:schemeClr val="bg1"/>
                </a:solidFill>
              </a:rPr>
              <a:t>Making a change: Teachers should believe that change is required and should start with aspect nearest to them. Example: Try banning the word ‘work’ from the classroom and substitute the word ‘work’ by ‘learning’.</a:t>
            </a:r>
          </a:p>
          <a:p>
            <a:pPr algn="just" eaLnBrk="1" hangingPunct="1">
              <a:defRPr/>
            </a:pPr>
            <a:endParaRPr lang="en-US" sz="2800" dirty="0">
              <a:solidFill>
                <a:schemeClr val="bg1"/>
              </a:solidFill>
            </a:endParaRPr>
          </a:p>
          <a:p>
            <a:pPr marL="514350" indent="-514350" algn="just" eaLnBrk="1" hangingPunct="1">
              <a:buFont typeface="+mj-lt"/>
              <a:buAutoNum type="arabicPeriod" startAt="2"/>
              <a:defRPr/>
            </a:pPr>
            <a:r>
              <a:rPr lang="en-US" sz="2800" dirty="0">
                <a:solidFill>
                  <a:schemeClr val="bg1"/>
                </a:solidFill>
              </a:rPr>
              <a:t>Working against the grain: a focus on ‘learning’ is seem as ‘against the grain’</a:t>
            </a:r>
          </a:p>
        </p:txBody>
      </p:sp>
      <p:sp>
        <p:nvSpPr>
          <p:cNvPr id="54276" name="Title 1"/>
          <p:cNvSpPr txBox="1">
            <a:spLocks/>
          </p:cNvSpPr>
          <p:nvPr/>
        </p:nvSpPr>
        <p:spPr bwMode="auto">
          <a:xfrm>
            <a:off x="533400" y="5867400"/>
            <a:ext cx="82296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r" eaLnBrk="1" hangingPunct="1"/>
            <a:r>
              <a:rPr lang="en-US" sz="3600" b="1" dirty="0">
                <a:solidFill>
                  <a:srgbClr val="FFFF00"/>
                </a:solidFill>
              </a:rPr>
              <a:t>Contd. </a:t>
            </a:r>
            <a:endParaRPr lang="en-US" sz="4400" dirty="0">
              <a:solidFill>
                <a:srgbClr val="FFFF00"/>
              </a:solidFill>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533400"/>
            <a:ext cx="8458200" cy="5754688"/>
          </a:xfrm>
          <a:prstGeom prst="rect">
            <a:avLst/>
          </a:prstGeom>
        </p:spPr>
        <p:txBody>
          <a:bodyPr>
            <a:spAutoFit/>
          </a:bodyPr>
          <a:lstStyle/>
          <a:p>
            <a:pPr marL="514350" indent="-514350" algn="just" eaLnBrk="1" hangingPunct="1">
              <a:buFont typeface="+mj-lt"/>
              <a:buAutoNum type="arabicPeriod" startAt="3"/>
              <a:defRPr/>
            </a:pPr>
            <a:r>
              <a:rPr lang="en-US" sz="3200" dirty="0">
                <a:solidFill>
                  <a:schemeClr val="bg1"/>
                </a:solidFill>
              </a:rPr>
              <a:t>Resolves the tension: Teachers should take responsibility of the student’s performance. Teacher’s authority and teaching decision are best based on their knowledge of student as learner.</a:t>
            </a:r>
          </a:p>
          <a:p>
            <a:pPr algn="just" eaLnBrk="1" hangingPunct="1">
              <a:defRPr/>
            </a:pPr>
            <a:endParaRPr lang="en-US" sz="1400" dirty="0">
              <a:solidFill>
                <a:schemeClr val="bg1"/>
              </a:solidFill>
            </a:endParaRPr>
          </a:p>
          <a:p>
            <a:pPr marL="514350" indent="-514350" algn="just" eaLnBrk="1" hangingPunct="1">
              <a:buFont typeface="+mj-lt"/>
              <a:buAutoNum type="arabicPeriod" startAt="4"/>
              <a:defRPr/>
            </a:pPr>
            <a:r>
              <a:rPr lang="en-US" sz="3200" dirty="0">
                <a:solidFill>
                  <a:schemeClr val="bg1"/>
                </a:solidFill>
              </a:rPr>
              <a:t>Focusing on learning: Knowledge is constructed by the learner and teaching is a matter of creating an environment for learning</a:t>
            </a:r>
          </a:p>
          <a:p>
            <a:pPr algn="just" eaLnBrk="1" hangingPunct="1">
              <a:defRPr/>
            </a:pPr>
            <a:endParaRPr lang="en-US" sz="2800" dirty="0">
              <a:solidFill>
                <a:schemeClr val="bg1"/>
              </a:solidFill>
            </a:endParaRPr>
          </a:p>
          <a:p>
            <a:pPr marL="514350" indent="-514350" algn="just" eaLnBrk="1" hangingPunct="1">
              <a:buFont typeface="+mj-lt"/>
              <a:buAutoNum type="arabicPeriod" startAt="5"/>
              <a:defRPr/>
            </a:pPr>
            <a:r>
              <a:rPr lang="en-US" sz="3200" dirty="0">
                <a:solidFill>
                  <a:schemeClr val="bg1"/>
                </a:solidFill>
              </a:rPr>
              <a:t>Professional culture: Teaching is a professional voice and is a collegial activity</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a:xfrm>
            <a:off x="381000" y="228600"/>
            <a:ext cx="8305800" cy="6248400"/>
          </a:xfrm>
        </p:spPr>
        <p:txBody>
          <a:bodyPr/>
          <a:lstStyle/>
          <a:p>
            <a:pPr algn="l" eaLnBrk="1" hangingPunct="1"/>
            <a:r>
              <a:rPr lang="en-US" sz="3000" b="1" dirty="0" smtClean="0">
                <a:solidFill>
                  <a:schemeClr val="bg1"/>
                </a:solidFill>
              </a:rPr>
              <a:t>Ref: </a:t>
            </a:r>
            <a:r>
              <a:rPr lang="en-US" sz="3000" dirty="0" smtClean="0">
                <a:solidFill>
                  <a:schemeClr val="bg1"/>
                </a:solidFill>
              </a:rPr>
              <a:t/>
            </a:r>
            <a:br>
              <a:rPr lang="en-US" sz="3000" dirty="0" smtClean="0">
                <a:solidFill>
                  <a:schemeClr val="bg1"/>
                </a:solidFill>
              </a:rPr>
            </a:br>
            <a:r>
              <a:rPr lang="en-US" sz="3000" dirty="0" smtClean="0">
                <a:solidFill>
                  <a:schemeClr val="bg1"/>
                </a:solidFill>
              </a:rPr>
              <a:t>Effective leaning</a:t>
            </a:r>
            <a:br>
              <a:rPr lang="en-US" sz="3000" dirty="0" smtClean="0">
                <a:solidFill>
                  <a:schemeClr val="bg1"/>
                </a:solidFill>
              </a:rPr>
            </a:br>
            <a:r>
              <a:rPr lang="en-US" sz="3000" dirty="0" smtClean="0">
                <a:solidFill>
                  <a:schemeClr val="bg1"/>
                </a:solidFill>
              </a:rPr>
              <a:t>National school improvement Bulletin-17</a:t>
            </a:r>
            <a:br>
              <a:rPr lang="en-US" sz="3000" dirty="0" smtClean="0">
                <a:solidFill>
                  <a:schemeClr val="bg1"/>
                </a:solidFill>
              </a:rPr>
            </a:br>
            <a:r>
              <a:rPr lang="en-US" sz="3000" dirty="0" smtClean="0">
                <a:solidFill>
                  <a:schemeClr val="bg1"/>
                </a:solidFill>
              </a:rPr>
              <a:t>Summer 2002</a:t>
            </a:r>
            <a:br>
              <a:rPr lang="en-US" sz="3000" dirty="0" smtClean="0">
                <a:solidFill>
                  <a:schemeClr val="bg1"/>
                </a:solidFill>
              </a:rPr>
            </a:br>
            <a:r>
              <a:rPr lang="en-US" sz="3000" dirty="0" smtClean="0">
                <a:solidFill>
                  <a:schemeClr val="bg1"/>
                </a:solidFill>
              </a:rPr>
              <a:t>Institute of Education</a:t>
            </a:r>
            <a:br>
              <a:rPr lang="en-US" sz="3000" dirty="0" smtClean="0">
                <a:solidFill>
                  <a:schemeClr val="bg1"/>
                </a:solidFill>
              </a:rPr>
            </a:br>
            <a:r>
              <a:rPr lang="en-US" sz="3000" dirty="0" smtClean="0">
                <a:solidFill>
                  <a:schemeClr val="bg1"/>
                </a:solidFill>
              </a:rPr>
              <a:t>University of London</a:t>
            </a:r>
            <a:br>
              <a:rPr lang="en-US" sz="3000" dirty="0" smtClean="0">
                <a:solidFill>
                  <a:schemeClr val="bg1"/>
                </a:solidFill>
              </a:rPr>
            </a:br>
            <a:r>
              <a:rPr lang="en-US" sz="3000" dirty="0" smtClean="0">
                <a:solidFill>
                  <a:schemeClr val="bg1"/>
                </a:solidFill>
              </a:rPr>
              <a:t>Effective Teaching</a:t>
            </a:r>
            <a:br>
              <a:rPr lang="en-US" sz="3000" dirty="0" smtClean="0">
                <a:solidFill>
                  <a:schemeClr val="bg1"/>
                </a:solidFill>
              </a:rPr>
            </a:br>
            <a:r>
              <a:rPr lang="en-US" sz="3000" dirty="0" smtClean="0">
                <a:solidFill>
                  <a:schemeClr val="bg1"/>
                </a:solidFill>
              </a:rPr>
              <a:t>Dept. of Education and Training</a:t>
            </a:r>
            <a:br>
              <a:rPr lang="en-US" sz="3000" dirty="0" smtClean="0">
                <a:solidFill>
                  <a:schemeClr val="bg1"/>
                </a:solidFill>
              </a:rPr>
            </a:br>
            <a:r>
              <a:rPr lang="en-US" sz="3000" dirty="0" smtClean="0">
                <a:solidFill>
                  <a:schemeClr val="bg1"/>
                </a:solidFill>
              </a:rPr>
              <a:t>The Government of Western Australia</a:t>
            </a:r>
            <a:br>
              <a:rPr lang="en-US" sz="3000" dirty="0" smtClean="0">
                <a:solidFill>
                  <a:schemeClr val="bg1"/>
                </a:solidFill>
              </a:rPr>
            </a:br>
            <a:r>
              <a:rPr lang="en-US" sz="3000" dirty="0" smtClean="0">
                <a:solidFill>
                  <a:schemeClr val="bg1"/>
                </a:solidFill>
              </a:rPr>
              <a:t>Characteristics of effective teaching</a:t>
            </a:r>
            <a:br>
              <a:rPr lang="en-US" sz="3000" dirty="0" smtClean="0">
                <a:solidFill>
                  <a:schemeClr val="bg1"/>
                </a:solidFill>
              </a:rPr>
            </a:br>
            <a:r>
              <a:rPr lang="en-US" sz="3000" dirty="0" err="1" smtClean="0">
                <a:solidFill>
                  <a:schemeClr val="bg1"/>
                </a:solidFill>
              </a:rPr>
              <a:t>Cheryll</a:t>
            </a:r>
            <a:r>
              <a:rPr lang="en-US" sz="3000" dirty="0" smtClean="0">
                <a:solidFill>
                  <a:schemeClr val="bg1"/>
                </a:solidFill>
              </a:rPr>
              <a:t> M. Adams and Rebecca L. Pierce</a:t>
            </a:r>
            <a:br>
              <a:rPr lang="en-US" sz="3000" dirty="0" smtClean="0">
                <a:solidFill>
                  <a:schemeClr val="bg1"/>
                </a:solidFill>
              </a:rPr>
            </a:br>
            <a:r>
              <a:rPr lang="en-US" sz="3000" dirty="0" smtClean="0">
                <a:solidFill>
                  <a:schemeClr val="bg1"/>
                </a:solidFill>
              </a:rPr>
              <a:t>Handbook of Educational Ideas and practices</a:t>
            </a:r>
            <a:br>
              <a:rPr lang="en-US" sz="3000" dirty="0" smtClean="0">
                <a:solidFill>
                  <a:schemeClr val="bg1"/>
                </a:solidFill>
              </a:rPr>
            </a:br>
            <a:r>
              <a:rPr lang="en-US" sz="3000" dirty="0" smtClean="0">
                <a:solidFill>
                  <a:schemeClr val="bg1"/>
                </a:solidFill>
              </a:rPr>
              <a:t>Noel </a:t>
            </a:r>
            <a:r>
              <a:rPr lang="en-US" sz="3000" dirty="0" err="1" smtClean="0">
                <a:solidFill>
                  <a:schemeClr val="bg1"/>
                </a:solidFill>
              </a:rPr>
              <a:t>Entwistle</a:t>
            </a:r>
            <a:r>
              <a:rPr lang="en-US" sz="3000" dirty="0" smtClean="0">
                <a:solidFill>
                  <a:schemeClr val="bg1"/>
                </a:solidFill>
              </a:rPr>
              <a:t/>
            </a:r>
            <a:br>
              <a:rPr lang="en-US" sz="3000" dirty="0" smtClean="0">
                <a:solidFill>
                  <a:schemeClr val="bg1"/>
                </a:solidFill>
              </a:rPr>
            </a:br>
            <a:r>
              <a:rPr lang="en-US" sz="3000" dirty="0" smtClean="0">
                <a:solidFill>
                  <a:schemeClr val="bg1"/>
                </a:solidFill>
              </a:rPr>
              <a:t>Routledge,1990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457200" y="1143000"/>
            <a:ext cx="8229600" cy="1066800"/>
          </a:xfrm>
        </p:spPr>
        <p:txBody>
          <a:bodyPr/>
          <a:lstStyle/>
          <a:p>
            <a:pPr eaLnBrk="1" hangingPunct="1"/>
            <a:r>
              <a:rPr lang="en-US" sz="5400" b="1" smtClean="0">
                <a:solidFill>
                  <a:srgbClr val="FFFF00"/>
                </a:solidFill>
              </a:rPr>
              <a:t>What is teaching?</a:t>
            </a:r>
            <a:endParaRPr lang="en-US" sz="5400" smtClean="0">
              <a:solidFill>
                <a:srgbClr val="FFFF00"/>
              </a:solidFill>
            </a:endParaRPr>
          </a:p>
        </p:txBody>
      </p:sp>
      <p:sp>
        <p:nvSpPr>
          <p:cNvPr id="20483" name="Content Placeholder 2"/>
          <p:cNvSpPr>
            <a:spLocks noGrp="1"/>
          </p:cNvSpPr>
          <p:nvPr>
            <p:ph idx="1"/>
          </p:nvPr>
        </p:nvSpPr>
        <p:spPr>
          <a:xfrm>
            <a:off x="457200" y="2667000"/>
            <a:ext cx="8229600" cy="2590800"/>
          </a:xfrm>
        </p:spPr>
        <p:txBody>
          <a:bodyPr/>
          <a:lstStyle/>
          <a:p>
            <a:pPr marL="0" indent="0" eaLnBrk="1" hangingPunct="1">
              <a:buFont typeface="Arial" charset="0"/>
              <a:buNone/>
            </a:pPr>
            <a:r>
              <a:rPr lang="en-US" smtClean="0">
                <a:solidFill>
                  <a:schemeClr val="bg1"/>
                </a:solidFill>
              </a:rPr>
              <a:t>Teaching may be defined as interaction between teacher and students under teacher’s responsibility in order to bring about expected changes in the students behavior</a:t>
            </a:r>
          </a:p>
          <a:p>
            <a:pPr marL="0" indent="0" eaLnBrk="1" hangingPunct="1">
              <a:buFont typeface="Arial" charset="0"/>
              <a:buNone/>
            </a:pPr>
            <a:endParaRPr lang="en-US"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304800" y="609600"/>
            <a:ext cx="8610600" cy="1143000"/>
          </a:xfrm>
        </p:spPr>
        <p:txBody>
          <a:bodyPr/>
          <a:lstStyle/>
          <a:p>
            <a:pPr eaLnBrk="1" hangingPunct="1">
              <a:defRPr/>
            </a:pPr>
            <a:r>
              <a:rPr lang="en-US" sz="4800" b="1" dirty="0" smtClean="0">
                <a:solidFill>
                  <a:schemeClr val="tx1"/>
                </a:solidFill>
                <a:latin typeface="Tahoma" pitchFamily="34" charset="0"/>
              </a:rPr>
              <a:t>Teaching</a:t>
            </a:r>
            <a:r>
              <a:rPr lang="en-US" dirty="0" smtClean="0">
                <a:latin typeface="Comic Sans MS" pitchFamily="66" charset="0"/>
              </a:rPr>
              <a:t> </a:t>
            </a:r>
          </a:p>
        </p:txBody>
      </p:sp>
      <p:sp>
        <p:nvSpPr>
          <p:cNvPr id="4099" name="Rectangle 3"/>
          <p:cNvSpPr>
            <a:spLocks noGrp="1" noChangeArrowheads="1"/>
          </p:cNvSpPr>
          <p:nvPr>
            <p:ph type="subTitle" idx="1"/>
          </p:nvPr>
        </p:nvSpPr>
        <p:spPr>
          <a:xfrm>
            <a:off x="1371600" y="2057400"/>
            <a:ext cx="7315200" cy="4419600"/>
          </a:xfrm>
        </p:spPr>
        <p:txBody>
          <a:bodyPr/>
          <a:lstStyle/>
          <a:p>
            <a:pPr marL="463550" indent="-463550" algn="just" eaLnBrk="1" hangingPunct="1">
              <a:buFont typeface="Wingdings" pitchFamily="2" charset="2"/>
              <a:buChar char="Ø"/>
              <a:defRPr/>
            </a:pPr>
            <a:r>
              <a:rPr lang="en-US" sz="3600" dirty="0" smtClean="0">
                <a:latin typeface="Times New Roman" pitchFamily="18" charset="0"/>
              </a:rPr>
              <a:t>Teaching  is usually meant to impart or transfer knowledge</a:t>
            </a:r>
          </a:p>
          <a:p>
            <a:pPr marL="463550" indent="-463550" algn="just" eaLnBrk="1" hangingPunct="1">
              <a:defRPr/>
            </a:pPr>
            <a:endParaRPr lang="en-US" sz="1000" dirty="0" smtClean="0">
              <a:latin typeface="Times New Roman" pitchFamily="18" charset="0"/>
            </a:endParaRPr>
          </a:p>
          <a:p>
            <a:pPr marL="463550" indent="-463550" algn="just" eaLnBrk="1" hangingPunct="1">
              <a:buFont typeface="Wingdings" pitchFamily="2" charset="2"/>
              <a:buChar char="Ø"/>
              <a:defRPr/>
            </a:pPr>
            <a:r>
              <a:rPr lang="en-US" sz="3600" dirty="0" smtClean="0">
                <a:latin typeface="Times New Roman" pitchFamily="18" charset="0"/>
              </a:rPr>
              <a:t>Teaching is concerned with providing students opportunities to learn</a:t>
            </a:r>
          </a:p>
          <a:p>
            <a:pPr marL="463550" indent="-463550" eaLnBrk="1" hangingPunct="1">
              <a:buFont typeface="Wingdings" pitchFamily="2" charset="2"/>
              <a:buChar char="Ø"/>
              <a:defRPr/>
            </a:pPr>
            <a:endParaRPr lang="en-US" sz="4000" dirty="0" smtClean="0">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0" presetClass="entr" presetSubtype="0"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fade">
                                      <p:cBhvr>
                                        <p:cTn id="7" dur="400" decel="100000"/>
                                        <p:tgtEl>
                                          <p:spTgt spid="4099">
                                            <p:txEl>
                                              <p:pRg st="0" end="0"/>
                                            </p:txEl>
                                          </p:spTgt>
                                        </p:tgtEl>
                                      </p:cBhvr>
                                    </p:animEffect>
                                    <p:anim calcmode="lin" valueType="num">
                                      <p:cBhvr>
                                        <p:cTn id="8" dur="400" decel="100000" fill="hold"/>
                                        <p:tgtEl>
                                          <p:spTgt spid="4099">
                                            <p:txEl>
                                              <p:pRg st="0" end="0"/>
                                            </p:txEl>
                                          </p:spTgt>
                                        </p:tgtEl>
                                        <p:attrNameLst>
                                          <p:attrName>style.rotation</p:attrName>
                                        </p:attrNameLst>
                                      </p:cBhvr>
                                      <p:tavLst>
                                        <p:tav tm="0">
                                          <p:val>
                                            <p:fltVal val="-90"/>
                                          </p:val>
                                        </p:tav>
                                        <p:tav tm="100000">
                                          <p:val>
                                            <p:fltVal val="0"/>
                                          </p:val>
                                        </p:tav>
                                      </p:tavLst>
                                    </p:anim>
                                    <p:anim calcmode="lin" valueType="num">
                                      <p:cBhvr>
                                        <p:cTn id="9" dur="400" decel="100000" fill="hold"/>
                                        <p:tgtEl>
                                          <p:spTgt spid="4099">
                                            <p:txEl>
                                              <p:pRg st="0" end="0"/>
                                            </p:txEl>
                                          </p:spTgt>
                                        </p:tgtEl>
                                        <p:attrNameLst>
                                          <p:attrName>ppt_x</p:attrName>
                                        </p:attrNameLst>
                                      </p:cBhvr>
                                      <p:tavLst>
                                        <p:tav tm="0">
                                          <p:val>
                                            <p:strVal val="#ppt_x+0.4"/>
                                          </p:val>
                                        </p:tav>
                                        <p:tav tm="100000">
                                          <p:val>
                                            <p:strVal val="#ppt_x-0.05"/>
                                          </p:val>
                                        </p:tav>
                                      </p:tavLst>
                                    </p:anim>
                                    <p:anim calcmode="lin" valueType="num">
                                      <p:cBhvr>
                                        <p:cTn id="10" dur="400" decel="100000" fill="hold"/>
                                        <p:tgtEl>
                                          <p:spTgt spid="4099">
                                            <p:txEl>
                                              <p:pRg st="0" end="0"/>
                                            </p:txEl>
                                          </p:spTgt>
                                        </p:tgtEl>
                                        <p:attrNameLst>
                                          <p:attrName>ppt_y</p:attrName>
                                        </p:attrNameLst>
                                      </p:cBhvr>
                                      <p:tavLst>
                                        <p:tav tm="0">
                                          <p:val>
                                            <p:strVal val="#ppt_y-0.4"/>
                                          </p:val>
                                        </p:tav>
                                        <p:tav tm="100000">
                                          <p:val>
                                            <p:strVal val="#ppt_y+0.1"/>
                                          </p:val>
                                        </p:tav>
                                      </p:tavLst>
                                    </p:anim>
                                    <p:anim calcmode="lin" valueType="num">
                                      <p:cBhvr>
                                        <p:cTn id="11" dur="100" accel="100000" fill="hold">
                                          <p:stCondLst>
                                            <p:cond delay="400"/>
                                          </p:stCondLst>
                                        </p:cTn>
                                        <p:tgtEl>
                                          <p:spTgt spid="4099">
                                            <p:txEl>
                                              <p:pRg st="0" end="0"/>
                                            </p:txEl>
                                          </p:spTgt>
                                        </p:tgtEl>
                                        <p:attrNameLst>
                                          <p:attrName>ppt_x</p:attrName>
                                        </p:attrNameLst>
                                      </p:cBhvr>
                                      <p:tavLst>
                                        <p:tav tm="0">
                                          <p:val>
                                            <p:strVal val="#ppt_x-0.05"/>
                                          </p:val>
                                        </p:tav>
                                        <p:tav tm="100000">
                                          <p:val>
                                            <p:strVal val="#ppt_x"/>
                                          </p:val>
                                        </p:tav>
                                      </p:tavLst>
                                    </p:anim>
                                    <p:anim calcmode="lin" valueType="num">
                                      <p:cBhvr>
                                        <p:cTn id="12" dur="100" accel="100000" fill="hold">
                                          <p:stCondLst>
                                            <p:cond delay="400"/>
                                          </p:stCondLst>
                                        </p:cTn>
                                        <p:tgtEl>
                                          <p:spTgt spid="4099">
                                            <p:txEl>
                                              <p:pRg st="0" end="0"/>
                                            </p:txEl>
                                          </p:spTgt>
                                        </p:tgtEl>
                                        <p:attrNameLst>
                                          <p:attrName>ppt_y</p:attrName>
                                        </p:attrNameLst>
                                      </p:cBhvr>
                                      <p:tavLst>
                                        <p:tav tm="0">
                                          <p:val>
                                            <p:strVal val="#ppt_y+0.1"/>
                                          </p:val>
                                        </p:tav>
                                        <p:tav tm="100000">
                                          <p:val>
                                            <p:strVal val="#ppt_y"/>
                                          </p:val>
                                        </p:tav>
                                      </p:tavLst>
                                    </p:anim>
                                  </p:childTnLst>
                                </p:cTn>
                              </p:par>
                              <p:par>
                                <p:cTn id="13" presetID="30" presetClass="entr" presetSubtype="0" fill="hold" nodeType="withEffect">
                                  <p:stCondLst>
                                    <p:cond delay="0"/>
                                  </p:stCondLst>
                                  <p:childTnLst>
                                    <p:set>
                                      <p:cBhvr>
                                        <p:cTn id="14" dur="1" fill="hold">
                                          <p:stCondLst>
                                            <p:cond delay="0"/>
                                          </p:stCondLst>
                                        </p:cTn>
                                        <p:tgtEl>
                                          <p:spTgt spid="4099">
                                            <p:txEl>
                                              <p:pRg st="2" end="2"/>
                                            </p:txEl>
                                          </p:spTgt>
                                        </p:tgtEl>
                                        <p:attrNameLst>
                                          <p:attrName>style.visibility</p:attrName>
                                        </p:attrNameLst>
                                      </p:cBhvr>
                                      <p:to>
                                        <p:strVal val="visible"/>
                                      </p:to>
                                    </p:set>
                                    <p:animEffect transition="in" filter="fade">
                                      <p:cBhvr>
                                        <p:cTn id="15" dur="400" decel="100000"/>
                                        <p:tgtEl>
                                          <p:spTgt spid="4099">
                                            <p:txEl>
                                              <p:pRg st="2" end="2"/>
                                            </p:txEl>
                                          </p:spTgt>
                                        </p:tgtEl>
                                      </p:cBhvr>
                                    </p:animEffect>
                                    <p:anim calcmode="lin" valueType="num">
                                      <p:cBhvr>
                                        <p:cTn id="16" dur="400" decel="100000" fill="hold"/>
                                        <p:tgtEl>
                                          <p:spTgt spid="4099">
                                            <p:txEl>
                                              <p:pRg st="2" end="2"/>
                                            </p:txEl>
                                          </p:spTgt>
                                        </p:tgtEl>
                                        <p:attrNameLst>
                                          <p:attrName>style.rotation</p:attrName>
                                        </p:attrNameLst>
                                      </p:cBhvr>
                                      <p:tavLst>
                                        <p:tav tm="0">
                                          <p:val>
                                            <p:fltVal val="-90"/>
                                          </p:val>
                                        </p:tav>
                                        <p:tav tm="100000">
                                          <p:val>
                                            <p:fltVal val="0"/>
                                          </p:val>
                                        </p:tav>
                                      </p:tavLst>
                                    </p:anim>
                                    <p:anim calcmode="lin" valueType="num">
                                      <p:cBhvr>
                                        <p:cTn id="17" dur="400" decel="100000" fill="hold"/>
                                        <p:tgtEl>
                                          <p:spTgt spid="4099">
                                            <p:txEl>
                                              <p:pRg st="2" end="2"/>
                                            </p:txEl>
                                          </p:spTgt>
                                        </p:tgtEl>
                                        <p:attrNameLst>
                                          <p:attrName>ppt_x</p:attrName>
                                        </p:attrNameLst>
                                      </p:cBhvr>
                                      <p:tavLst>
                                        <p:tav tm="0">
                                          <p:val>
                                            <p:strVal val="#ppt_x+0.4"/>
                                          </p:val>
                                        </p:tav>
                                        <p:tav tm="100000">
                                          <p:val>
                                            <p:strVal val="#ppt_x-0.05"/>
                                          </p:val>
                                        </p:tav>
                                      </p:tavLst>
                                    </p:anim>
                                    <p:anim calcmode="lin" valueType="num">
                                      <p:cBhvr>
                                        <p:cTn id="18" dur="400" decel="100000" fill="hold"/>
                                        <p:tgtEl>
                                          <p:spTgt spid="4099">
                                            <p:txEl>
                                              <p:pRg st="2" end="2"/>
                                            </p:txEl>
                                          </p:spTgt>
                                        </p:tgtEl>
                                        <p:attrNameLst>
                                          <p:attrName>ppt_y</p:attrName>
                                        </p:attrNameLst>
                                      </p:cBhvr>
                                      <p:tavLst>
                                        <p:tav tm="0">
                                          <p:val>
                                            <p:strVal val="#ppt_y-0.4"/>
                                          </p:val>
                                        </p:tav>
                                        <p:tav tm="100000">
                                          <p:val>
                                            <p:strVal val="#ppt_y+0.1"/>
                                          </p:val>
                                        </p:tav>
                                      </p:tavLst>
                                    </p:anim>
                                    <p:anim calcmode="lin" valueType="num">
                                      <p:cBhvr>
                                        <p:cTn id="19" dur="100" accel="100000" fill="hold">
                                          <p:stCondLst>
                                            <p:cond delay="400"/>
                                          </p:stCondLst>
                                        </p:cTn>
                                        <p:tgtEl>
                                          <p:spTgt spid="4099">
                                            <p:txEl>
                                              <p:pRg st="2" end="2"/>
                                            </p:txEl>
                                          </p:spTgt>
                                        </p:tgtEl>
                                        <p:attrNameLst>
                                          <p:attrName>ppt_x</p:attrName>
                                        </p:attrNameLst>
                                      </p:cBhvr>
                                      <p:tavLst>
                                        <p:tav tm="0">
                                          <p:val>
                                            <p:strVal val="#ppt_x-0.05"/>
                                          </p:val>
                                        </p:tav>
                                        <p:tav tm="100000">
                                          <p:val>
                                            <p:strVal val="#ppt_x"/>
                                          </p:val>
                                        </p:tav>
                                      </p:tavLst>
                                    </p:anim>
                                    <p:anim calcmode="lin" valueType="num">
                                      <p:cBhvr>
                                        <p:cTn id="20" dur="100" accel="100000" fill="hold">
                                          <p:stCondLst>
                                            <p:cond delay="400"/>
                                          </p:stCondLst>
                                        </p:cTn>
                                        <p:tgtEl>
                                          <p:spTgt spid="4099">
                                            <p:txEl>
                                              <p:pRg st="2" end="2"/>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304800" y="381000"/>
            <a:ext cx="8763000" cy="914400"/>
          </a:xfrm>
        </p:spPr>
        <p:txBody>
          <a:bodyPr/>
          <a:lstStyle/>
          <a:p>
            <a:pPr eaLnBrk="1" hangingPunct="1">
              <a:defRPr/>
            </a:pPr>
            <a:r>
              <a:rPr lang="en-US" sz="4000" b="1" dirty="0" smtClean="0">
                <a:solidFill>
                  <a:schemeClr val="tx1"/>
                </a:solidFill>
                <a:latin typeface="Tahoma" pitchFamily="34" charset="0"/>
              </a:rPr>
              <a:t>Teaching</a:t>
            </a:r>
            <a:endParaRPr lang="en-US" sz="4000" dirty="0" smtClean="0">
              <a:solidFill>
                <a:schemeClr val="tx1"/>
              </a:solidFill>
            </a:endParaRPr>
          </a:p>
        </p:txBody>
      </p:sp>
      <p:sp>
        <p:nvSpPr>
          <p:cNvPr id="48131" name="Text Box 3"/>
          <p:cNvSpPr txBox="1">
            <a:spLocks noChangeArrowheads="1"/>
          </p:cNvSpPr>
          <p:nvPr/>
        </p:nvSpPr>
        <p:spPr bwMode="auto">
          <a:xfrm>
            <a:off x="1143000" y="1524000"/>
            <a:ext cx="7620000" cy="4646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93700" indent="-393700">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just">
              <a:lnSpc>
                <a:spcPct val="90000"/>
              </a:lnSpc>
              <a:spcBef>
                <a:spcPct val="50000"/>
              </a:spcBef>
              <a:buFontTx/>
              <a:buChar char="•"/>
            </a:pPr>
            <a:r>
              <a:rPr lang="en-US" sz="3600">
                <a:solidFill>
                  <a:srgbClr val="FFFFFF"/>
                </a:solidFill>
                <a:latin typeface="Times New Roman" pitchFamily="18" charset="0"/>
              </a:rPr>
              <a:t>Organised communication</a:t>
            </a:r>
          </a:p>
          <a:p>
            <a:pPr algn="just">
              <a:lnSpc>
                <a:spcPct val="90000"/>
              </a:lnSpc>
              <a:spcBef>
                <a:spcPct val="50000"/>
              </a:spcBef>
              <a:buFontTx/>
              <a:buChar char="•"/>
            </a:pPr>
            <a:r>
              <a:rPr lang="en-US" sz="3600">
                <a:solidFill>
                  <a:srgbClr val="FFFFFF"/>
                </a:solidFill>
                <a:latin typeface="Times New Roman" pitchFamily="18" charset="0"/>
              </a:rPr>
              <a:t>Interactive process</a:t>
            </a:r>
          </a:p>
          <a:p>
            <a:pPr algn="just">
              <a:lnSpc>
                <a:spcPct val="90000"/>
              </a:lnSpc>
              <a:spcBef>
                <a:spcPct val="50000"/>
              </a:spcBef>
              <a:buFontTx/>
              <a:buChar char="•"/>
            </a:pPr>
            <a:r>
              <a:rPr lang="en-US" sz="3600">
                <a:solidFill>
                  <a:srgbClr val="FFFFFF"/>
                </a:solidFill>
                <a:latin typeface="Times New Roman" pitchFamily="18" charset="0"/>
              </a:rPr>
              <a:t>Activity concerned with learning</a:t>
            </a:r>
          </a:p>
          <a:p>
            <a:pPr algn="just">
              <a:lnSpc>
                <a:spcPct val="90000"/>
              </a:lnSpc>
              <a:spcBef>
                <a:spcPct val="50000"/>
              </a:spcBef>
              <a:buFontTx/>
              <a:buChar char="•"/>
            </a:pPr>
            <a:r>
              <a:rPr lang="en-US" sz="3600">
                <a:solidFill>
                  <a:srgbClr val="FFFFFF"/>
                </a:solidFill>
                <a:latin typeface="Times New Roman" pitchFamily="18" charset="0"/>
              </a:rPr>
              <a:t>Providing opportunities to learn</a:t>
            </a:r>
          </a:p>
          <a:p>
            <a:pPr algn="just">
              <a:lnSpc>
                <a:spcPct val="90000"/>
              </a:lnSpc>
              <a:spcBef>
                <a:spcPct val="50000"/>
              </a:spcBef>
              <a:buFontTx/>
              <a:buChar char="•"/>
            </a:pPr>
            <a:r>
              <a:rPr lang="en-US" sz="3600">
                <a:solidFill>
                  <a:srgbClr val="FFFFFF"/>
                </a:solidFill>
                <a:latin typeface="Times New Roman" pitchFamily="18" charset="0"/>
              </a:rPr>
              <a:t>Creating learning experiences to build, develop and nurture thinking ability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nodeType="clickEffect">
                                  <p:stCondLst>
                                    <p:cond delay="0"/>
                                  </p:stCondLst>
                                  <p:childTnLst>
                                    <p:set>
                                      <p:cBhvr>
                                        <p:cTn id="6" dur="1" fill="hold">
                                          <p:stCondLst>
                                            <p:cond delay="0"/>
                                          </p:stCondLst>
                                        </p:cTn>
                                        <p:tgtEl>
                                          <p:spTgt spid="48131">
                                            <p:txEl>
                                              <p:pRg st="0" end="0"/>
                                            </p:txEl>
                                          </p:spTgt>
                                        </p:tgtEl>
                                        <p:attrNameLst>
                                          <p:attrName>style.visibility</p:attrName>
                                        </p:attrNameLst>
                                      </p:cBhvr>
                                      <p:to>
                                        <p:strVal val="visible"/>
                                      </p:to>
                                    </p:set>
                                    <p:anim calcmode="lin" valueType="num">
                                      <p:cBhvr>
                                        <p:cTn id="7" dur="1000" fill="hold"/>
                                        <p:tgtEl>
                                          <p:spTgt spid="48131">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48131">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48131">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48131">
                                            <p:txEl>
                                              <p:pRg st="0" end="0"/>
                                            </p:txEl>
                                          </p:spTgt>
                                        </p:tgtEl>
                                        <p:attrNameLst>
                                          <p:attrName>ppt_y</p:attrName>
                                        </p:attrNameLst>
                                      </p:cBhvr>
                                      <p:tavLst>
                                        <p:tav tm="0" fmla="#ppt_y+(sin(-2*pi*(1-$))*-#ppt_x+cos(-2*pi*(1-$))*(1-#ppt_y))*(1-$)">
                                          <p:val>
                                            <p:fltVal val="0"/>
                                          </p:val>
                                        </p:tav>
                                        <p:tav tm="100000">
                                          <p:val>
                                            <p:fltVal val="1"/>
                                          </p:val>
                                        </p:tav>
                                      </p:tavLst>
                                    </p:anim>
                                  </p:childTnLst>
                                </p:cTn>
                              </p:par>
                              <p:par>
                                <p:cTn id="11" presetID="15" presetClass="entr" presetSubtype="0" fill="hold" nodeType="withEffect">
                                  <p:stCondLst>
                                    <p:cond delay="0"/>
                                  </p:stCondLst>
                                  <p:childTnLst>
                                    <p:set>
                                      <p:cBhvr>
                                        <p:cTn id="12" dur="1" fill="hold">
                                          <p:stCondLst>
                                            <p:cond delay="0"/>
                                          </p:stCondLst>
                                        </p:cTn>
                                        <p:tgtEl>
                                          <p:spTgt spid="48131">
                                            <p:txEl>
                                              <p:pRg st="1" end="1"/>
                                            </p:txEl>
                                          </p:spTgt>
                                        </p:tgtEl>
                                        <p:attrNameLst>
                                          <p:attrName>style.visibility</p:attrName>
                                        </p:attrNameLst>
                                      </p:cBhvr>
                                      <p:to>
                                        <p:strVal val="visible"/>
                                      </p:to>
                                    </p:set>
                                    <p:anim calcmode="lin" valueType="num">
                                      <p:cBhvr>
                                        <p:cTn id="13" dur="1000" fill="hold"/>
                                        <p:tgtEl>
                                          <p:spTgt spid="48131">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48131">
                                            <p:txEl>
                                              <p:pRg st="1" end="1"/>
                                            </p:txEl>
                                          </p:spTgt>
                                        </p:tgtEl>
                                        <p:attrNameLst>
                                          <p:attrName>ppt_h</p:attrName>
                                        </p:attrNameLst>
                                      </p:cBhvr>
                                      <p:tavLst>
                                        <p:tav tm="0">
                                          <p:val>
                                            <p:fltVal val="0"/>
                                          </p:val>
                                        </p:tav>
                                        <p:tav tm="100000">
                                          <p:val>
                                            <p:strVal val="#ppt_h"/>
                                          </p:val>
                                        </p:tav>
                                      </p:tavLst>
                                    </p:anim>
                                    <p:anim calcmode="lin" valueType="num">
                                      <p:cBhvr>
                                        <p:cTn id="15" dur="1000" fill="hold"/>
                                        <p:tgtEl>
                                          <p:spTgt spid="48131">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6" dur="1000" fill="hold"/>
                                        <p:tgtEl>
                                          <p:spTgt spid="48131">
                                            <p:txEl>
                                              <p:pRg st="1" end="1"/>
                                            </p:txEl>
                                          </p:spTgt>
                                        </p:tgtEl>
                                        <p:attrNameLst>
                                          <p:attrName>ppt_y</p:attrName>
                                        </p:attrNameLst>
                                      </p:cBhvr>
                                      <p:tavLst>
                                        <p:tav tm="0" fmla="#ppt_y+(sin(-2*pi*(1-$))*-#ppt_x+cos(-2*pi*(1-$))*(1-#ppt_y))*(1-$)">
                                          <p:val>
                                            <p:fltVal val="0"/>
                                          </p:val>
                                        </p:tav>
                                        <p:tav tm="100000">
                                          <p:val>
                                            <p:fltVal val="1"/>
                                          </p:val>
                                        </p:tav>
                                      </p:tavLst>
                                    </p:anim>
                                  </p:childTnLst>
                                </p:cTn>
                              </p:par>
                              <p:par>
                                <p:cTn id="17" presetID="15" presetClass="entr" presetSubtype="0" fill="hold" nodeType="withEffect">
                                  <p:stCondLst>
                                    <p:cond delay="0"/>
                                  </p:stCondLst>
                                  <p:childTnLst>
                                    <p:set>
                                      <p:cBhvr>
                                        <p:cTn id="18" dur="1" fill="hold">
                                          <p:stCondLst>
                                            <p:cond delay="0"/>
                                          </p:stCondLst>
                                        </p:cTn>
                                        <p:tgtEl>
                                          <p:spTgt spid="48131">
                                            <p:txEl>
                                              <p:pRg st="2" end="2"/>
                                            </p:txEl>
                                          </p:spTgt>
                                        </p:tgtEl>
                                        <p:attrNameLst>
                                          <p:attrName>style.visibility</p:attrName>
                                        </p:attrNameLst>
                                      </p:cBhvr>
                                      <p:to>
                                        <p:strVal val="visible"/>
                                      </p:to>
                                    </p:set>
                                    <p:anim calcmode="lin" valueType="num">
                                      <p:cBhvr>
                                        <p:cTn id="19" dur="1000" fill="hold"/>
                                        <p:tgtEl>
                                          <p:spTgt spid="48131">
                                            <p:txEl>
                                              <p:pRg st="2" end="2"/>
                                            </p:txEl>
                                          </p:spTgt>
                                        </p:tgtEl>
                                        <p:attrNameLst>
                                          <p:attrName>ppt_w</p:attrName>
                                        </p:attrNameLst>
                                      </p:cBhvr>
                                      <p:tavLst>
                                        <p:tav tm="0">
                                          <p:val>
                                            <p:fltVal val="0"/>
                                          </p:val>
                                        </p:tav>
                                        <p:tav tm="100000">
                                          <p:val>
                                            <p:strVal val="#ppt_w"/>
                                          </p:val>
                                        </p:tav>
                                      </p:tavLst>
                                    </p:anim>
                                    <p:anim calcmode="lin" valueType="num">
                                      <p:cBhvr>
                                        <p:cTn id="20" dur="1000" fill="hold"/>
                                        <p:tgtEl>
                                          <p:spTgt spid="48131">
                                            <p:txEl>
                                              <p:pRg st="2" end="2"/>
                                            </p:txEl>
                                          </p:spTgt>
                                        </p:tgtEl>
                                        <p:attrNameLst>
                                          <p:attrName>ppt_h</p:attrName>
                                        </p:attrNameLst>
                                      </p:cBhvr>
                                      <p:tavLst>
                                        <p:tav tm="0">
                                          <p:val>
                                            <p:fltVal val="0"/>
                                          </p:val>
                                        </p:tav>
                                        <p:tav tm="100000">
                                          <p:val>
                                            <p:strVal val="#ppt_h"/>
                                          </p:val>
                                        </p:tav>
                                      </p:tavLst>
                                    </p:anim>
                                    <p:anim calcmode="lin" valueType="num">
                                      <p:cBhvr>
                                        <p:cTn id="21" dur="1000" fill="hold"/>
                                        <p:tgtEl>
                                          <p:spTgt spid="48131">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22" dur="1000" fill="hold"/>
                                        <p:tgtEl>
                                          <p:spTgt spid="48131">
                                            <p:txEl>
                                              <p:pRg st="2" end="2"/>
                                            </p:txEl>
                                          </p:spTgt>
                                        </p:tgtEl>
                                        <p:attrNameLst>
                                          <p:attrName>ppt_y</p:attrName>
                                        </p:attrNameLst>
                                      </p:cBhvr>
                                      <p:tavLst>
                                        <p:tav tm="0" fmla="#ppt_y+(sin(-2*pi*(1-$))*-#ppt_x+cos(-2*pi*(1-$))*(1-#ppt_y))*(1-$)">
                                          <p:val>
                                            <p:fltVal val="0"/>
                                          </p:val>
                                        </p:tav>
                                        <p:tav tm="100000">
                                          <p:val>
                                            <p:fltVal val="1"/>
                                          </p:val>
                                        </p:tav>
                                      </p:tavLst>
                                    </p:anim>
                                  </p:childTnLst>
                                </p:cTn>
                              </p:par>
                              <p:par>
                                <p:cTn id="23" presetID="15" presetClass="entr" presetSubtype="0" fill="hold" nodeType="withEffect">
                                  <p:stCondLst>
                                    <p:cond delay="0"/>
                                  </p:stCondLst>
                                  <p:childTnLst>
                                    <p:set>
                                      <p:cBhvr>
                                        <p:cTn id="24" dur="1" fill="hold">
                                          <p:stCondLst>
                                            <p:cond delay="0"/>
                                          </p:stCondLst>
                                        </p:cTn>
                                        <p:tgtEl>
                                          <p:spTgt spid="48131">
                                            <p:txEl>
                                              <p:pRg st="3" end="3"/>
                                            </p:txEl>
                                          </p:spTgt>
                                        </p:tgtEl>
                                        <p:attrNameLst>
                                          <p:attrName>style.visibility</p:attrName>
                                        </p:attrNameLst>
                                      </p:cBhvr>
                                      <p:to>
                                        <p:strVal val="visible"/>
                                      </p:to>
                                    </p:set>
                                    <p:anim calcmode="lin" valueType="num">
                                      <p:cBhvr>
                                        <p:cTn id="25" dur="1000" fill="hold"/>
                                        <p:tgtEl>
                                          <p:spTgt spid="48131">
                                            <p:txEl>
                                              <p:pRg st="3" end="3"/>
                                            </p:txEl>
                                          </p:spTgt>
                                        </p:tgtEl>
                                        <p:attrNameLst>
                                          <p:attrName>ppt_w</p:attrName>
                                        </p:attrNameLst>
                                      </p:cBhvr>
                                      <p:tavLst>
                                        <p:tav tm="0">
                                          <p:val>
                                            <p:fltVal val="0"/>
                                          </p:val>
                                        </p:tav>
                                        <p:tav tm="100000">
                                          <p:val>
                                            <p:strVal val="#ppt_w"/>
                                          </p:val>
                                        </p:tav>
                                      </p:tavLst>
                                    </p:anim>
                                    <p:anim calcmode="lin" valueType="num">
                                      <p:cBhvr>
                                        <p:cTn id="26" dur="1000" fill="hold"/>
                                        <p:tgtEl>
                                          <p:spTgt spid="48131">
                                            <p:txEl>
                                              <p:pRg st="3" end="3"/>
                                            </p:txEl>
                                          </p:spTgt>
                                        </p:tgtEl>
                                        <p:attrNameLst>
                                          <p:attrName>ppt_h</p:attrName>
                                        </p:attrNameLst>
                                      </p:cBhvr>
                                      <p:tavLst>
                                        <p:tav tm="0">
                                          <p:val>
                                            <p:fltVal val="0"/>
                                          </p:val>
                                        </p:tav>
                                        <p:tav tm="100000">
                                          <p:val>
                                            <p:strVal val="#ppt_h"/>
                                          </p:val>
                                        </p:tav>
                                      </p:tavLst>
                                    </p:anim>
                                    <p:anim calcmode="lin" valueType="num">
                                      <p:cBhvr>
                                        <p:cTn id="27" dur="1000" fill="hold"/>
                                        <p:tgtEl>
                                          <p:spTgt spid="48131">
                                            <p:txEl>
                                              <p:pRg st="3" end="3"/>
                                            </p:txEl>
                                          </p:spTgt>
                                        </p:tgtEl>
                                        <p:attrNameLst>
                                          <p:attrName>ppt_x</p:attrName>
                                        </p:attrNameLst>
                                      </p:cBhvr>
                                      <p:tavLst>
                                        <p:tav tm="0" fmla="#ppt_x+(cos(-2*pi*(1-$))*-#ppt_x-sin(-2*pi*(1-$))*(1-#ppt_y))*(1-$)">
                                          <p:val>
                                            <p:fltVal val="0"/>
                                          </p:val>
                                        </p:tav>
                                        <p:tav tm="100000">
                                          <p:val>
                                            <p:fltVal val="1"/>
                                          </p:val>
                                        </p:tav>
                                      </p:tavLst>
                                    </p:anim>
                                    <p:anim calcmode="lin" valueType="num">
                                      <p:cBhvr>
                                        <p:cTn id="28" dur="1000" fill="hold"/>
                                        <p:tgtEl>
                                          <p:spTgt spid="48131">
                                            <p:txEl>
                                              <p:pRg st="3" end="3"/>
                                            </p:txEl>
                                          </p:spTgt>
                                        </p:tgtEl>
                                        <p:attrNameLst>
                                          <p:attrName>ppt_y</p:attrName>
                                        </p:attrNameLst>
                                      </p:cBhvr>
                                      <p:tavLst>
                                        <p:tav tm="0" fmla="#ppt_y+(sin(-2*pi*(1-$))*-#ppt_x+cos(-2*pi*(1-$))*(1-#ppt_y))*(1-$)">
                                          <p:val>
                                            <p:fltVal val="0"/>
                                          </p:val>
                                        </p:tav>
                                        <p:tav tm="100000">
                                          <p:val>
                                            <p:fltVal val="1"/>
                                          </p:val>
                                        </p:tav>
                                      </p:tavLst>
                                    </p:anim>
                                  </p:childTnLst>
                                </p:cTn>
                              </p:par>
                              <p:par>
                                <p:cTn id="29" presetID="15" presetClass="entr" presetSubtype="0" fill="hold" nodeType="withEffect">
                                  <p:stCondLst>
                                    <p:cond delay="0"/>
                                  </p:stCondLst>
                                  <p:childTnLst>
                                    <p:set>
                                      <p:cBhvr>
                                        <p:cTn id="30" dur="1" fill="hold">
                                          <p:stCondLst>
                                            <p:cond delay="0"/>
                                          </p:stCondLst>
                                        </p:cTn>
                                        <p:tgtEl>
                                          <p:spTgt spid="48131">
                                            <p:txEl>
                                              <p:pRg st="4" end="4"/>
                                            </p:txEl>
                                          </p:spTgt>
                                        </p:tgtEl>
                                        <p:attrNameLst>
                                          <p:attrName>style.visibility</p:attrName>
                                        </p:attrNameLst>
                                      </p:cBhvr>
                                      <p:to>
                                        <p:strVal val="visible"/>
                                      </p:to>
                                    </p:set>
                                    <p:anim calcmode="lin" valueType="num">
                                      <p:cBhvr>
                                        <p:cTn id="31" dur="1000" fill="hold"/>
                                        <p:tgtEl>
                                          <p:spTgt spid="48131">
                                            <p:txEl>
                                              <p:pRg st="4" end="4"/>
                                            </p:txEl>
                                          </p:spTgt>
                                        </p:tgtEl>
                                        <p:attrNameLst>
                                          <p:attrName>ppt_w</p:attrName>
                                        </p:attrNameLst>
                                      </p:cBhvr>
                                      <p:tavLst>
                                        <p:tav tm="0">
                                          <p:val>
                                            <p:fltVal val="0"/>
                                          </p:val>
                                        </p:tav>
                                        <p:tav tm="100000">
                                          <p:val>
                                            <p:strVal val="#ppt_w"/>
                                          </p:val>
                                        </p:tav>
                                      </p:tavLst>
                                    </p:anim>
                                    <p:anim calcmode="lin" valueType="num">
                                      <p:cBhvr>
                                        <p:cTn id="32" dur="1000" fill="hold"/>
                                        <p:tgtEl>
                                          <p:spTgt spid="48131">
                                            <p:txEl>
                                              <p:pRg st="4" end="4"/>
                                            </p:txEl>
                                          </p:spTgt>
                                        </p:tgtEl>
                                        <p:attrNameLst>
                                          <p:attrName>ppt_h</p:attrName>
                                        </p:attrNameLst>
                                      </p:cBhvr>
                                      <p:tavLst>
                                        <p:tav tm="0">
                                          <p:val>
                                            <p:fltVal val="0"/>
                                          </p:val>
                                        </p:tav>
                                        <p:tav tm="100000">
                                          <p:val>
                                            <p:strVal val="#ppt_h"/>
                                          </p:val>
                                        </p:tav>
                                      </p:tavLst>
                                    </p:anim>
                                    <p:anim calcmode="lin" valueType="num">
                                      <p:cBhvr>
                                        <p:cTn id="33" dur="1000" fill="hold"/>
                                        <p:tgtEl>
                                          <p:spTgt spid="48131">
                                            <p:txEl>
                                              <p:pRg st="4" end="4"/>
                                            </p:txEl>
                                          </p:spTgt>
                                        </p:tgtEl>
                                        <p:attrNameLst>
                                          <p:attrName>ppt_x</p:attrName>
                                        </p:attrNameLst>
                                      </p:cBhvr>
                                      <p:tavLst>
                                        <p:tav tm="0" fmla="#ppt_x+(cos(-2*pi*(1-$))*-#ppt_x-sin(-2*pi*(1-$))*(1-#ppt_y))*(1-$)">
                                          <p:val>
                                            <p:fltVal val="0"/>
                                          </p:val>
                                        </p:tav>
                                        <p:tav tm="100000">
                                          <p:val>
                                            <p:fltVal val="1"/>
                                          </p:val>
                                        </p:tav>
                                      </p:tavLst>
                                    </p:anim>
                                    <p:anim calcmode="lin" valueType="num">
                                      <p:cBhvr>
                                        <p:cTn id="34" dur="1000" fill="hold"/>
                                        <p:tgtEl>
                                          <p:spTgt spid="48131">
                                            <p:txEl>
                                              <p:pRg st="4" end="4"/>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457200" y="533400"/>
            <a:ext cx="7010400" cy="762000"/>
          </a:xfrm>
        </p:spPr>
        <p:txBody>
          <a:bodyPr/>
          <a:lstStyle/>
          <a:p>
            <a:pPr algn="l" eaLnBrk="1" hangingPunct="1"/>
            <a:r>
              <a:rPr lang="en-US" b="1" smtClean="0">
                <a:solidFill>
                  <a:srgbClr val="FFFF00"/>
                </a:solidFill>
              </a:rPr>
              <a:t>Teaching Characteristic:</a:t>
            </a:r>
            <a:endParaRPr lang="en-US" smtClean="0">
              <a:solidFill>
                <a:srgbClr val="FFFF00"/>
              </a:solidFill>
            </a:endParaRPr>
          </a:p>
        </p:txBody>
      </p:sp>
      <p:sp>
        <p:nvSpPr>
          <p:cNvPr id="3" name="Content Placeholder 2"/>
          <p:cNvSpPr>
            <a:spLocks noGrp="1"/>
          </p:cNvSpPr>
          <p:nvPr>
            <p:ph idx="1"/>
          </p:nvPr>
        </p:nvSpPr>
        <p:spPr/>
        <p:txBody>
          <a:bodyPr rtlCol="0">
            <a:normAutofit/>
          </a:bodyPr>
          <a:lstStyle/>
          <a:p>
            <a:pPr marL="514350" indent="-514350" eaLnBrk="1" fontAlgn="auto" hangingPunct="1">
              <a:spcAft>
                <a:spcPts val="0"/>
              </a:spcAft>
              <a:buFont typeface="+mj-lt"/>
              <a:buAutoNum type="arabicPeriod"/>
              <a:defRPr/>
            </a:pPr>
            <a:r>
              <a:rPr lang="en-US" dirty="0">
                <a:solidFill>
                  <a:schemeClr val="bg1"/>
                </a:solidFill>
              </a:rPr>
              <a:t>Curriculum </a:t>
            </a:r>
            <a:r>
              <a:rPr lang="en-US" dirty="0" smtClean="0">
                <a:solidFill>
                  <a:schemeClr val="bg1"/>
                </a:solidFill>
              </a:rPr>
              <a:t>content</a:t>
            </a:r>
          </a:p>
          <a:p>
            <a:pPr marL="514350" indent="-514350" eaLnBrk="1" fontAlgn="auto" hangingPunct="1">
              <a:spcAft>
                <a:spcPts val="0"/>
              </a:spcAft>
              <a:buFont typeface="+mj-lt"/>
              <a:buAutoNum type="arabicPeriod"/>
              <a:defRPr/>
            </a:pPr>
            <a:r>
              <a:rPr lang="en-US" dirty="0" smtClean="0">
                <a:solidFill>
                  <a:schemeClr val="bg1"/>
                </a:solidFill>
              </a:rPr>
              <a:t>Course </a:t>
            </a:r>
            <a:r>
              <a:rPr lang="en-US" dirty="0">
                <a:solidFill>
                  <a:schemeClr val="bg1"/>
                </a:solidFill>
              </a:rPr>
              <a:t>structure for example core or </a:t>
            </a:r>
            <a:r>
              <a:rPr lang="en-US" dirty="0" smtClean="0">
                <a:solidFill>
                  <a:schemeClr val="bg1"/>
                </a:solidFill>
              </a:rPr>
              <a:t>elective</a:t>
            </a:r>
          </a:p>
          <a:p>
            <a:pPr marL="514350" indent="-514350" eaLnBrk="1" fontAlgn="auto" hangingPunct="1">
              <a:spcAft>
                <a:spcPts val="0"/>
              </a:spcAft>
              <a:buFont typeface="+mj-lt"/>
              <a:buAutoNum type="arabicPeriod"/>
              <a:defRPr/>
            </a:pPr>
            <a:r>
              <a:rPr lang="en-US" dirty="0" smtClean="0">
                <a:solidFill>
                  <a:schemeClr val="bg1"/>
                </a:solidFill>
              </a:rPr>
              <a:t>Scheduled </a:t>
            </a:r>
            <a:r>
              <a:rPr lang="en-US" dirty="0">
                <a:solidFill>
                  <a:schemeClr val="bg1"/>
                </a:solidFill>
              </a:rPr>
              <a:t>and expected time for </a:t>
            </a:r>
            <a:r>
              <a:rPr lang="en-US" dirty="0" smtClean="0">
                <a:solidFill>
                  <a:schemeClr val="bg1"/>
                </a:solidFill>
              </a:rPr>
              <a:t>learning</a:t>
            </a:r>
          </a:p>
          <a:p>
            <a:pPr marL="514350" indent="-514350" eaLnBrk="1" fontAlgn="auto" hangingPunct="1">
              <a:spcAft>
                <a:spcPts val="0"/>
              </a:spcAft>
              <a:buFont typeface="+mj-lt"/>
              <a:buAutoNum type="arabicPeriod"/>
              <a:defRPr/>
            </a:pPr>
            <a:r>
              <a:rPr lang="en-US" dirty="0" smtClean="0">
                <a:solidFill>
                  <a:schemeClr val="bg1"/>
                </a:solidFill>
              </a:rPr>
              <a:t>Teaching method</a:t>
            </a:r>
          </a:p>
          <a:p>
            <a:pPr marL="514350" indent="-514350" eaLnBrk="1" fontAlgn="auto" hangingPunct="1">
              <a:spcAft>
                <a:spcPts val="0"/>
              </a:spcAft>
              <a:buFont typeface="+mj-lt"/>
              <a:buAutoNum type="arabicPeriod"/>
              <a:defRPr/>
            </a:pPr>
            <a:r>
              <a:rPr lang="en-US" dirty="0" smtClean="0">
                <a:solidFill>
                  <a:schemeClr val="bg1"/>
                </a:solidFill>
              </a:rPr>
              <a:t>Classroom climate</a:t>
            </a:r>
          </a:p>
          <a:p>
            <a:pPr marL="514350" indent="-514350" eaLnBrk="1" fontAlgn="auto" hangingPunct="1">
              <a:spcAft>
                <a:spcPts val="0"/>
              </a:spcAft>
              <a:buFont typeface="+mj-lt"/>
              <a:buAutoNum type="arabicPeriod"/>
              <a:defRPr/>
            </a:pPr>
            <a:r>
              <a:rPr lang="en-US" dirty="0" smtClean="0">
                <a:solidFill>
                  <a:schemeClr val="bg1"/>
                </a:solidFill>
              </a:rPr>
              <a:t>Source </a:t>
            </a:r>
            <a:r>
              <a:rPr lang="en-US" dirty="0">
                <a:solidFill>
                  <a:schemeClr val="bg1"/>
                </a:solidFill>
              </a:rPr>
              <a:t>of </a:t>
            </a:r>
            <a:r>
              <a:rPr lang="en-US" dirty="0" smtClean="0">
                <a:solidFill>
                  <a:schemeClr val="bg1"/>
                </a:solidFill>
              </a:rPr>
              <a:t>stress, </a:t>
            </a:r>
            <a:r>
              <a:rPr lang="en-US" dirty="0">
                <a:solidFill>
                  <a:schemeClr val="bg1"/>
                </a:solidFill>
              </a:rPr>
              <a:t>for example work load</a:t>
            </a:r>
          </a:p>
          <a:p>
            <a:pPr marL="0" indent="0" eaLnBrk="1" fontAlgn="auto" hangingPunct="1">
              <a:spcAft>
                <a:spcPts val="0"/>
              </a:spcAft>
              <a:buFont typeface="Arial" pitchFamily="34" charset="0"/>
              <a:buNone/>
              <a:defRPr/>
            </a:pPr>
            <a:endParaRPr lang="en-US" dirty="0">
              <a:solidFill>
                <a:schemeClr val="bg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76200" y="457200"/>
            <a:ext cx="8763000" cy="1143000"/>
          </a:xfrm>
        </p:spPr>
        <p:txBody>
          <a:bodyPr/>
          <a:lstStyle/>
          <a:p>
            <a:pPr eaLnBrk="1" hangingPunct="1">
              <a:defRPr/>
            </a:pPr>
            <a:r>
              <a:rPr lang="en-US" sz="4800" b="1" dirty="0" smtClean="0">
                <a:solidFill>
                  <a:schemeClr val="tx1"/>
                </a:solidFill>
                <a:latin typeface="Tahoma" pitchFamily="34" charset="0"/>
              </a:rPr>
              <a:t>Learning</a:t>
            </a:r>
            <a:endParaRPr lang="en-US" sz="4800" dirty="0" smtClean="0">
              <a:latin typeface="Comic Sans MS" pitchFamily="66" charset="0"/>
            </a:endParaRPr>
          </a:p>
        </p:txBody>
      </p:sp>
      <p:sp>
        <p:nvSpPr>
          <p:cNvPr id="7171" name="Rectangle 3"/>
          <p:cNvSpPr>
            <a:spLocks noGrp="1" noChangeArrowheads="1"/>
          </p:cNvSpPr>
          <p:nvPr>
            <p:ph type="subTitle" idx="1"/>
          </p:nvPr>
        </p:nvSpPr>
        <p:spPr>
          <a:xfrm>
            <a:off x="1371600" y="2514600"/>
            <a:ext cx="7467600" cy="3962400"/>
          </a:xfrm>
        </p:spPr>
        <p:txBody>
          <a:bodyPr/>
          <a:lstStyle/>
          <a:p>
            <a:pPr algn="just" eaLnBrk="1" hangingPunct="1">
              <a:defRPr/>
            </a:pPr>
            <a:r>
              <a:rPr lang="en-US" sz="3600" dirty="0" smtClean="0">
                <a:latin typeface="Tahoma" pitchFamily="34" charset="0"/>
              </a:rPr>
              <a:t>Learning is  to understand by students those have been taught by teachers to reproduce for passing course work, practical and written exam.</a:t>
            </a:r>
            <a:endParaRPr lang="en-US" sz="3600" dirty="0" smtClean="0">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dissolve">
                                      <p:cBhvr>
                                        <p:cTn id="7" dur="500"/>
                                        <p:tgtEl>
                                          <p:spTgt spid="717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457200" y="277813"/>
            <a:ext cx="8229600" cy="684212"/>
          </a:xfrm>
        </p:spPr>
        <p:txBody>
          <a:bodyPr/>
          <a:lstStyle/>
          <a:p>
            <a:pPr eaLnBrk="1" hangingPunct="1">
              <a:defRPr/>
            </a:pPr>
            <a:r>
              <a:rPr lang="en-US" b="1" dirty="0" smtClean="0">
                <a:solidFill>
                  <a:schemeClr val="tx1"/>
                </a:solidFill>
                <a:latin typeface="Tahoma" pitchFamily="34" charset="0"/>
              </a:rPr>
              <a:t>Learning</a:t>
            </a:r>
            <a:endParaRPr lang="en-US" dirty="0" smtClean="0">
              <a:solidFill>
                <a:schemeClr val="tx1"/>
              </a:solidFill>
            </a:endParaRPr>
          </a:p>
        </p:txBody>
      </p:sp>
      <p:sp>
        <p:nvSpPr>
          <p:cNvPr id="50179" name="Text Box 3"/>
          <p:cNvSpPr txBox="1">
            <a:spLocks noChangeArrowheads="1"/>
          </p:cNvSpPr>
          <p:nvPr/>
        </p:nvSpPr>
        <p:spPr bwMode="auto">
          <a:xfrm>
            <a:off x="1143000" y="1844675"/>
            <a:ext cx="7620000" cy="4708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38138" indent="-338138">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nSpc>
                <a:spcPct val="80000"/>
              </a:lnSpc>
              <a:spcBef>
                <a:spcPct val="50000"/>
              </a:spcBef>
            </a:pPr>
            <a:r>
              <a:rPr lang="en-US" sz="3600">
                <a:solidFill>
                  <a:srgbClr val="FFFFFF"/>
                </a:solidFill>
                <a:latin typeface="Times New Roman" pitchFamily="18" charset="0"/>
              </a:rPr>
              <a:t>Learning is--</a:t>
            </a:r>
          </a:p>
          <a:p>
            <a:pPr algn="just">
              <a:lnSpc>
                <a:spcPct val="80000"/>
              </a:lnSpc>
              <a:spcBef>
                <a:spcPct val="50000"/>
              </a:spcBef>
              <a:buFontTx/>
              <a:buChar char="•"/>
            </a:pPr>
            <a:r>
              <a:rPr lang="en-US" sz="3600">
                <a:solidFill>
                  <a:srgbClr val="FFFFFF"/>
                </a:solidFill>
                <a:latin typeface="Times New Roman" pitchFamily="18" charset="0"/>
              </a:rPr>
              <a:t>Constructive and active process</a:t>
            </a:r>
          </a:p>
          <a:p>
            <a:pPr algn="just">
              <a:lnSpc>
                <a:spcPct val="80000"/>
              </a:lnSpc>
              <a:spcBef>
                <a:spcPct val="50000"/>
              </a:spcBef>
              <a:buFontTx/>
              <a:buChar char="•"/>
            </a:pPr>
            <a:r>
              <a:rPr lang="en-US" sz="3600">
                <a:solidFill>
                  <a:srgbClr val="FFFFFF"/>
                </a:solidFill>
                <a:latin typeface="Times New Roman" pitchFamily="18" charset="0"/>
              </a:rPr>
              <a:t>Undertaken by individual learner</a:t>
            </a:r>
          </a:p>
          <a:p>
            <a:pPr algn="just">
              <a:lnSpc>
                <a:spcPct val="80000"/>
              </a:lnSpc>
              <a:spcBef>
                <a:spcPct val="50000"/>
              </a:spcBef>
              <a:buFontTx/>
              <a:buChar char="•"/>
            </a:pPr>
            <a:r>
              <a:rPr lang="en-US" sz="3600">
                <a:solidFill>
                  <a:srgbClr val="FFFFFF"/>
                </a:solidFill>
                <a:latin typeface="Times New Roman" pitchFamily="18" charset="0"/>
              </a:rPr>
              <a:t>Takes new information and builds it on existing knowledge</a:t>
            </a:r>
          </a:p>
          <a:p>
            <a:pPr algn="just">
              <a:lnSpc>
                <a:spcPct val="80000"/>
              </a:lnSpc>
              <a:spcBef>
                <a:spcPct val="50000"/>
              </a:spcBef>
              <a:buFontTx/>
              <a:buChar char="•"/>
            </a:pPr>
            <a:r>
              <a:rPr lang="en-US" sz="3600">
                <a:solidFill>
                  <a:srgbClr val="FFFFFF"/>
                </a:solidFill>
                <a:latin typeface="Times New Roman" pitchFamily="18" charset="0"/>
              </a:rPr>
              <a:t>Cognitive structures which the learner builds are influenced by the structure and organization of the information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50179"/>
                                        </p:tgtEl>
                                        <p:attrNameLst>
                                          <p:attrName>style.visibility</p:attrName>
                                        </p:attrNameLst>
                                      </p:cBhvr>
                                      <p:to>
                                        <p:strVal val="visible"/>
                                      </p:to>
                                    </p:set>
                                    <p:anim calcmode="lin" valueType="num">
                                      <p:cBhvr additive="base">
                                        <p:cTn id="7" dur="500" fill="hold"/>
                                        <p:tgtEl>
                                          <p:spTgt spid="50179"/>
                                        </p:tgtEl>
                                        <p:attrNameLst>
                                          <p:attrName>ppt_x</p:attrName>
                                        </p:attrNameLst>
                                      </p:cBhvr>
                                      <p:tavLst>
                                        <p:tav tm="0">
                                          <p:val>
                                            <p:strVal val="0-#ppt_w/2"/>
                                          </p:val>
                                        </p:tav>
                                        <p:tav tm="100000">
                                          <p:val>
                                            <p:strVal val="#ppt_x"/>
                                          </p:val>
                                        </p:tav>
                                      </p:tavLst>
                                    </p:anim>
                                    <p:anim calcmode="lin" valueType="num">
                                      <p:cBhvr additive="base">
                                        <p:cTn id="8" dur="500" fill="hold"/>
                                        <p:tgtEl>
                                          <p:spTgt spid="5017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9" grpId="0" autoUpdateAnimBg="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Ripple">
  <a:themeElements>
    <a:clrScheme name="Ripple 3">
      <a:dk1>
        <a:srgbClr val="008AE8"/>
      </a:dk1>
      <a:lt1>
        <a:srgbClr val="FFFFFF"/>
      </a:lt1>
      <a:dk2>
        <a:srgbClr val="0068AE"/>
      </a:dk2>
      <a:lt2>
        <a:srgbClr val="CCECFF"/>
      </a:lt2>
      <a:accent1>
        <a:srgbClr val="009999"/>
      </a:accent1>
      <a:accent2>
        <a:srgbClr val="0088E4"/>
      </a:accent2>
      <a:accent3>
        <a:srgbClr val="AAB9D3"/>
      </a:accent3>
      <a:accent4>
        <a:srgbClr val="DADADA"/>
      </a:accent4>
      <a:accent5>
        <a:srgbClr val="AACACA"/>
      </a:accent5>
      <a:accent6>
        <a:srgbClr val="007BCF"/>
      </a:accent6>
      <a:hlink>
        <a:srgbClr val="99FF99"/>
      </a:hlink>
      <a:folHlink>
        <a:srgbClr val="AFE1FF"/>
      </a:folHlink>
    </a:clrScheme>
    <a:fontScheme name="Rippl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Ripple 1">
        <a:dk1>
          <a:srgbClr val="2B2B85"/>
        </a:dk1>
        <a:lt1>
          <a:srgbClr val="FFFFFF"/>
        </a:lt1>
        <a:dk2>
          <a:srgbClr val="00254A"/>
        </a:dk2>
        <a:lt2>
          <a:srgbClr val="C0C0C0"/>
        </a:lt2>
        <a:accent1>
          <a:srgbClr val="0099FF"/>
        </a:accent1>
        <a:accent2>
          <a:srgbClr val="006699"/>
        </a:accent2>
        <a:accent3>
          <a:srgbClr val="AAACB1"/>
        </a:accent3>
        <a:accent4>
          <a:srgbClr val="DADADA"/>
        </a:accent4>
        <a:accent5>
          <a:srgbClr val="AACAFF"/>
        </a:accent5>
        <a:accent6>
          <a:srgbClr val="005C8A"/>
        </a:accent6>
        <a:hlink>
          <a:srgbClr val="99CCFF"/>
        </a:hlink>
        <a:folHlink>
          <a:srgbClr val="8F8FB5"/>
        </a:folHlink>
      </a:clrScheme>
      <a:clrMap bg1="dk2" tx1="lt1" bg2="dk1" tx2="lt2" accent1="accent1" accent2="accent2" accent3="accent3" accent4="accent4" accent5="accent5" accent6="accent6" hlink="hlink" folHlink="folHlink"/>
    </a:extraClrScheme>
    <a:extraClrScheme>
      <a:clrScheme name="Ripple 2">
        <a:dk1>
          <a:srgbClr val="3B4B5D"/>
        </a:dk1>
        <a:lt1>
          <a:srgbClr val="FFFFFF"/>
        </a:lt1>
        <a:dk2>
          <a:srgbClr val="466886"/>
        </a:dk2>
        <a:lt2>
          <a:srgbClr val="CCECFF"/>
        </a:lt2>
        <a:accent1>
          <a:srgbClr val="6D9D97"/>
        </a:accent1>
        <a:accent2>
          <a:srgbClr val="53718C"/>
        </a:accent2>
        <a:accent3>
          <a:srgbClr val="B0B9C3"/>
        </a:accent3>
        <a:accent4>
          <a:srgbClr val="DADADA"/>
        </a:accent4>
        <a:accent5>
          <a:srgbClr val="BACCC9"/>
        </a:accent5>
        <a:accent6>
          <a:srgbClr val="4A667E"/>
        </a:accent6>
        <a:hlink>
          <a:srgbClr val="99CCFF"/>
        </a:hlink>
        <a:folHlink>
          <a:srgbClr val="A97CF2"/>
        </a:folHlink>
      </a:clrScheme>
      <a:clrMap bg1="dk2" tx1="lt1" bg2="dk1" tx2="lt2" accent1="accent1" accent2="accent2" accent3="accent3" accent4="accent4" accent5="accent5" accent6="accent6" hlink="hlink" folHlink="folHlink"/>
    </a:extraClrScheme>
    <a:extraClrScheme>
      <a:clrScheme name="Ripple 3">
        <a:dk1>
          <a:srgbClr val="008AE8"/>
        </a:dk1>
        <a:lt1>
          <a:srgbClr val="FFFFFF"/>
        </a:lt1>
        <a:dk2>
          <a:srgbClr val="0068AE"/>
        </a:dk2>
        <a:lt2>
          <a:srgbClr val="CCECFF"/>
        </a:lt2>
        <a:accent1>
          <a:srgbClr val="009999"/>
        </a:accent1>
        <a:accent2>
          <a:srgbClr val="0088E4"/>
        </a:accent2>
        <a:accent3>
          <a:srgbClr val="AAB9D3"/>
        </a:accent3>
        <a:accent4>
          <a:srgbClr val="DADADA"/>
        </a:accent4>
        <a:accent5>
          <a:srgbClr val="AACACA"/>
        </a:accent5>
        <a:accent6>
          <a:srgbClr val="007BCF"/>
        </a:accent6>
        <a:hlink>
          <a:srgbClr val="99FF99"/>
        </a:hlink>
        <a:folHlink>
          <a:srgbClr val="AFE1FF"/>
        </a:folHlink>
      </a:clrScheme>
      <a:clrMap bg1="dk2" tx1="lt1" bg2="dk1" tx2="lt2" accent1="accent1" accent2="accent2" accent3="accent3" accent4="accent4" accent5="accent5" accent6="accent6" hlink="hlink" folHlink="folHlink"/>
    </a:extraClrScheme>
    <a:extraClrScheme>
      <a:clrScheme name="Ripple 4">
        <a:dk1>
          <a:srgbClr val="9B69FF"/>
        </a:dk1>
        <a:lt1>
          <a:srgbClr val="FFFFFF"/>
        </a:lt1>
        <a:dk2>
          <a:srgbClr val="666699"/>
        </a:dk2>
        <a:lt2>
          <a:srgbClr val="D9D9FF"/>
        </a:lt2>
        <a:accent1>
          <a:srgbClr val="66CCFF"/>
        </a:accent1>
        <a:accent2>
          <a:srgbClr val="9966FF"/>
        </a:accent2>
        <a:accent3>
          <a:srgbClr val="B8B8CA"/>
        </a:accent3>
        <a:accent4>
          <a:srgbClr val="DADADA"/>
        </a:accent4>
        <a:accent5>
          <a:srgbClr val="B8E2FF"/>
        </a:accent5>
        <a:accent6>
          <a:srgbClr val="8A5CE7"/>
        </a:accent6>
        <a:hlink>
          <a:srgbClr val="0099CC"/>
        </a:hlink>
        <a:folHlink>
          <a:srgbClr val="003399"/>
        </a:folHlink>
      </a:clrScheme>
      <a:clrMap bg1="dk2" tx1="lt1" bg2="dk1" tx2="lt2" accent1="accent1" accent2="accent2" accent3="accent3" accent4="accent4" accent5="accent5" accent6="accent6" hlink="hlink" folHlink="folHlink"/>
    </a:extraClrScheme>
    <a:extraClrScheme>
      <a:clrScheme name="Ripple 5">
        <a:dk1>
          <a:srgbClr val="008080"/>
        </a:dk1>
        <a:lt1>
          <a:srgbClr val="FFFFFF"/>
        </a:lt1>
        <a:dk2>
          <a:srgbClr val="006666"/>
        </a:dk2>
        <a:lt2>
          <a:srgbClr val="FFFFCC"/>
        </a:lt2>
        <a:accent1>
          <a:srgbClr val="0099FF"/>
        </a:accent1>
        <a:accent2>
          <a:srgbClr val="008080"/>
        </a:accent2>
        <a:accent3>
          <a:srgbClr val="AAB8B8"/>
        </a:accent3>
        <a:accent4>
          <a:srgbClr val="DADADA"/>
        </a:accent4>
        <a:accent5>
          <a:srgbClr val="AACAFF"/>
        </a:accent5>
        <a:accent6>
          <a:srgbClr val="007373"/>
        </a:accent6>
        <a:hlink>
          <a:srgbClr val="1ACE9F"/>
        </a:hlink>
        <a:folHlink>
          <a:srgbClr val="A5B5CD"/>
        </a:folHlink>
      </a:clrScheme>
      <a:clrMap bg1="dk2" tx1="lt1" bg2="dk1" tx2="lt2" accent1="accent1" accent2="accent2" accent3="accent3" accent4="accent4" accent5="accent5" accent6="accent6" hlink="hlink" folHlink="folHlink"/>
    </a:extraClrScheme>
    <a:extraClrScheme>
      <a:clrScheme name="Ripple 6">
        <a:dk1>
          <a:srgbClr val="CDD9D1"/>
        </a:dk1>
        <a:lt1>
          <a:srgbClr val="FFFFFF"/>
        </a:lt1>
        <a:dk2>
          <a:srgbClr val="A3BBA9"/>
        </a:dk2>
        <a:lt2>
          <a:srgbClr val="007D80"/>
        </a:lt2>
        <a:accent1>
          <a:srgbClr val="9CA8A4"/>
        </a:accent1>
        <a:accent2>
          <a:srgbClr val="CBD7CE"/>
        </a:accent2>
        <a:accent3>
          <a:srgbClr val="CEDAD1"/>
        </a:accent3>
        <a:accent4>
          <a:srgbClr val="DADADA"/>
        </a:accent4>
        <a:accent5>
          <a:srgbClr val="CBD1CF"/>
        </a:accent5>
        <a:accent6>
          <a:srgbClr val="B8C3BA"/>
        </a:accent6>
        <a:hlink>
          <a:srgbClr val="009900"/>
        </a:hlink>
        <a:folHlink>
          <a:srgbClr val="009999"/>
        </a:folHlink>
      </a:clrScheme>
      <a:clrMap bg1="dk2" tx1="lt1" bg2="dk1" tx2="lt2" accent1="accent1" accent2="accent2" accent3="accent3" accent4="accent4" accent5="accent5" accent6="accent6" hlink="hlink" folHlink="folHlink"/>
    </a:extraClrScheme>
    <a:extraClrScheme>
      <a:clrScheme name="Ripple 7">
        <a:dk1>
          <a:srgbClr val="686B5D"/>
        </a:dk1>
        <a:lt1>
          <a:srgbClr val="DCDAD0"/>
        </a:lt1>
        <a:dk2>
          <a:srgbClr val="525040"/>
        </a:dk2>
        <a:lt2>
          <a:srgbClr val="D3D2A6"/>
        </a:lt2>
        <a:accent1>
          <a:srgbClr val="5D8770"/>
        </a:accent1>
        <a:accent2>
          <a:srgbClr val="686B5D"/>
        </a:accent2>
        <a:accent3>
          <a:srgbClr val="B3B3AF"/>
        </a:accent3>
        <a:accent4>
          <a:srgbClr val="BCBAB1"/>
        </a:accent4>
        <a:accent5>
          <a:srgbClr val="B6C3BB"/>
        </a:accent5>
        <a:accent6>
          <a:srgbClr val="5E6053"/>
        </a:accent6>
        <a:hlink>
          <a:srgbClr val="85B7A9"/>
        </a:hlink>
        <a:folHlink>
          <a:srgbClr val="B89362"/>
        </a:folHlink>
      </a:clrScheme>
      <a:clrMap bg1="dk2" tx1="lt1" bg2="dk1" tx2="lt2" accent1="accent1" accent2="accent2" accent3="accent3" accent4="accent4" accent5="accent5" accent6="accent6" hlink="hlink" folHlink="folHlink"/>
    </a:extraClrScheme>
    <a:extraClrScheme>
      <a:clrScheme name="Ripple 8">
        <a:dk1>
          <a:srgbClr val="000000"/>
        </a:dk1>
        <a:lt1>
          <a:srgbClr val="EAEAEA"/>
        </a:lt1>
        <a:dk2>
          <a:srgbClr val="000000"/>
        </a:dk2>
        <a:lt2>
          <a:srgbClr val="B2B2B2"/>
        </a:lt2>
        <a:accent1>
          <a:srgbClr val="A4BCC4"/>
        </a:accent1>
        <a:accent2>
          <a:srgbClr val="FFFFFF"/>
        </a:accent2>
        <a:accent3>
          <a:srgbClr val="F3F3F3"/>
        </a:accent3>
        <a:accent4>
          <a:srgbClr val="000000"/>
        </a:accent4>
        <a:accent5>
          <a:srgbClr val="CFDADE"/>
        </a:accent5>
        <a:accent6>
          <a:srgbClr val="E7E7E7"/>
        </a:accent6>
        <a:hlink>
          <a:srgbClr val="0066FF"/>
        </a:hlink>
        <a:folHlink>
          <a:srgbClr val="00CC66"/>
        </a:folHlink>
      </a:clrScheme>
      <a:clrMap bg1="lt1" tx1="dk1" bg2="lt2" tx2="dk2" accent1="accent1" accent2="accent2" accent3="accent3" accent4="accent4" accent5="accent5" accent6="accent6" hlink="hlink" folHlink="folHlink"/>
    </a:extraClrScheme>
    <a:extraClrScheme>
      <a:clrScheme name="Ripple 9">
        <a:dk1>
          <a:srgbClr val="000000"/>
        </a:dk1>
        <a:lt1>
          <a:srgbClr val="D7D1B9"/>
        </a:lt1>
        <a:dk2>
          <a:srgbClr val="B39257"/>
        </a:dk2>
        <a:lt2>
          <a:srgbClr val="B1A887"/>
        </a:lt2>
        <a:accent1>
          <a:srgbClr val="FFCC66"/>
        </a:accent1>
        <a:accent2>
          <a:srgbClr val="E6E3AC"/>
        </a:accent2>
        <a:accent3>
          <a:srgbClr val="E8E5D9"/>
        </a:accent3>
        <a:accent4>
          <a:srgbClr val="000000"/>
        </a:accent4>
        <a:accent5>
          <a:srgbClr val="FFE2B8"/>
        </a:accent5>
        <a:accent6>
          <a:srgbClr val="D0CE9B"/>
        </a:accent6>
        <a:hlink>
          <a:srgbClr val="666633"/>
        </a:hlink>
        <a:folHlink>
          <a:srgbClr val="9C98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Ripple">
  <a:themeElements>
    <a:clrScheme name="Ripple 3">
      <a:dk1>
        <a:srgbClr val="008AE8"/>
      </a:dk1>
      <a:lt1>
        <a:srgbClr val="FFFFFF"/>
      </a:lt1>
      <a:dk2>
        <a:srgbClr val="0068AE"/>
      </a:dk2>
      <a:lt2>
        <a:srgbClr val="CCECFF"/>
      </a:lt2>
      <a:accent1>
        <a:srgbClr val="009999"/>
      </a:accent1>
      <a:accent2>
        <a:srgbClr val="0088E4"/>
      </a:accent2>
      <a:accent3>
        <a:srgbClr val="AAB9D3"/>
      </a:accent3>
      <a:accent4>
        <a:srgbClr val="DADADA"/>
      </a:accent4>
      <a:accent5>
        <a:srgbClr val="AACACA"/>
      </a:accent5>
      <a:accent6>
        <a:srgbClr val="007BCF"/>
      </a:accent6>
      <a:hlink>
        <a:srgbClr val="99FF99"/>
      </a:hlink>
      <a:folHlink>
        <a:srgbClr val="AFE1FF"/>
      </a:folHlink>
    </a:clrScheme>
    <a:fontScheme name="Rippl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Ripple 1">
        <a:dk1>
          <a:srgbClr val="2B2B85"/>
        </a:dk1>
        <a:lt1>
          <a:srgbClr val="FFFFFF"/>
        </a:lt1>
        <a:dk2>
          <a:srgbClr val="00254A"/>
        </a:dk2>
        <a:lt2>
          <a:srgbClr val="C0C0C0"/>
        </a:lt2>
        <a:accent1>
          <a:srgbClr val="0099FF"/>
        </a:accent1>
        <a:accent2>
          <a:srgbClr val="006699"/>
        </a:accent2>
        <a:accent3>
          <a:srgbClr val="AAACB1"/>
        </a:accent3>
        <a:accent4>
          <a:srgbClr val="DADADA"/>
        </a:accent4>
        <a:accent5>
          <a:srgbClr val="AACAFF"/>
        </a:accent5>
        <a:accent6>
          <a:srgbClr val="005C8A"/>
        </a:accent6>
        <a:hlink>
          <a:srgbClr val="99CCFF"/>
        </a:hlink>
        <a:folHlink>
          <a:srgbClr val="8F8FB5"/>
        </a:folHlink>
      </a:clrScheme>
      <a:clrMap bg1="dk2" tx1="lt1" bg2="dk1" tx2="lt2" accent1="accent1" accent2="accent2" accent3="accent3" accent4="accent4" accent5="accent5" accent6="accent6" hlink="hlink" folHlink="folHlink"/>
    </a:extraClrScheme>
    <a:extraClrScheme>
      <a:clrScheme name="Ripple 2">
        <a:dk1>
          <a:srgbClr val="3B4B5D"/>
        </a:dk1>
        <a:lt1>
          <a:srgbClr val="FFFFFF"/>
        </a:lt1>
        <a:dk2>
          <a:srgbClr val="466886"/>
        </a:dk2>
        <a:lt2>
          <a:srgbClr val="CCECFF"/>
        </a:lt2>
        <a:accent1>
          <a:srgbClr val="6D9D97"/>
        </a:accent1>
        <a:accent2>
          <a:srgbClr val="53718C"/>
        </a:accent2>
        <a:accent3>
          <a:srgbClr val="B0B9C3"/>
        </a:accent3>
        <a:accent4>
          <a:srgbClr val="DADADA"/>
        </a:accent4>
        <a:accent5>
          <a:srgbClr val="BACCC9"/>
        </a:accent5>
        <a:accent6>
          <a:srgbClr val="4A667E"/>
        </a:accent6>
        <a:hlink>
          <a:srgbClr val="99CCFF"/>
        </a:hlink>
        <a:folHlink>
          <a:srgbClr val="A97CF2"/>
        </a:folHlink>
      </a:clrScheme>
      <a:clrMap bg1="dk2" tx1="lt1" bg2="dk1" tx2="lt2" accent1="accent1" accent2="accent2" accent3="accent3" accent4="accent4" accent5="accent5" accent6="accent6" hlink="hlink" folHlink="folHlink"/>
    </a:extraClrScheme>
    <a:extraClrScheme>
      <a:clrScheme name="Ripple 3">
        <a:dk1>
          <a:srgbClr val="008AE8"/>
        </a:dk1>
        <a:lt1>
          <a:srgbClr val="FFFFFF"/>
        </a:lt1>
        <a:dk2>
          <a:srgbClr val="0068AE"/>
        </a:dk2>
        <a:lt2>
          <a:srgbClr val="CCECFF"/>
        </a:lt2>
        <a:accent1>
          <a:srgbClr val="009999"/>
        </a:accent1>
        <a:accent2>
          <a:srgbClr val="0088E4"/>
        </a:accent2>
        <a:accent3>
          <a:srgbClr val="AAB9D3"/>
        </a:accent3>
        <a:accent4>
          <a:srgbClr val="DADADA"/>
        </a:accent4>
        <a:accent5>
          <a:srgbClr val="AACACA"/>
        </a:accent5>
        <a:accent6>
          <a:srgbClr val="007BCF"/>
        </a:accent6>
        <a:hlink>
          <a:srgbClr val="99FF99"/>
        </a:hlink>
        <a:folHlink>
          <a:srgbClr val="AFE1FF"/>
        </a:folHlink>
      </a:clrScheme>
      <a:clrMap bg1="dk2" tx1="lt1" bg2="dk1" tx2="lt2" accent1="accent1" accent2="accent2" accent3="accent3" accent4="accent4" accent5="accent5" accent6="accent6" hlink="hlink" folHlink="folHlink"/>
    </a:extraClrScheme>
    <a:extraClrScheme>
      <a:clrScheme name="Ripple 4">
        <a:dk1>
          <a:srgbClr val="9B69FF"/>
        </a:dk1>
        <a:lt1>
          <a:srgbClr val="FFFFFF"/>
        </a:lt1>
        <a:dk2>
          <a:srgbClr val="666699"/>
        </a:dk2>
        <a:lt2>
          <a:srgbClr val="D9D9FF"/>
        </a:lt2>
        <a:accent1>
          <a:srgbClr val="66CCFF"/>
        </a:accent1>
        <a:accent2>
          <a:srgbClr val="9966FF"/>
        </a:accent2>
        <a:accent3>
          <a:srgbClr val="B8B8CA"/>
        </a:accent3>
        <a:accent4>
          <a:srgbClr val="DADADA"/>
        </a:accent4>
        <a:accent5>
          <a:srgbClr val="B8E2FF"/>
        </a:accent5>
        <a:accent6>
          <a:srgbClr val="8A5CE7"/>
        </a:accent6>
        <a:hlink>
          <a:srgbClr val="0099CC"/>
        </a:hlink>
        <a:folHlink>
          <a:srgbClr val="003399"/>
        </a:folHlink>
      </a:clrScheme>
      <a:clrMap bg1="dk2" tx1="lt1" bg2="dk1" tx2="lt2" accent1="accent1" accent2="accent2" accent3="accent3" accent4="accent4" accent5="accent5" accent6="accent6" hlink="hlink" folHlink="folHlink"/>
    </a:extraClrScheme>
    <a:extraClrScheme>
      <a:clrScheme name="Ripple 5">
        <a:dk1>
          <a:srgbClr val="008080"/>
        </a:dk1>
        <a:lt1>
          <a:srgbClr val="FFFFFF"/>
        </a:lt1>
        <a:dk2>
          <a:srgbClr val="006666"/>
        </a:dk2>
        <a:lt2>
          <a:srgbClr val="FFFFCC"/>
        </a:lt2>
        <a:accent1>
          <a:srgbClr val="0099FF"/>
        </a:accent1>
        <a:accent2>
          <a:srgbClr val="008080"/>
        </a:accent2>
        <a:accent3>
          <a:srgbClr val="AAB8B8"/>
        </a:accent3>
        <a:accent4>
          <a:srgbClr val="DADADA"/>
        </a:accent4>
        <a:accent5>
          <a:srgbClr val="AACAFF"/>
        </a:accent5>
        <a:accent6>
          <a:srgbClr val="007373"/>
        </a:accent6>
        <a:hlink>
          <a:srgbClr val="1ACE9F"/>
        </a:hlink>
        <a:folHlink>
          <a:srgbClr val="A5B5CD"/>
        </a:folHlink>
      </a:clrScheme>
      <a:clrMap bg1="dk2" tx1="lt1" bg2="dk1" tx2="lt2" accent1="accent1" accent2="accent2" accent3="accent3" accent4="accent4" accent5="accent5" accent6="accent6" hlink="hlink" folHlink="folHlink"/>
    </a:extraClrScheme>
    <a:extraClrScheme>
      <a:clrScheme name="Ripple 6">
        <a:dk1>
          <a:srgbClr val="CDD9D1"/>
        </a:dk1>
        <a:lt1>
          <a:srgbClr val="FFFFFF"/>
        </a:lt1>
        <a:dk2>
          <a:srgbClr val="A3BBA9"/>
        </a:dk2>
        <a:lt2>
          <a:srgbClr val="007D80"/>
        </a:lt2>
        <a:accent1>
          <a:srgbClr val="9CA8A4"/>
        </a:accent1>
        <a:accent2>
          <a:srgbClr val="CBD7CE"/>
        </a:accent2>
        <a:accent3>
          <a:srgbClr val="CEDAD1"/>
        </a:accent3>
        <a:accent4>
          <a:srgbClr val="DADADA"/>
        </a:accent4>
        <a:accent5>
          <a:srgbClr val="CBD1CF"/>
        </a:accent5>
        <a:accent6>
          <a:srgbClr val="B8C3BA"/>
        </a:accent6>
        <a:hlink>
          <a:srgbClr val="009900"/>
        </a:hlink>
        <a:folHlink>
          <a:srgbClr val="009999"/>
        </a:folHlink>
      </a:clrScheme>
      <a:clrMap bg1="dk2" tx1="lt1" bg2="dk1" tx2="lt2" accent1="accent1" accent2="accent2" accent3="accent3" accent4="accent4" accent5="accent5" accent6="accent6" hlink="hlink" folHlink="folHlink"/>
    </a:extraClrScheme>
    <a:extraClrScheme>
      <a:clrScheme name="Ripple 7">
        <a:dk1>
          <a:srgbClr val="686B5D"/>
        </a:dk1>
        <a:lt1>
          <a:srgbClr val="DCDAD0"/>
        </a:lt1>
        <a:dk2>
          <a:srgbClr val="525040"/>
        </a:dk2>
        <a:lt2>
          <a:srgbClr val="D3D2A6"/>
        </a:lt2>
        <a:accent1>
          <a:srgbClr val="5D8770"/>
        </a:accent1>
        <a:accent2>
          <a:srgbClr val="686B5D"/>
        </a:accent2>
        <a:accent3>
          <a:srgbClr val="B3B3AF"/>
        </a:accent3>
        <a:accent4>
          <a:srgbClr val="BCBAB1"/>
        </a:accent4>
        <a:accent5>
          <a:srgbClr val="B6C3BB"/>
        </a:accent5>
        <a:accent6>
          <a:srgbClr val="5E6053"/>
        </a:accent6>
        <a:hlink>
          <a:srgbClr val="85B7A9"/>
        </a:hlink>
        <a:folHlink>
          <a:srgbClr val="B89362"/>
        </a:folHlink>
      </a:clrScheme>
      <a:clrMap bg1="dk2" tx1="lt1" bg2="dk1" tx2="lt2" accent1="accent1" accent2="accent2" accent3="accent3" accent4="accent4" accent5="accent5" accent6="accent6" hlink="hlink" folHlink="folHlink"/>
    </a:extraClrScheme>
    <a:extraClrScheme>
      <a:clrScheme name="Ripple 8">
        <a:dk1>
          <a:srgbClr val="000000"/>
        </a:dk1>
        <a:lt1>
          <a:srgbClr val="EAEAEA"/>
        </a:lt1>
        <a:dk2>
          <a:srgbClr val="000000"/>
        </a:dk2>
        <a:lt2>
          <a:srgbClr val="B2B2B2"/>
        </a:lt2>
        <a:accent1>
          <a:srgbClr val="A4BCC4"/>
        </a:accent1>
        <a:accent2>
          <a:srgbClr val="FFFFFF"/>
        </a:accent2>
        <a:accent3>
          <a:srgbClr val="F3F3F3"/>
        </a:accent3>
        <a:accent4>
          <a:srgbClr val="000000"/>
        </a:accent4>
        <a:accent5>
          <a:srgbClr val="CFDADE"/>
        </a:accent5>
        <a:accent6>
          <a:srgbClr val="E7E7E7"/>
        </a:accent6>
        <a:hlink>
          <a:srgbClr val="0066FF"/>
        </a:hlink>
        <a:folHlink>
          <a:srgbClr val="00CC66"/>
        </a:folHlink>
      </a:clrScheme>
      <a:clrMap bg1="lt1" tx1="dk1" bg2="lt2" tx2="dk2" accent1="accent1" accent2="accent2" accent3="accent3" accent4="accent4" accent5="accent5" accent6="accent6" hlink="hlink" folHlink="folHlink"/>
    </a:extraClrScheme>
    <a:extraClrScheme>
      <a:clrScheme name="Ripple 9">
        <a:dk1>
          <a:srgbClr val="000000"/>
        </a:dk1>
        <a:lt1>
          <a:srgbClr val="D7D1B9"/>
        </a:lt1>
        <a:dk2>
          <a:srgbClr val="B39257"/>
        </a:dk2>
        <a:lt2>
          <a:srgbClr val="B1A887"/>
        </a:lt2>
        <a:accent1>
          <a:srgbClr val="FFCC66"/>
        </a:accent1>
        <a:accent2>
          <a:srgbClr val="E6E3AC"/>
        </a:accent2>
        <a:accent3>
          <a:srgbClr val="E8E5D9"/>
        </a:accent3>
        <a:accent4>
          <a:srgbClr val="000000"/>
        </a:accent4>
        <a:accent5>
          <a:srgbClr val="FFE2B8"/>
        </a:accent5>
        <a:accent6>
          <a:srgbClr val="D0CE9B"/>
        </a:accent6>
        <a:hlink>
          <a:srgbClr val="666633"/>
        </a:hlink>
        <a:folHlink>
          <a:srgbClr val="9C98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Ripple">
  <a:themeElements>
    <a:clrScheme name="Ripple 3">
      <a:dk1>
        <a:srgbClr val="008AE8"/>
      </a:dk1>
      <a:lt1>
        <a:srgbClr val="FFFFFF"/>
      </a:lt1>
      <a:dk2>
        <a:srgbClr val="0068AE"/>
      </a:dk2>
      <a:lt2>
        <a:srgbClr val="CCECFF"/>
      </a:lt2>
      <a:accent1>
        <a:srgbClr val="009999"/>
      </a:accent1>
      <a:accent2>
        <a:srgbClr val="0088E4"/>
      </a:accent2>
      <a:accent3>
        <a:srgbClr val="AAB9D3"/>
      </a:accent3>
      <a:accent4>
        <a:srgbClr val="DADADA"/>
      </a:accent4>
      <a:accent5>
        <a:srgbClr val="AACACA"/>
      </a:accent5>
      <a:accent6>
        <a:srgbClr val="007BCF"/>
      </a:accent6>
      <a:hlink>
        <a:srgbClr val="99FF99"/>
      </a:hlink>
      <a:folHlink>
        <a:srgbClr val="AFE1FF"/>
      </a:folHlink>
    </a:clrScheme>
    <a:fontScheme name="Rippl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Ripple 1">
        <a:dk1>
          <a:srgbClr val="2B2B85"/>
        </a:dk1>
        <a:lt1>
          <a:srgbClr val="FFFFFF"/>
        </a:lt1>
        <a:dk2>
          <a:srgbClr val="00254A"/>
        </a:dk2>
        <a:lt2>
          <a:srgbClr val="C0C0C0"/>
        </a:lt2>
        <a:accent1>
          <a:srgbClr val="0099FF"/>
        </a:accent1>
        <a:accent2>
          <a:srgbClr val="006699"/>
        </a:accent2>
        <a:accent3>
          <a:srgbClr val="AAACB1"/>
        </a:accent3>
        <a:accent4>
          <a:srgbClr val="DADADA"/>
        </a:accent4>
        <a:accent5>
          <a:srgbClr val="AACAFF"/>
        </a:accent5>
        <a:accent6>
          <a:srgbClr val="005C8A"/>
        </a:accent6>
        <a:hlink>
          <a:srgbClr val="99CCFF"/>
        </a:hlink>
        <a:folHlink>
          <a:srgbClr val="8F8FB5"/>
        </a:folHlink>
      </a:clrScheme>
      <a:clrMap bg1="dk2" tx1="lt1" bg2="dk1" tx2="lt2" accent1="accent1" accent2="accent2" accent3="accent3" accent4="accent4" accent5="accent5" accent6="accent6" hlink="hlink" folHlink="folHlink"/>
    </a:extraClrScheme>
    <a:extraClrScheme>
      <a:clrScheme name="Ripple 2">
        <a:dk1>
          <a:srgbClr val="3B4B5D"/>
        </a:dk1>
        <a:lt1>
          <a:srgbClr val="FFFFFF"/>
        </a:lt1>
        <a:dk2>
          <a:srgbClr val="466886"/>
        </a:dk2>
        <a:lt2>
          <a:srgbClr val="CCECFF"/>
        </a:lt2>
        <a:accent1>
          <a:srgbClr val="6D9D97"/>
        </a:accent1>
        <a:accent2>
          <a:srgbClr val="53718C"/>
        </a:accent2>
        <a:accent3>
          <a:srgbClr val="B0B9C3"/>
        </a:accent3>
        <a:accent4>
          <a:srgbClr val="DADADA"/>
        </a:accent4>
        <a:accent5>
          <a:srgbClr val="BACCC9"/>
        </a:accent5>
        <a:accent6>
          <a:srgbClr val="4A667E"/>
        </a:accent6>
        <a:hlink>
          <a:srgbClr val="99CCFF"/>
        </a:hlink>
        <a:folHlink>
          <a:srgbClr val="A97CF2"/>
        </a:folHlink>
      </a:clrScheme>
      <a:clrMap bg1="dk2" tx1="lt1" bg2="dk1" tx2="lt2" accent1="accent1" accent2="accent2" accent3="accent3" accent4="accent4" accent5="accent5" accent6="accent6" hlink="hlink" folHlink="folHlink"/>
    </a:extraClrScheme>
    <a:extraClrScheme>
      <a:clrScheme name="Ripple 3">
        <a:dk1>
          <a:srgbClr val="008AE8"/>
        </a:dk1>
        <a:lt1>
          <a:srgbClr val="FFFFFF"/>
        </a:lt1>
        <a:dk2>
          <a:srgbClr val="0068AE"/>
        </a:dk2>
        <a:lt2>
          <a:srgbClr val="CCECFF"/>
        </a:lt2>
        <a:accent1>
          <a:srgbClr val="009999"/>
        </a:accent1>
        <a:accent2>
          <a:srgbClr val="0088E4"/>
        </a:accent2>
        <a:accent3>
          <a:srgbClr val="AAB9D3"/>
        </a:accent3>
        <a:accent4>
          <a:srgbClr val="DADADA"/>
        </a:accent4>
        <a:accent5>
          <a:srgbClr val="AACACA"/>
        </a:accent5>
        <a:accent6>
          <a:srgbClr val="007BCF"/>
        </a:accent6>
        <a:hlink>
          <a:srgbClr val="99FF99"/>
        </a:hlink>
        <a:folHlink>
          <a:srgbClr val="AFE1FF"/>
        </a:folHlink>
      </a:clrScheme>
      <a:clrMap bg1="dk2" tx1="lt1" bg2="dk1" tx2="lt2" accent1="accent1" accent2="accent2" accent3="accent3" accent4="accent4" accent5="accent5" accent6="accent6" hlink="hlink" folHlink="folHlink"/>
    </a:extraClrScheme>
    <a:extraClrScheme>
      <a:clrScheme name="Ripple 4">
        <a:dk1>
          <a:srgbClr val="9B69FF"/>
        </a:dk1>
        <a:lt1>
          <a:srgbClr val="FFFFFF"/>
        </a:lt1>
        <a:dk2>
          <a:srgbClr val="666699"/>
        </a:dk2>
        <a:lt2>
          <a:srgbClr val="D9D9FF"/>
        </a:lt2>
        <a:accent1>
          <a:srgbClr val="66CCFF"/>
        </a:accent1>
        <a:accent2>
          <a:srgbClr val="9966FF"/>
        </a:accent2>
        <a:accent3>
          <a:srgbClr val="B8B8CA"/>
        </a:accent3>
        <a:accent4>
          <a:srgbClr val="DADADA"/>
        </a:accent4>
        <a:accent5>
          <a:srgbClr val="B8E2FF"/>
        </a:accent5>
        <a:accent6>
          <a:srgbClr val="8A5CE7"/>
        </a:accent6>
        <a:hlink>
          <a:srgbClr val="0099CC"/>
        </a:hlink>
        <a:folHlink>
          <a:srgbClr val="003399"/>
        </a:folHlink>
      </a:clrScheme>
      <a:clrMap bg1="dk2" tx1="lt1" bg2="dk1" tx2="lt2" accent1="accent1" accent2="accent2" accent3="accent3" accent4="accent4" accent5="accent5" accent6="accent6" hlink="hlink" folHlink="folHlink"/>
    </a:extraClrScheme>
    <a:extraClrScheme>
      <a:clrScheme name="Ripple 5">
        <a:dk1>
          <a:srgbClr val="008080"/>
        </a:dk1>
        <a:lt1>
          <a:srgbClr val="FFFFFF"/>
        </a:lt1>
        <a:dk2>
          <a:srgbClr val="006666"/>
        </a:dk2>
        <a:lt2>
          <a:srgbClr val="FFFFCC"/>
        </a:lt2>
        <a:accent1>
          <a:srgbClr val="0099FF"/>
        </a:accent1>
        <a:accent2>
          <a:srgbClr val="008080"/>
        </a:accent2>
        <a:accent3>
          <a:srgbClr val="AAB8B8"/>
        </a:accent3>
        <a:accent4>
          <a:srgbClr val="DADADA"/>
        </a:accent4>
        <a:accent5>
          <a:srgbClr val="AACAFF"/>
        </a:accent5>
        <a:accent6>
          <a:srgbClr val="007373"/>
        </a:accent6>
        <a:hlink>
          <a:srgbClr val="1ACE9F"/>
        </a:hlink>
        <a:folHlink>
          <a:srgbClr val="A5B5CD"/>
        </a:folHlink>
      </a:clrScheme>
      <a:clrMap bg1="dk2" tx1="lt1" bg2="dk1" tx2="lt2" accent1="accent1" accent2="accent2" accent3="accent3" accent4="accent4" accent5="accent5" accent6="accent6" hlink="hlink" folHlink="folHlink"/>
    </a:extraClrScheme>
    <a:extraClrScheme>
      <a:clrScheme name="Ripple 6">
        <a:dk1>
          <a:srgbClr val="CDD9D1"/>
        </a:dk1>
        <a:lt1>
          <a:srgbClr val="FFFFFF"/>
        </a:lt1>
        <a:dk2>
          <a:srgbClr val="A3BBA9"/>
        </a:dk2>
        <a:lt2>
          <a:srgbClr val="007D80"/>
        </a:lt2>
        <a:accent1>
          <a:srgbClr val="9CA8A4"/>
        </a:accent1>
        <a:accent2>
          <a:srgbClr val="CBD7CE"/>
        </a:accent2>
        <a:accent3>
          <a:srgbClr val="CEDAD1"/>
        </a:accent3>
        <a:accent4>
          <a:srgbClr val="DADADA"/>
        </a:accent4>
        <a:accent5>
          <a:srgbClr val="CBD1CF"/>
        </a:accent5>
        <a:accent6>
          <a:srgbClr val="B8C3BA"/>
        </a:accent6>
        <a:hlink>
          <a:srgbClr val="009900"/>
        </a:hlink>
        <a:folHlink>
          <a:srgbClr val="009999"/>
        </a:folHlink>
      </a:clrScheme>
      <a:clrMap bg1="dk2" tx1="lt1" bg2="dk1" tx2="lt2" accent1="accent1" accent2="accent2" accent3="accent3" accent4="accent4" accent5="accent5" accent6="accent6" hlink="hlink" folHlink="folHlink"/>
    </a:extraClrScheme>
    <a:extraClrScheme>
      <a:clrScheme name="Ripple 7">
        <a:dk1>
          <a:srgbClr val="686B5D"/>
        </a:dk1>
        <a:lt1>
          <a:srgbClr val="DCDAD0"/>
        </a:lt1>
        <a:dk2>
          <a:srgbClr val="525040"/>
        </a:dk2>
        <a:lt2>
          <a:srgbClr val="D3D2A6"/>
        </a:lt2>
        <a:accent1>
          <a:srgbClr val="5D8770"/>
        </a:accent1>
        <a:accent2>
          <a:srgbClr val="686B5D"/>
        </a:accent2>
        <a:accent3>
          <a:srgbClr val="B3B3AF"/>
        </a:accent3>
        <a:accent4>
          <a:srgbClr val="BCBAB1"/>
        </a:accent4>
        <a:accent5>
          <a:srgbClr val="B6C3BB"/>
        </a:accent5>
        <a:accent6>
          <a:srgbClr val="5E6053"/>
        </a:accent6>
        <a:hlink>
          <a:srgbClr val="85B7A9"/>
        </a:hlink>
        <a:folHlink>
          <a:srgbClr val="B89362"/>
        </a:folHlink>
      </a:clrScheme>
      <a:clrMap bg1="dk2" tx1="lt1" bg2="dk1" tx2="lt2" accent1="accent1" accent2="accent2" accent3="accent3" accent4="accent4" accent5="accent5" accent6="accent6" hlink="hlink" folHlink="folHlink"/>
    </a:extraClrScheme>
    <a:extraClrScheme>
      <a:clrScheme name="Ripple 8">
        <a:dk1>
          <a:srgbClr val="000000"/>
        </a:dk1>
        <a:lt1>
          <a:srgbClr val="EAEAEA"/>
        </a:lt1>
        <a:dk2>
          <a:srgbClr val="000000"/>
        </a:dk2>
        <a:lt2>
          <a:srgbClr val="B2B2B2"/>
        </a:lt2>
        <a:accent1>
          <a:srgbClr val="A4BCC4"/>
        </a:accent1>
        <a:accent2>
          <a:srgbClr val="FFFFFF"/>
        </a:accent2>
        <a:accent3>
          <a:srgbClr val="F3F3F3"/>
        </a:accent3>
        <a:accent4>
          <a:srgbClr val="000000"/>
        </a:accent4>
        <a:accent5>
          <a:srgbClr val="CFDADE"/>
        </a:accent5>
        <a:accent6>
          <a:srgbClr val="E7E7E7"/>
        </a:accent6>
        <a:hlink>
          <a:srgbClr val="0066FF"/>
        </a:hlink>
        <a:folHlink>
          <a:srgbClr val="00CC66"/>
        </a:folHlink>
      </a:clrScheme>
      <a:clrMap bg1="lt1" tx1="dk1" bg2="lt2" tx2="dk2" accent1="accent1" accent2="accent2" accent3="accent3" accent4="accent4" accent5="accent5" accent6="accent6" hlink="hlink" folHlink="folHlink"/>
    </a:extraClrScheme>
    <a:extraClrScheme>
      <a:clrScheme name="Ripple 9">
        <a:dk1>
          <a:srgbClr val="000000"/>
        </a:dk1>
        <a:lt1>
          <a:srgbClr val="D7D1B9"/>
        </a:lt1>
        <a:dk2>
          <a:srgbClr val="B39257"/>
        </a:dk2>
        <a:lt2>
          <a:srgbClr val="B1A887"/>
        </a:lt2>
        <a:accent1>
          <a:srgbClr val="FFCC66"/>
        </a:accent1>
        <a:accent2>
          <a:srgbClr val="E6E3AC"/>
        </a:accent2>
        <a:accent3>
          <a:srgbClr val="E8E5D9"/>
        </a:accent3>
        <a:accent4>
          <a:srgbClr val="000000"/>
        </a:accent4>
        <a:accent5>
          <a:srgbClr val="FFE2B8"/>
        </a:accent5>
        <a:accent6>
          <a:srgbClr val="D0CE9B"/>
        </a:accent6>
        <a:hlink>
          <a:srgbClr val="666633"/>
        </a:hlink>
        <a:folHlink>
          <a:srgbClr val="9C98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3_Ripple">
  <a:themeElements>
    <a:clrScheme name="Ripple 3">
      <a:dk1>
        <a:srgbClr val="008AE8"/>
      </a:dk1>
      <a:lt1>
        <a:srgbClr val="FFFFFF"/>
      </a:lt1>
      <a:dk2>
        <a:srgbClr val="0068AE"/>
      </a:dk2>
      <a:lt2>
        <a:srgbClr val="CCECFF"/>
      </a:lt2>
      <a:accent1>
        <a:srgbClr val="009999"/>
      </a:accent1>
      <a:accent2>
        <a:srgbClr val="0088E4"/>
      </a:accent2>
      <a:accent3>
        <a:srgbClr val="AAB9D3"/>
      </a:accent3>
      <a:accent4>
        <a:srgbClr val="DADADA"/>
      </a:accent4>
      <a:accent5>
        <a:srgbClr val="AACACA"/>
      </a:accent5>
      <a:accent6>
        <a:srgbClr val="007BCF"/>
      </a:accent6>
      <a:hlink>
        <a:srgbClr val="99FF99"/>
      </a:hlink>
      <a:folHlink>
        <a:srgbClr val="AFE1FF"/>
      </a:folHlink>
    </a:clrScheme>
    <a:fontScheme name="Rippl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Ripple 1">
        <a:dk1>
          <a:srgbClr val="2B2B85"/>
        </a:dk1>
        <a:lt1>
          <a:srgbClr val="FFFFFF"/>
        </a:lt1>
        <a:dk2>
          <a:srgbClr val="00254A"/>
        </a:dk2>
        <a:lt2>
          <a:srgbClr val="C0C0C0"/>
        </a:lt2>
        <a:accent1>
          <a:srgbClr val="0099FF"/>
        </a:accent1>
        <a:accent2>
          <a:srgbClr val="006699"/>
        </a:accent2>
        <a:accent3>
          <a:srgbClr val="AAACB1"/>
        </a:accent3>
        <a:accent4>
          <a:srgbClr val="DADADA"/>
        </a:accent4>
        <a:accent5>
          <a:srgbClr val="AACAFF"/>
        </a:accent5>
        <a:accent6>
          <a:srgbClr val="005C8A"/>
        </a:accent6>
        <a:hlink>
          <a:srgbClr val="99CCFF"/>
        </a:hlink>
        <a:folHlink>
          <a:srgbClr val="8F8FB5"/>
        </a:folHlink>
      </a:clrScheme>
      <a:clrMap bg1="dk2" tx1="lt1" bg2="dk1" tx2="lt2" accent1="accent1" accent2="accent2" accent3="accent3" accent4="accent4" accent5="accent5" accent6="accent6" hlink="hlink" folHlink="folHlink"/>
    </a:extraClrScheme>
    <a:extraClrScheme>
      <a:clrScheme name="Ripple 2">
        <a:dk1>
          <a:srgbClr val="3B4B5D"/>
        </a:dk1>
        <a:lt1>
          <a:srgbClr val="FFFFFF"/>
        </a:lt1>
        <a:dk2>
          <a:srgbClr val="466886"/>
        </a:dk2>
        <a:lt2>
          <a:srgbClr val="CCECFF"/>
        </a:lt2>
        <a:accent1>
          <a:srgbClr val="6D9D97"/>
        </a:accent1>
        <a:accent2>
          <a:srgbClr val="53718C"/>
        </a:accent2>
        <a:accent3>
          <a:srgbClr val="B0B9C3"/>
        </a:accent3>
        <a:accent4>
          <a:srgbClr val="DADADA"/>
        </a:accent4>
        <a:accent5>
          <a:srgbClr val="BACCC9"/>
        </a:accent5>
        <a:accent6>
          <a:srgbClr val="4A667E"/>
        </a:accent6>
        <a:hlink>
          <a:srgbClr val="99CCFF"/>
        </a:hlink>
        <a:folHlink>
          <a:srgbClr val="A97CF2"/>
        </a:folHlink>
      </a:clrScheme>
      <a:clrMap bg1="dk2" tx1="lt1" bg2="dk1" tx2="lt2" accent1="accent1" accent2="accent2" accent3="accent3" accent4="accent4" accent5="accent5" accent6="accent6" hlink="hlink" folHlink="folHlink"/>
    </a:extraClrScheme>
    <a:extraClrScheme>
      <a:clrScheme name="Ripple 3">
        <a:dk1>
          <a:srgbClr val="008AE8"/>
        </a:dk1>
        <a:lt1>
          <a:srgbClr val="FFFFFF"/>
        </a:lt1>
        <a:dk2>
          <a:srgbClr val="0068AE"/>
        </a:dk2>
        <a:lt2>
          <a:srgbClr val="CCECFF"/>
        </a:lt2>
        <a:accent1>
          <a:srgbClr val="009999"/>
        </a:accent1>
        <a:accent2>
          <a:srgbClr val="0088E4"/>
        </a:accent2>
        <a:accent3>
          <a:srgbClr val="AAB9D3"/>
        </a:accent3>
        <a:accent4>
          <a:srgbClr val="DADADA"/>
        </a:accent4>
        <a:accent5>
          <a:srgbClr val="AACACA"/>
        </a:accent5>
        <a:accent6>
          <a:srgbClr val="007BCF"/>
        </a:accent6>
        <a:hlink>
          <a:srgbClr val="99FF99"/>
        </a:hlink>
        <a:folHlink>
          <a:srgbClr val="AFE1FF"/>
        </a:folHlink>
      </a:clrScheme>
      <a:clrMap bg1="dk2" tx1="lt1" bg2="dk1" tx2="lt2" accent1="accent1" accent2="accent2" accent3="accent3" accent4="accent4" accent5="accent5" accent6="accent6" hlink="hlink" folHlink="folHlink"/>
    </a:extraClrScheme>
    <a:extraClrScheme>
      <a:clrScheme name="Ripple 4">
        <a:dk1>
          <a:srgbClr val="9B69FF"/>
        </a:dk1>
        <a:lt1>
          <a:srgbClr val="FFFFFF"/>
        </a:lt1>
        <a:dk2>
          <a:srgbClr val="666699"/>
        </a:dk2>
        <a:lt2>
          <a:srgbClr val="D9D9FF"/>
        </a:lt2>
        <a:accent1>
          <a:srgbClr val="66CCFF"/>
        </a:accent1>
        <a:accent2>
          <a:srgbClr val="9966FF"/>
        </a:accent2>
        <a:accent3>
          <a:srgbClr val="B8B8CA"/>
        </a:accent3>
        <a:accent4>
          <a:srgbClr val="DADADA"/>
        </a:accent4>
        <a:accent5>
          <a:srgbClr val="B8E2FF"/>
        </a:accent5>
        <a:accent6>
          <a:srgbClr val="8A5CE7"/>
        </a:accent6>
        <a:hlink>
          <a:srgbClr val="0099CC"/>
        </a:hlink>
        <a:folHlink>
          <a:srgbClr val="003399"/>
        </a:folHlink>
      </a:clrScheme>
      <a:clrMap bg1="dk2" tx1="lt1" bg2="dk1" tx2="lt2" accent1="accent1" accent2="accent2" accent3="accent3" accent4="accent4" accent5="accent5" accent6="accent6" hlink="hlink" folHlink="folHlink"/>
    </a:extraClrScheme>
    <a:extraClrScheme>
      <a:clrScheme name="Ripple 5">
        <a:dk1>
          <a:srgbClr val="008080"/>
        </a:dk1>
        <a:lt1>
          <a:srgbClr val="FFFFFF"/>
        </a:lt1>
        <a:dk2>
          <a:srgbClr val="006666"/>
        </a:dk2>
        <a:lt2>
          <a:srgbClr val="FFFFCC"/>
        </a:lt2>
        <a:accent1>
          <a:srgbClr val="0099FF"/>
        </a:accent1>
        <a:accent2>
          <a:srgbClr val="008080"/>
        </a:accent2>
        <a:accent3>
          <a:srgbClr val="AAB8B8"/>
        </a:accent3>
        <a:accent4>
          <a:srgbClr val="DADADA"/>
        </a:accent4>
        <a:accent5>
          <a:srgbClr val="AACAFF"/>
        </a:accent5>
        <a:accent6>
          <a:srgbClr val="007373"/>
        </a:accent6>
        <a:hlink>
          <a:srgbClr val="1ACE9F"/>
        </a:hlink>
        <a:folHlink>
          <a:srgbClr val="A5B5CD"/>
        </a:folHlink>
      </a:clrScheme>
      <a:clrMap bg1="dk2" tx1="lt1" bg2="dk1" tx2="lt2" accent1="accent1" accent2="accent2" accent3="accent3" accent4="accent4" accent5="accent5" accent6="accent6" hlink="hlink" folHlink="folHlink"/>
    </a:extraClrScheme>
    <a:extraClrScheme>
      <a:clrScheme name="Ripple 6">
        <a:dk1>
          <a:srgbClr val="CDD9D1"/>
        </a:dk1>
        <a:lt1>
          <a:srgbClr val="FFFFFF"/>
        </a:lt1>
        <a:dk2>
          <a:srgbClr val="A3BBA9"/>
        </a:dk2>
        <a:lt2>
          <a:srgbClr val="007D80"/>
        </a:lt2>
        <a:accent1>
          <a:srgbClr val="9CA8A4"/>
        </a:accent1>
        <a:accent2>
          <a:srgbClr val="CBD7CE"/>
        </a:accent2>
        <a:accent3>
          <a:srgbClr val="CEDAD1"/>
        </a:accent3>
        <a:accent4>
          <a:srgbClr val="DADADA"/>
        </a:accent4>
        <a:accent5>
          <a:srgbClr val="CBD1CF"/>
        </a:accent5>
        <a:accent6>
          <a:srgbClr val="B8C3BA"/>
        </a:accent6>
        <a:hlink>
          <a:srgbClr val="009900"/>
        </a:hlink>
        <a:folHlink>
          <a:srgbClr val="009999"/>
        </a:folHlink>
      </a:clrScheme>
      <a:clrMap bg1="dk2" tx1="lt1" bg2="dk1" tx2="lt2" accent1="accent1" accent2="accent2" accent3="accent3" accent4="accent4" accent5="accent5" accent6="accent6" hlink="hlink" folHlink="folHlink"/>
    </a:extraClrScheme>
    <a:extraClrScheme>
      <a:clrScheme name="Ripple 7">
        <a:dk1>
          <a:srgbClr val="686B5D"/>
        </a:dk1>
        <a:lt1>
          <a:srgbClr val="DCDAD0"/>
        </a:lt1>
        <a:dk2>
          <a:srgbClr val="525040"/>
        </a:dk2>
        <a:lt2>
          <a:srgbClr val="D3D2A6"/>
        </a:lt2>
        <a:accent1>
          <a:srgbClr val="5D8770"/>
        </a:accent1>
        <a:accent2>
          <a:srgbClr val="686B5D"/>
        </a:accent2>
        <a:accent3>
          <a:srgbClr val="B3B3AF"/>
        </a:accent3>
        <a:accent4>
          <a:srgbClr val="BCBAB1"/>
        </a:accent4>
        <a:accent5>
          <a:srgbClr val="B6C3BB"/>
        </a:accent5>
        <a:accent6>
          <a:srgbClr val="5E6053"/>
        </a:accent6>
        <a:hlink>
          <a:srgbClr val="85B7A9"/>
        </a:hlink>
        <a:folHlink>
          <a:srgbClr val="B89362"/>
        </a:folHlink>
      </a:clrScheme>
      <a:clrMap bg1="dk2" tx1="lt1" bg2="dk1" tx2="lt2" accent1="accent1" accent2="accent2" accent3="accent3" accent4="accent4" accent5="accent5" accent6="accent6" hlink="hlink" folHlink="folHlink"/>
    </a:extraClrScheme>
    <a:extraClrScheme>
      <a:clrScheme name="Ripple 8">
        <a:dk1>
          <a:srgbClr val="000000"/>
        </a:dk1>
        <a:lt1>
          <a:srgbClr val="EAEAEA"/>
        </a:lt1>
        <a:dk2>
          <a:srgbClr val="000000"/>
        </a:dk2>
        <a:lt2>
          <a:srgbClr val="B2B2B2"/>
        </a:lt2>
        <a:accent1>
          <a:srgbClr val="A4BCC4"/>
        </a:accent1>
        <a:accent2>
          <a:srgbClr val="FFFFFF"/>
        </a:accent2>
        <a:accent3>
          <a:srgbClr val="F3F3F3"/>
        </a:accent3>
        <a:accent4>
          <a:srgbClr val="000000"/>
        </a:accent4>
        <a:accent5>
          <a:srgbClr val="CFDADE"/>
        </a:accent5>
        <a:accent6>
          <a:srgbClr val="E7E7E7"/>
        </a:accent6>
        <a:hlink>
          <a:srgbClr val="0066FF"/>
        </a:hlink>
        <a:folHlink>
          <a:srgbClr val="00CC66"/>
        </a:folHlink>
      </a:clrScheme>
      <a:clrMap bg1="lt1" tx1="dk1" bg2="lt2" tx2="dk2" accent1="accent1" accent2="accent2" accent3="accent3" accent4="accent4" accent5="accent5" accent6="accent6" hlink="hlink" folHlink="folHlink"/>
    </a:extraClrScheme>
    <a:extraClrScheme>
      <a:clrScheme name="Ripple 9">
        <a:dk1>
          <a:srgbClr val="000000"/>
        </a:dk1>
        <a:lt1>
          <a:srgbClr val="D7D1B9"/>
        </a:lt1>
        <a:dk2>
          <a:srgbClr val="B39257"/>
        </a:dk2>
        <a:lt2>
          <a:srgbClr val="B1A887"/>
        </a:lt2>
        <a:accent1>
          <a:srgbClr val="FFCC66"/>
        </a:accent1>
        <a:accent2>
          <a:srgbClr val="E6E3AC"/>
        </a:accent2>
        <a:accent3>
          <a:srgbClr val="E8E5D9"/>
        </a:accent3>
        <a:accent4>
          <a:srgbClr val="000000"/>
        </a:accent4>
        <a:accent5>
          <a:srgbClr val="FFE2B8"/>
        </a:accent5>
        <a:accent6>
          <a:srgbClr val="D0CE9B"/>
        </a:accent6>
        <a:hlink>
          <a:srgbClr val="666633"/>
        </a:hlink>
        <a:folHlink>
          <a:srgbClr val="9C9800"/>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4_Ripple">
  <a:themeElements>
    <a:clrScheme name="Ripple 3">
      <a:dk1>
        <a:srgbClr val="008AE8"/>
      </a:dk1>
      <a:lt1>
        <a:srgbClr val="FFFFFF"/>
      </a:lt1>
      <a:dk2>
        <a:srgbClr val="0068AE"/>
      </a:dk2>
      <a:lt2>
        <a:srgbClr val="CCECFF"/>
      </a:lt2>
      <a:accent1>
        <a:srgbClr val="009999"/>
      </a:accent1>
      <a:accent2>
        <a:srgbClr val="0088E4"/>
      </a:accent2>
      <a:accent3>
        <a:srgbClr val="AAB9D3"/>
      </a:accent3>
      <a:accent4>
        <a:srgbClr val="DADADA"/>
      </a:accent4>
      <a:accent5>
        <a:srgbClr val="AACACA"/>
      </a:accent5>
      <a:accent6>
        <a:srgbClr val="007BCF"/>
      </a:accent6>
      <a:hlink>
        <a:srgbClr val="99FF99"/>
      </a:hlink>
      <a:folHlink>
        <a:srgbClr val="AFE1FF"/>
      </a:folHlink>
    </a:clrScheme>
    <a:fontScheme name="Rippl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Ripple 1">
        <a:dk1>
          <a:srgbClr val="2B2B85"/>
        </a:dk1>
        <a:lt1>
          <a:srgbClr val="FFFFFF"/>
        </a:lt1>
        <a:dk2>
          <a:srgbClr val="00254A"/>
        </a:dk2>
        <a:lt2>
          <a:srgbClr val="C0C0C0"/>
        </a:lt2>
        <a:accent1>
          <a:srgbClr val="0099FF"/>
        </a:accent1>
        <a:accent2>
          <a:srgbClr val="006699"/>
        </a:accent2>
        <a:accent3>
          <a:srgbClr val="AAACB1"/>
        </a:accent3>
        <a:accent4>
          <a:srgbClr val="DADADA"/>
        </a:accent4>
        <a:accent5>
          <a:srgbClr val="AACAFF"/>
        </a:accent5>
        <a:accent6>
          <a:srgbClr val="005C8A"/>
        </a:accent6>
        <a:hlink>
          <a:srgbClr val="99CCFF"/>
        </a:hlink>
        <a:folHlink>
          <a:srgbClr val="8F8FB5"/>
        </a:folHlink>
      </a:clrScheme>
      <a:clrMap bg1="dk2" tx1="lt1" bg2="dk1" tx2="lt2" accent1="accent1" accent2="accent2" accent3="accent3" accent4="accent4" accent5="accent5" accent6="accent6" hlink="hlink" folHlink="folHlink"/>
    </a:extraClrScheme>
    <a:extraClrScheme>
      <a:clrScheme name="Ripple 2">
        <a:dk1>
          <a:srgbClr val="3B4B5D"/>
        </a:dk1>
        <a:lt1>
          <a:srgbClr val="FFFFFF"/>
        </a:lt1>
        <a:dk2>
          <a:srgbClr val="466886"/>
        </a:dk2>
        <a:lt2>
          <a:srgbClr val="CCECFF"/>
        </a:lt2>
        <a:accent1>
          <a:srgbClr val="6D9D97"/>
        </a:accent1>
        <a:accent2>
          <a:srgbClr val="53718C"/>
        </a:accent2>
        <a:accent3>
          <a:srgbClr val="B0B9C3"/>
        </a:accent3>
        <a:accent4>
          <a:srgbClr val="DADADA"/>
        </a:accent4>
        <a:accent5>
          <a:srgbClr val="BACCC9"/>
        </a:accent5>
        <a:accent6>
          <a:srgbClr val="4A667E"/>
        </a:accent6>
        <a:hlink>
          <a:srgbClr val="99CCFF"/>
        </a:hlink>
        <a:folHlink>
          <a:srgbClr val="A97CF2"/>
        </a:folHlink>
      </a:clrScheme>
      <a:clrMap bg1="dk2" tx1="lt1" bg2="dk1" tx2="lt2" accent1="accent1" accent2="accent2" accent3="accent3" accent4="accent4" accent5="accent5" accent6="accent6" hlink="hlink" folHlink="folHlink"/>
    </a:extraClrScheme>
    <a:extraClrScheme>
      <a:clrScheme name="Ripple 3">
        <a:dk1>
          <a:srgbClr val="008AE8"/>
        </a:dk1>
        <a:lt1>
          <a:srgbClr val="FFFFFF"/>
        </a:lt1>
        <a:dk2>
          <a:srgbClr val="0068AE"/>
        </a:dk2>
        <a:lt2>
          <a:srgbClr val="CCECFF"/>
        </a:lt2>
        <a:accent1>
          <a:srgbClr val="009999"/>
        </a:accent1>
        <a:accent2>
          <a:srgbClr val="0088E4"/>
        </a:accent2>
        <a:accent3>
          <a:srgbClr val="AAB9D3"/>
        </a:accent3>
        <a:accent4>
          <a:srgbClr val="DADADA"/>
        </a:accent4>
        <a:accent5>
          <a:srgbClr val="AACACA"/>
        </a:accent5>
        <a:accent6>
          <a:srgbClr val="007BCF"/>
        </a:accent6>
        <a:hlink>
          <a:srgbClr val="99FF99"/>
        </a:hlink>
        <a:folHlink>
          <a:srgbClr val="AFE1FF"/>
        </a:folHlink>
      </a:clrScheme>
      <a:clrMap bg1="dk2" tx1="lt1" bg2="dk1" tx2="lt2" accent1="accent1" accent2="accent2" accent3="accent3" accent4="accent4" accent5="accent5" accent6="accent6" hlink="hlink" folHlink="folHlink"/>
    </a:extraClrScheme>
    <a:extraClrScheme>
      <a:clrScheme name="Ripple 4">
        <a:dk1>
          <a:srgbClr val="9B69FF"/>
        </a:dk1>
        <a:lt1>
          <a:srgbClr val="FFFFFF"/>
        </a:lt1>
        <a:dk2>
          <a:srgbClr val="666699"/>
        </a:dk2>
        <a:lt2>
          <a:srgbClr val="D9D9FF"/>
        </a:lt2>
        <a:accent1>
          <a:srgbClr val="66CCFF"/>
        </a:accent1>
        <a:accent2>
          <a:srgbClr val="9966FF"/>
        </a:accent2>
        <a:accent3>
          <a:srgbClr val="B8B8CA"/>
        </a:accent3>
        <a:accent4>
          <a:srgbClr val="DADADA"/>
        </a:accent4>
        <a:accent5>
          <a:srgbClr val="B8E2FF"/>
        </a:accent5>
        <a:accent6>
          <a:srgbClr val="8A5CE7"/>
        </a:accent6>
        <a:hlink>
          <a:srgbClr val="0099CC"/>
        </a:hlink>
        <a:folHlink>
          <a:srgbClr val="003399"/>
        </a:folHlink>
      </a:clrScheme>
      <a:clrMap bg1="dk2" tx1="lt1" bg2="dk1" tx2="lt2" accent1="accent1" accent2="accent2" accent3="accent3" accent4="accent4" accent5="accent5" accent6="accent6" hlink="hlink" folHlink="folHlink"/>
    </a:extraClrScheme>
    <a:extraClrScheme>
      <a:clrScheme name="Ripple 5">
        <a:dk1>
          <a:srgbClr val="008080"/>
        </a:dk1>
        <a:lt1>
          <a:srgbClr val="FFFFFF"/>
        </a:lt1>
        <a:dk2>
          <a:srgbClr val="006666"/>
        </a:dk2>
        <a:lt2>
          <a:srgbClr val="FFFFCC"/>
        </a:lt2>
        <a:accent1>
          <a:srgbClr val="0099FF"/>
        </a:accent1>
        <a:accent2>
          <a:srgbClr val="008080"/>
        </a:accent2>
        <a:accent3>
          <a:srgbClr val="AAB8B8"/>
        </a:accent3>
        <a:accent4>
          <a:srgbClr val="DADADA"/>
        </a:accent4>
        <a:accent5>
          <a:srgbClr val="AACAFF"/>
        </a:accent5>
        <a:accent6>
          <a:srgbClr val="007373"/>
        </a:accent6>
        <a:hlink>
          <a:srgbClr val="1ACE9F"/>
        </a:hlink>
        <a:folHlink>
          <a:srgbClr val="A5B5CD"/>
        </a:folHlink>
      </a:clrScheme>
      <a:clrMap bg1="dk2" tx1="lt1" bg2="dk1" tx2="lt2" accent1="accent1" accent2="accent2" accent3="accent3" accent4="accent4" accent5="accent5" accent6="accent6" hlink="hlink" folHlink="folHlink"/>
    </a:extraClrScheme>
    <a:extraClrScheme>
      <a:clrScheme name="Ripple 6">
        <a:dk1>
          <a:srgbClr val="CDD9D1"/>
        </a:dk1>
        <a:lt1>
          <a:srgbClr val="FFFFFF"/>
        </a:lt1>
        <a:dk2>
          <a:srgbClr val="A3BBA9"/>
        </a:dk2>
        <a:lt2>
          <a:srgbClr val="007D80"/>
        </a:lt2>
        <a:accent1>
          <a:srgbClr val="9CA8A4"/>
        </a:accent1>
        <a:accent2>
          <a:srgbClr val="CBD7CE"/>
        </a:accent2>
        <a:accent3>
          <a:srgbClr val="CEDAD1"/>
        </a:accent3>
        <a:accent4>
          <a:srgbClr val="DADADA"/>
        </a:accent4>
        <a:accent5>
          <a:srgbClr val="CBD1CF"/>
        </a:accent5>
        <a:accent6>
          <a:srgbClr val="B8C3BA"/>
        </a:accent6>
        <a:hlink>
          <a:srgbClr val="009900"/>
        </a:hlink>
        <a:folHlink>
          <a:srgbClr val="009999"/>
        </a:folHlink>
      </a:clrScheme>
      <a:clrMap bg1="dk2" tx1="lt1" bg2="dk1" tx2="lt2" accent1="accent1" accent2="accent2" accent3="accent3" accent4="accent4" accent5="accent5" accent6="accent6" hlink="hlink" folHlink="folHlink"/>
    </a:extraClrScheme>
    <a:extraClrScheme>
      <a:clrScheme name="Ripple 7">
        <a:dk1>
          <a:srgbClr val="686B5D"/>
        </a:dk1>
        <a:lt1>
          <a:srgbClr val="DCDAD0"/>
        </a:lt1>
        <a:dk2>
          <a:srgbClr val="525040"/>
        </a:dk2>
        <a:lt2>
          <a:srgbClr val="D3D2A6"/>
        </a:lt2>
        <a:accent1>
          <a:srgbClr val="5D8770"/>
        </a:accent1>
        <a:accent2>
          <a:srgbClr val="686B5D"/>
        </a:accent2>
        <a:accent3>
          <a:srgbClr val="B3B3AF"/>
        </a:accent3>
        <a:accent4>
          <a:srgbClr val="BCBAB1"/>
        </a:accent4>
        <a:accent5>
          <a:srgbClr val="B6C3BB"/>
        </a:accent5>
        <a:accent6>
          <a:srgbClr val="5E6053"/>
        </a:accent6>
        <a:hlink>
          <a:srgbClr val="85B7A9"/>
        </a:hlink>
        <a:folHlink>
          <a:srgbClr val="B89362"/>
        </a:folHlink>
      </a:clrScheme>
      <a:clrMap bg1="dk2" tx1="lt1" bg2="dk1" tx2="lt2" accent1="accent1" accent2="accent2" accent3="accent3" accent4="accent4" accent5="accent5" accent6="accent6" hlink="hlink" folHlink="folHlink"/>
    </a:extraClrScheme>
    <a:extraClrScheme>
      <a:clrScheme name="Ripple 8">
        <a:dk1>
          <a:srgbClr val="000000"/>
        </a:dk1>
        <a:lt1>
          <a:srgbClr val="EAEAEA"/>
        </a:lt1>
        <a:dk2>
          <a:srgbClr val="000000"/>
        </a:dk2>
        <a:lt2>
          <a:srgbClr val="B2B2B2"/>
        </a:lt2>
        <a:accent1>
          <a:srgbClr val="A4BCC4"/>
        </a:accent1>
        <a:accent2>
          <a:srgbClr val="FFFFFF"/>
        </a:accent2>
        <a:accent3>
          <a:srgbClr val="F3F3F3"/>
        </a:accent3>
        <a:accent4>
          <a:srgbClr val="000000"/>
        </a:accent4>
        <a:accent5>
          <a:srgbClr val="CFDADE"/>
        </a:accent5>
        <a:accent6>
          <a:srgbClr val="E7E7E7"/>
        </a:accent6>
        <a:hlink>
          <a:srgbClr val="0066FF"/>
        </a:hlink>
        <a:folHlink>
          <a:srgbClr val="00CC66"/>
        </a:folHlink>
      </a:clrScheme>
      <a:clrMap bg1="lt1" tx1="dk1" bg2="lt2" tx2="dk2" accent1="accent1" accent2="accent2" accent3="accent3" accent4="accent4" accent5="accent5" accent6="accent6" hlink="hlink" folHlink="folHlink"/>
    </a:extraClrScheme>
    <a:extraClrScheme>
      <a:clrScheme name="Ripple 9">
        <a:dk1>
          <a:srgbClr val="000000"/>
        </a:dk1>
        <a:lt1>
          <a:srgbClr val="D7D1B9"/>
        </a:lt1>
        <a:dk2>
          <a:srgbClr val="B39257"/>
        </a:dk2>
        <a:lt2>
          <a:srgbClr val="B1A887"/>
        </a:lt2>
        <a:accent1>
          <a:srgbClr val="FFCC66"/>
        </a:accent1>
        <a:accent2>
          <a:srgbClr val="E6E3AC"/>
        </a:accent2>
        <a:accent3>
          <a:srgbClr val="E8E5D9"/>
        </a:accent3>
        <a:accent4>
          <a:srgbClr val="000000"/>
        </a:accent4>
        <a:accent5>
          <a:srgbClr val="FFE2B8"/>
        </a:accent5>
        <a:accent6>
          <a:srgbClr val="D0CE9B"/>
        </a:accent6>
        <a:hlink>
          <a:srgbClr val="666633"/>
        </a:hlink>
        <a:folHlink>
          <a:srgbClr val="9C9800"/>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5_Ripple">
  <a:themeElements>
    <a:clrScheme name="Ripple 3">
      <a:dk1>
        <a:srgbClr val="008AE8"/>
      </a:dk1>
      <a:lt1>
        <a:srgbClr val="FFFFFF"/>
      </a:lt1>
      <a:dk2>
        <a:srgbClr val="0068AE"/>
      </a:dk2>
      <a:lt2>
        <a:srgbClr val="CCECFF"/>
      </a:lt2>
      <a:accent1>
        <a:srgbClr val="009999"/>
      </a:accent1>
      <a:accent2>
        <a:srgbClr val="0088E4"/>
      </a:accent2>
      <a:accent3>
        <a:srgbClr val="AAB9D3"/>
      </a:accent3>
      <a:accent4>
        <a:srgbClr val="DADADA"/>
      </a:accent4>
      <a:accent5>
        <a:srgbClr val="AACACA"/>
      </a:accent5>
      <a:accent6>
        <a:srgbClr val="007BCF"/>
      </a:accent6>
      <a:hlink>
        <a:srgbClr val="99FF99"/>
      </a:hlink>
      <a:folHlink>
        <a:srgbClr val="AFE1FF"/>
      </a:folHlink>
    </a:clrScheme>
    <a:fontScheme name="Rippl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Ripple 1">
        <a:dk1>
          <a:srgbClr val="2B2B85"/>
        </a:dk1>
        <a:lt1>
          <a:srgbClr val="FFFFFF"/>
        </a:lt1>
        <a:dk2>
          <a:srgbClr val="00254A"/>
        </a:dk2>
        <a:lt2>
          <a:srgbClr val="C0C0C0"/>
        </a:lt2>
        <a:accent1>
          <a:srgbClr val="0099FF"/>
        </a:accent1>
        <a:accent2>
          <a:srgbClr val="006699"/>
        </a:accent2>
        <a:accent3>
          <a:srgbClr val="AAACB1"/>
        </a:accent3>
        <a:accent4>
          <a:srgbClr val="DADADA"/>
        </a:accent4>
        <a:accent5>
          <a:srgbClr val="AACAFF"/>
        </a:accent5>
        <a:accent6>
          <a:srgbClr val="005C8A"/>
        </a:accent6>
        <a:hlink>
          <a:srgbClr val="99CCFF"/>
        </a:hlink>
        <a:folHlink>
          <a:srgbClr val="8F8FB5"/>
        </a:folHlink>
      </a:clrScheme>
      <a:clrMap bg1="dk2" tx1="lt1" bg2="dk1" tx2="lt2" accent1="accent1" accent2="accent2" accent3="accent3" accent4="accent4" accent5="accent5" accent6="accent6" hlink="hlink" folHlink="folHlink"/>
    </a:extraClrScheme>
    <a:extraClrScheme>
      <a:clrScheme name="Ripple 2">
        <a:dk1>
          <a:srgbClr val="3B4B5D"/>
        </a:dk1>
        <a:lt1>
          <a:srgbClr val="FFFFFF"/>
        </a:lt1>
        <a:dk2>
          <a:srgbClr val="466886"/>
        </a:dk2>
        <a:lt2>
          <a:srgbClr val="CCECFF"/>
        </a:lt2>
        <a:accent1>
          <a:srgbClr val="6D9D97"/>
        </a:accent1>
        <a:accent2>
          <a:srgbClr val="53718C"/>
        </a:accent2>
        <a:accent3>
          <a:srgbClr val="B0B9C3"/>
        </a:accent3>
        <a:accent4>
          <a:srgbClr val="DADADA"/>
        </a:accent4>
        <a:accent5>
          <a:srgbClr val="BACCC9"/>
        </a:accent5>
        <a:accent6>
          <a:srgbClr val="4A667E"/>
        </a:accent6>
        <a:hlink>
          <a:srgbClr val="99CCFF"/>
        </a:hlink>
        <a:folHlink>
          <a:srgbClr val="A97CF2"/>
        </a:folHlink>
      </a:clrScheme>
      <a:clrMap bg1="dk2" tx1="lt1" bg2="dk1" tx2="lt2" accent1="accent1" accent2="accent2" accent3="accent3" accent4="accent4" accent5="accent5" accent6="accent6" hlink="hlink" folHlink="folHlink"/>
    </a:extraClrScheme>
    <a:extraClrScheme>
      <a:clrScheme name="Ripple 3">
        <a:dk1>
          <a:srgbClr val="008AE8"/>
        </a:dk1>
        <a:lt1>
          <a:srgbClr val="FFFFFF"/>
        </a:lt1>
        <a:dk2>
          <a:srgbClr val="0068AE"/>
        </a:dk2>
        <a:lt2>
          <a:srgbClr val="CCECFF"/>
        </a:lt2>
        <a:accent1>
          <a:srgbClr val="009999"/>
        </a:accent1>
        <a:accent2>
          <a:srgbClr val="0088E4"/>
        </a:accent2>
        <a:accent3>
          <a:srgbClr val="AAB9D3"/>
        </a:accent3>
        <a:accent4>
          <a:srgbClr val="DADADA"/>
        </a:accent4>
        <a:accent5>
          <a:srgbClr val="AACACA"/>
        </a:accent5>
        <a:accent6>
          <a:srgbClr val="007BCF"/>
        </a:accent6>
        <a:hlink>
          <a:srgbClr val="99FF99"/>
        </a:hlink>
        <a:folHlink>
          <a:srgbClr val="AFE1FF"/>
        </a:folHlink>
      </a:clrScheme>
      <a:clrMap bg1="dk2" tx1="lt1" bg2="dk1" tx2="lt2" accent1="accent1" accent2="accent2" accent3="accent3" accent4="accent4" accent5="accent5" accent6="accent6" hlink="hlink" folHlink="folHlink"/>
    </a:extraClrScheme>
    <a:extraClrScheme>
      <a:clrScheme name="Ripple 4">
        <a:dk1>
          <a:srgbClr val="9B69FF"/>
        </a:dk1>
        <a:lt1>
          <a:srgbClr val="FFFFFF"/>
        </a:lt1>
        <a:dk2>
          <a:srgbClr val="666699"/>
        </a:dk2>
        <a:lt2>
          <a:srgbClr val="D9D9FF"/>
        </a:lt2>
        <a:accent1>
          <a:srgbClr val="66CCFF"/>
        </a:accent1>
        <a:accent2>
          <a:srgbClr val="9966FF"/>
        </a:accent2>
        <a:accent3>
          <a:srgbClr val="B8B8CA"/>
        </a:accent3>
        <a:accent4>
          <a:srgbClr val="DADADA"/>
        </a:accent4>
        <a:accent5>
          <a:srgbClr val="B8E2FF"/>
        </a:accent5>
        <a:accent6>
          <a:srgbClr val="8A5CE7"/>
        </a:accent6>
        <a:hlink>
          <a:srgbClr val="0099CC"/>
        </a:hlink>
        <a:folHlink>
          <a:srgbClr val="003399"/>
        </a:folHlink>
      </a:clrScheme>
      <a:clrMap bg1="dk2" tx1="lt1" bg2="dk1" tx2="lt2" accent1="accent1" accent2="accent2" accent3="accent3" accent4="accent4" accent5="accent5" accent6="accent6" hlink="hlink" folHlink="folHlink"/>
    </a:extraClrScheme>
    <a:extraClrScheme>
      <a:clrScheme name="Ripple 5">
        <a:dk1>
          <a:srgbClr val="008080"/>
        </a:dk1>
        <a:lt1>
          <a:srgbClr val="FFFFFF"/>
        </a:lt1>
        <a:dk2>
          <a:srgbClr val="006666"/>
        </a:dk2>
        <a:lt2>
          <a:srgbClr val="FFFFCC"/>
        </a:lt2>
        <a:accent1>
          <a:srgbClr val="0099FF"/>
        </a:accent1>
        <a:accent2>
          <a:srgbClr val="008080"/>
        </a:accent2>
        <a:accent3>
          <a:srgbClr val="AAB8B8"/>
        </a:accent3>
        <a:accent4>
          <a:srgbClr val="DADADA"/>
        </a:accent4>
        <a:accent5>
          <a:srgbClr val="AACAFF"/>
        </a:accent5>
        <a:accent6>
          <a:srgbClr val="007373"/>
        </a:accent6>
        <a:hlink>
          <a:srgbClr val="1ACE9F"/>
        </a:hlink>
        <a:folHlink>
          <a:srgbClr val="A5B5CD"/>
        </a:folHlink>
      </a:clrScheme>
      <a:clrMap bg1="dk2" tx1="lt1" bg2="dk1" tx2="lt2" accent1="accent1" accent2="accent2" accent3="accent3" accent4="accent4" accent5="accent5" accent6="accent6" hlink="hlink" folHlink="folHlink"/>
    </a:extraClrScheme>
    <a:extraClrScheme>
      <a:clrScheme name="Ripple 6">
        <a:dk1>
          <a:srgbClr val="CDD9D1"/>
        </a:dk1>
        <a:lt1>
          <a:srgbClr val="FFFFFF"/>
        </a:lt1>
        <a:dk2>
          <a:srgbClr val="A3BBA9"/>
        </a:dk2>
        <a:lt2>
          <a:srgbClr val="007D80"/>
        </a:lt2>
        <a:accent1>
          <a:srgbClr val="9CA8A4"/>
        </a:accent1>
        <a:accent2>
          <a:srgbClr val="CBD7CE"/>
        </a:accent2>
        <a:accent3>
          <a:srgbClr val="CEDAD1"/>
        </a:accent3>
        <a:accent4>
          <a:srgbClr val="DADADA"/>
        </a:accent4>
        <a:accent5>
          <a:srgbClr val="CBD1CF"/>
        </a:accent5>
        <a:accent6>
          <a:srgbClr val="B8C3BA"/>
        </a:accent6>
        <a:hlink>
          <a:srgbClr val="009900"/>
        </a:hlink>
        <a:folHlink>
          <a:srgbClr val="009999"/>
        </a:folHlink>
      </a:clrScheme>
      <a:clrMap bg1="dk2" tx1="lt1" bg2="dk1" tx2="lt2" accent1="accent1" accent2="accent2" accent3="accent3" accent4="accent4" accent5="accent5" accent6="accent6" hlink="hlink" folHlink="folHlink"/>
    </a:extraClrScheme>
    <a:extraClrScheme>
      <a:clrScheme name="Ripple 7">
        <a:dk1>
          <a:srgbClr val="686B5D"/>
        </a:dk1>
        <a:lt1>
          <a:srgbClr val="DCDAD0"/>
        </a:lt1>
        <a:dk2>
          <a:srgbClr val="525040"/>
        </a:dk2>
        <a:lt2>
          <a:srgbClr val="D3D2A6"/>
        </a:lt2>
        <a:accent1>
          <a:srgbClr val="5D8770"/>
        </a:accent1>
        <a:accent2>
          <a:srgbClr val="686B5D"/>
        </a:accent2>
        <a:accent3>
          <a:srgbClr val="B3B3AF"/>
        </a:accent3>
        <a:accent4>
          <a:srgbClr val="BCBAB1"/>
        </a:accent4>
        <a:accent5>
          <a:srgbClr val="B6C3BB"/>
        </a:accent5>
        <a:accent6>
          <a:srgbClr val="5E6053"/>
        </a:accent6>
        <a:hlink>
          <a:srgbClr val="85B7A9"/>
        </a:hlink>
        <a:folHlink>
          <a:srgbClr val="B89362"/>
        </a:folHlink>
      </a:clrScheme>
      <a:clrMap bg1="dk2" tx1="lt1" bg2="dk1" tx2="lt2" accent1="accent1" accent2="accent2" accent3="accent3" accent4="accent4" accent5="accent5" accent6="accent6" hlink="hlink" folHlink="folHlink"/>
    </a:extraClrScheme>
    <a:extraClrScheme>
      <a:clrScheme name="Ripple 8">
        <a:dk1>
          <a:srgbClr val="000000"/>
        </a:dk1>
        <a:lt1>
          <a:srgbClr val="EAEAEA"/>
        </a:lt1>
        <a:dk2>
          <a:srgbClr val="000000"/>
        </a:dk2>
        <a:lt2>
          <a:srgbClr val="B2B2B2"/>
        </a:lt2>
        <a:accent1>
          <a:srgbClr val="A4BCC4"/>
        </a:accent1>
        <a:accent2>
          <a:srgbClr val="FFFFFF"/>
        </a:accent2>
        <a:accent3>
          <a:srgbClr val="F3F3F3"/>
        </a:accent3>
        <a:accent4>
          <a:srgbClr val="000000"/>
        </a:accent4>
        <a:accent5>
          <a:srgbClr val="CFDADE"/>
        </a:accent5>
        <a:accent6>
          <a:srgbClr val="E7E7E7"/>
        </a:accent6>
        <a:hlink>
          <a:srgbClr val="0066FF"/>
        </a:hlink>
        <a:folHlink>
          <a:srgbClr val="00CC66"/>
        </a:folHlink>
      </a:clrScheme>
      <a:clrMap bg1="lt1" tx1="dk1" bg2="lt2" tx2="dk2" accent1="accent1" accent2="accent2" accent3="accent3" accent4="accent4" accent5="accent5" accent6="accent6" hlink="hlink" folHlink="folHlink"/>
    </a:extraClrScheme>
    <a:extraClrScheme>
      <a:clrScheme name="Ripple 9">
        <a:dk1>
          <a:srgbClr val="000000"/>
        </a:dk1>
        <a:lt1>
          <a:srgbClr val="D7D1B9"/>
        </a:lt1>
        <a:dk2>
          <a:srgbClr val="B39257"/>
        </a:dk2>
        <a:lt2>
          <a:srgbClr val="B1A887"/>
        </a:lt2>
        <a:accent1>
          <a:srgbClr val="FFCC66"/>
        </a:accent1>
        <a:accent2>
          <a:srgbClr val="E6E3AC"/>
        </a:accent2>
        <a:accent3>
          <a:srgbClr val="E8E5D9"/>
        </a:accent3>
        <a:accent4>
          <a:srgbClr val="000000"/>
        </a:accent4>
        <a:accent5>
          <a:srgbClr val="FFE2B8"/>
        </a:accent5>
        <a:accent6>
          <a:srgbClr val="D0CE9B"/>
        </a:accent6>
        <a:hlink>
          <a:srgbClr val="666633"/>
        </a:hlink>
        <a:folHlink>
          <a:srgbClr val="9C9800"/>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6_Ripple">
  <a:themeElements>
    <a:clrScheme name="Ripple 3">
      <a:dk1>
        <a:srgbClr val="008AE8"/>
      </a:dk1>
      <a:lt1>
        <a:srgbClr val="FFFFFF"/>
      </a:lt1>
      <a:dk2>
        <a:srgbClr val="0068AE"/>
      </a:dk2>
      <a:lt2>
        <a:srgbClr val="CCECFF"/>
      </a:lt2>
      <a:accent1>
        <a:srgbClr val="009999"/>
      </a:accent1>
      <a:accent2>
        <a:srgbClr val="0088E4"/>
      </a:accent2>
      <a:accent3>
        <a:srgbClr val="AAB9D3"/>
      </a:accent3>
      <a:accent4>
        <a:srgbClr val="DADADA"/>
      </a:accent4>
      <a:accent5>
        <a:srgbClr val="AACACA"/>
      </a:accent5>
      <a:accent6>
        <a:srgbClr val="007BCF"/>
      </a:accent6>
      <a:hlink>
        <a:srgbClr val="99FF99"/>
      </a:hlink>
      <a:folHlink>
        <a:srgbClr val="AFE1FF"/>
      </a:folHlink>
    </a:clrScheme>
    <a:fontScheme name="Rippl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Ripple 1">
        <a:dk1>
          <a:srgbClr val="2B2B85"/>
        </a:dk1>
        <a:lt1>
          <a:srgbClr val="FFFFFF"/>
        </a:lt1>
        <a:dk2>
          <a:srgbClr val="00254A"/>
        </a:dk2>
        <a:lt2>
          <a:srgbClr val="C0C0C0"/>
        </a:lt2>
        <a:accent1>
          <a:srgbClr val="0099FF"/>
        </a:accent1>
        <a:accent2>
          <a:srgbClr val="006699"/>
        </a:accent2>
        <a:accent3>
          <a:srgbClr val="AAACB1"/>
        </a:accent3>
        <a:accent4>
          <a:srgbClr val="DADADA"/>
        </a:accent4>
        <a:accent5>
          <a:srgbClr val="AACAFF"/>
        </a:accent5>
        <a:accent6>
          <a:srgbClr val="005C8A"/>
        </a:accent6>
        <a:hlink>
          <a:srgbClr val="99CCFF"/>
        </a:hlink>
        <a:folHlink>
          <a:srgbClr val="8F8FB5"/>
        </a:folHlink>
      </a:clrScheme>
      <a:clrMap bg1="dk2" tx1="lt1" bg2="dk1" tx2="lt2" accent1="accent1" accent2="accent2" accent3="accent3" accent4="accent4" accent5="accent5" accent6="accent6" hlink="hlink" folHlink="folHlink"/>
    </a:extraClrScheme>
    <a:extraClrScheme>
      <a:clrScheme name="Ripple 2">
        <a:dk1>
          <a:srgbClr val="3B4B5D"/>
        </a:dk1>
        <a:lt1>
          <a:srgbClr val="FFFFFF"/>
        </a:lt1>
        <a:dk2>
          <a:srgbClr val="466886"/>
        </a:dk2>
        <a:lt2>
          <a:srgbClr val="CCECFF"/>
        </a:lt2>
        <a:accent1>
          <a:srgbClr val="6D9D97"/>
        </a:accent1>
        <a:accent2>
          <a:srgbClr val="53718C"/>
        </a:accent2>
        <a:accent3>
          <a:srgbClr val="B0B9C3"/>
        </a:accent3>
        <a:accent4>
          <a:srgbClr val="DADADA"/>
        </a:accent4>
        <a:accent5>
          <a:srgbClr val="BACCC9"/>
        </a:accent5>
        <a:accent6>
          <a:srgbClr val="4A667E"/>
        </a:accent6>
        <a:hlink>
          <a:srgbClr val="99CCFF"/>
        </a:hlink>
        <a:folHlink>
          <a:srgbClr val="A97CF2"/>
        </a:folHlink>
      </a:clrScheme>
      <a:clrMap bg1="dk2" tx1="lt1" bg2="dk1" tx2="lt2" accent1="accent1" accent2="accent2" accent3="accent3" accent4="accent4" accent5="accent5" accent6="accent6" hlink="hlink" folHlink="folHlink"/>
    </a:extraClrScheme>
    <a:extraClrScheme>
      <a:clrScheme name="Ripple 3">
        <a:dk1>
          <a:srgbClr val="008AE8"/>
        </a:dk1>
        <a:lt1>
          <a:srgbClr val="FFFFFF"/>
        </a:lt1>
        <a:dk2>
          <a:srgbClr val="0068AE"/>
        </a:dk2>
        <a:lt2>
          <a:srgbClr val="CCECFF"/>
        </a:lt2>
        <a:accent1>
          <a:srgbClr val="009999"/>
        </a:accent1>
        <a:accent2>
          <a:srgbClr val="0088E4"/>
        </a:accent2>
        <a:accent3>
          <a:srgbClr val="AAB9D3"/>
        </a:accent3>
        <a:accent4>
          <a:srgbClr val="DADADA"/>
        </a:accent4>
        <a:accent5>
          <a:srgbClr val="AACACA"/>
        </a:accent5>
        <a:accent6>
          <a:srgbClr val="007BCF"/>
        </a:accent6>
        <a:hlink>
          <a:srgbClr val="99FF99"/>
        </a:hlink>
        <a:folHlink>
          <a:srgbClr val="AFE1FF"/>
        </a:folHlink>
      </a:clrScheme>
      <a:clrMap bg1="dk2" tx1="lt1" bg2="dk1" tx2="lt2" accent1="accent1" accent2="accent2" accent3="accent3" accent4="accent4" accent5="accent5" accent6="accent6" hlink="hlink" folHlink="folHlink"/>
    </a:extraClrScheme>
    <a:extraClrScheme>
      <a:clrScheme name="Ripple 4">
        <a:dk1>
          <a:srgbClr val="9B69FF"/>
        </a:dk1>
        <a:lt1>
          <a:srgbClr val="FFFFFF"/>
        </a:lt1>
        <a:dk2>
          <a:srgbClr val="666699"/>
        </a:dk2>
        <a:lt2>
          <a:srgbClr val="D9D9FF"/>
        </a:lt2>
        <a:accent1>
          <a:srgbClr val="66CCFF"/>
        </a:accent1>
        <a:accent2>
          <a:srgbClr val="9966FF"/>
        </a:accent2>
        <a:accent3>
          <a:srgbClr val="B8B8CA"/>
        </a:accent3>
        <a:accent4>
          <a:srgbClr val="DADADA"/>
        </a:accent4>
        <a:accent5>
          <a:srgbClr val="B8E2FF"/>
        </a:accent5>
        <a:accent6>
          <a:srgbClr val="8A5CE7"/>
        </a:accent6>
        <a:hlink>
          <a:srgbClr val="0099CC"/>
        </a:hlink>
        <a:folHlink>
          <a:srgbClr val="003399"/>
        </a:folHlink>
      </a:clrScheme>
      <a:clrMap bg1="dk2" tx1="lt1" bg2="dk1" tx2="lt2" accent1="accent1" accent2="accent2" accent3="accent3" accent4="accent4" accent5="accent5" accent6="accent6" hlink="hlink" folHlink="folHlink"/>
    </a:extraClrScheme>
    <a:extraClrScheme>
      <a:clrScheme name="Ripple 5">
        <a:dk1>
          <a:srgbClr val="008080"/>
        </a:dk1>
        <a:lt1>
          <a:srgbClr val="FFFFFF"/>
        </a:lt1>
        <a:dk2>
          <a:srgbClr val="006666"/>
        </a:dk2>
        <a:lt2>
          <a:srgbClr val="FFFFCC"/>
        </a:lt2>
        <a:accent1>
          <a:srgbClr val="0099FF"/>
        </a:accent1>
        <a:accent2>
          <a:srgbClr val="008080"/>
        </a:accent2>
        <a:accent3>
          <a:srgbClr val="AAB8B8"/>
        </a:accent3>
        <a:accent4>
          <a:srgbClr val="DADADA"/>
        </a:accent4>
        <a:accent5>
          <a:srgbClr val="AACAFF"/>
        </a:accent5>
        <a:accent6>
          <a:srgbClr val="007373"/>
        </a:accent6>
        <a:hlink>
          <a:srgbClr val="1ACE9F"/>
        </a:hlink>
        <a:folHlink>
          <a:srgbClr val="A5B5CD"/>
        </a:folHlink>
      </a:clrScheme>
      <a:clrMap bg1="dk2" tx1="lt1" bg2="dk1" tx2="lt2" accent1="accent1" accent2="accent2" accent3="accent3" accent4="accent4" accent5="accent5" accent6="accent6" hlink="hlink" folHlink="folHlink"/>
    </a:extraClrScheme>
    <a:extraClrScheme>
      <a:clrScheme name="Ripple 6">
        <a:dk1>
          <a:srgbClr val="CDD9D1"/>
        </a:dk1>
        <a:lt1>
          <a:srgbClr val="FFFFFF"/>
        </a:lt1>
        <a:dk2>
          <a:srgbClr val="A3BBA9"/>
        </a:dk2>
        <a:lt2>
          <a:srgbClr val="007D80"/>
        </a:lt2>
        <a:accent1>
          <a:srgbClr val="9CA8A4"/>
        </a:accent1>
        <a:accent2>
          <a:srgbClr val="CBD7CE"/>
        </a:accent2>
        <a:accent3>
          <a:srgbClr val="CEDAD1"/>
        </a:accent3>
        <a:accent4>
          <a:srgbClr val="DADADA"/>
        </a:accent4>
        <a:accent5>
          <a:srgbClr val="CBD1CF"/>
        </a:accent5>
        <a:accent6>
          <a:srgbClr val="B8C3BA"/>
        </a:accent6>
        <a:hlink>
          <a:srgbClr val="009900"/>
        </a:hlink>
        <a:folHlink>
          <a:srgbClr val="009999"/>
        </a:folHlink>
      </a:clrScheme>
      <a:clrMap bg1="dk2" tx1="lt1" bg2="dk1" tx2="lt2" accent1="accent1" accent2="accent2" accent3="accent3" accent4="accent4" accent5="accent5" accent6="accent6" hlink="hlink" folHlink="folHlink"/>
    </a:extraClrScheme>
    <a:extraClrScheme>
      <a:clrScheme name="Ripple 7">
        <a:dk1>
          <a:srgbClr val="686B5D"/>
        </a:dk1>
        <a:lt1>
          <a:srgbClr val="DCDAD0"/>
        </a:lt1>
        <a:dk2>
          <a:srgbClr val="525040"/>
        </a:dk2>
        <a:lt2>
          <a:srgbClr val="D3D2A6"/>
        </a:lt2>
        <a:accent1>
          <a:srgbClr val="5D8770"/>
        </a:accent1>
        <a:accent2>
          <a:srgbClr val="686B5D"/>
        </a:accent2>
        <a:accent3>
          <a:srgbClr val="B3B3AF"/>
        </a:accent3>
        <a:accent4>
          <a:srgbClr val="BCBAB1"/>
        </a:accent4>
        <a:accent5>
          <a:srgbClr val="B6C3BB"/>
        </a:accent5>
        <a:accent6>
          <a:srgbClr val="5E6053"/>
        </a:accent6>
        <a:hlink>
          <a:srgbClr val="85B7A9"/>
        </a:hlink>
        <a:folHlink>
          <a:srgbClr val="B89362"/>
        </a:folHlink>
      </a:clrScheme>
      <a:clrMap bg1="dk2" tx1="lt1" bg2="dk1" tx2="lt2" accent1="accent1" accent2="accent2" accent3="accent3" accent4="accent4" accent5="accent5" accent6="accent6" hlink="hlink" folHlink="folHlink"/>
    </a:extraClrScheme>
    <a:extraClrScheme>
      <a:clrScheme name="Ripple 8">
        <a:dk1>
          <a:srgbClr val="000000"/>
        </a:dk1>
        <a:lt1>
          <a:srgbClr val="EAEAEA"/>
        </a:lt1>
        <a:dk2>
          <a:srgbClr val="000000"/>
        </a:dk2>
        <a:lt2>
          <a:srgbClr val="B2B2B2"/>
        </a:lt2>
        <a:accent1>
          <a:srgbClr val="A4BCC4"/>
        </a:accent1>
        <a:accent2>
          <a:srgbClr val="FFFFFF"/>
        </a:accent2>
        <a:accent3>
          <a:srgbClr val="F3F3F3"/>
        </a:accent3>
        <a:accent4>
          <a:srgbClr val="000000"/>
        </a:accent4>
        <a:accent5>
          <a:srgbClr val="CFDADE"/>
        </a:accent5>
        <a:accent6>
          <a:srgbClr val="E7E7E7"/>
        </a:accent6>
        <a:hlink>
          <a:srgbClr val="0066FF"/>
        </a:hlink>
        <a:folHlink>
          <a:srgbClr val="00CC66"/>
        </a:folHlink>
      </a:clrScheme>
      <a:clrMap bg1="lt1" tx1="dk1" bg2="lt2" tx2="dk2" accent1="accent1" accent2="accent2" accent3="accent3" accent4="accent4" accent5="accent5" accent6="accent6" hlink="hlink" folHlink="folHlink"/>
    </a:extraClrScheme>
    <a:extraClrScheme>
      <a:clrScheme name="Ripple 9">
        <a:dk1>
          <a:srgbClr val="000000"/>
        </a:dk1>
        <a:lt1>
          <a:srgbClr val="D7D1B9"/>
        </a:lt1>
        <a:dk2>
          <a:srgbClr val="B39257"/>
        </a:dk2>
        <a:lt2>
          <a:srgbClr val="B1A887"/>
        </a:lt2>
        <a:accent1>
          <a:srgbClr val="FFCC66"/>
        </a:accent1>
        <a:accent2>
          <a:srgbClr val="E6E3AC"/>
        </a:accent2>
        <a:accent3>
          <a:srgbClr val="E8E5D9"/>
        </a:accent3>
        <a:accent4>
          <a:srgbClr val="000000"/>
        </a:accent4>
        <a:accent5>
          <a:srgbClr val="FFE2B8"/>
        </a:accent5>
        <a:accent6>
          <a:srgbClr val="D0CE9B"/>
        </a:accent6>
        <a:hlink>
          <a:srgbClr val="666633"/>
        </a:hlink>
        <a:folHlink>
          <a:srgbClr val="9C98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227</TotalTime>
  <Words>1836</Words>
  <Application>Microsoft Office PowerPoint</Application>
  <PresentationFormat>On-screen Show (4:3)</PresentationFormat>
  <Paragraphs>281</Paragraphs>
  <Slides>39</Slides>
  <Notes>0</Notes>
  <HiddenSlides>0</HiddenSlides>
  <MMClips>0</MMClips>
  <ScaleCrop>false</ScaleCrop>
  <HeadingPairs>
    <vt:vector size="6" baseType="variant">
      <vt:variant>
        <vt:lpstr>Fonts Used</vt:lpstr>
      </vt:variant>
      <vt:variant>
        <vt:i4>6</vt:i4>
      </vt:variant>
      <vt:variant>
        <vt:lpstr>Theme</vt:lpstr>
      </vt:variant>
      <vt:variant>
        <vt:i4>9</vt:i4>
      </vt:variant>
      <vt:variant>
        <vt:lpstr>Slide Titles</vt:lpstr>
      </vt:variant>
      <vt:variant>
        <vt:i4>39</vt:i4>
      </vt:variant>
    </vt:vector>
  </HeadingPairs>
  <TitlesOfParts>
    <vt:vector size="54" baseType="lpstr">
      <vt:lpstr>Calibri</vt:lpstr>
      <vt:lpstr>Arial</vt:lpstr>
      <vt:lpstr>Wingdings</vt:lpstr>
      <vt:lpstr>Tahoma</vt:lpstr>
      <vt:lpstr>Comic Sans MS</vt:lpstr>
      <vt:lpstr>Times New Roman</vt:lpstr>
      <vt:lpstr>Office Theme</vt:lpstr>
      <vt:lpstr>Ripple</vt:lpstr>
      <vt:lpstr>1_Ripple</vt:lpstr>
      <vt:lpstr>2_Ripple</vt:lpstr>
      <vt:lpstr>1_Office Theme</vt:lpstr>
      <vt:lpstr>3_Ripple</vt:lpstr>
      <vt:lpstr>4_Ripple</vt:lpstr>
      <vt:lpstr>5_Ripple</vt:lpstr>
      <vt:lpstr>6_Ripple</vt:lpstr>
      <vt:lpstr> QUAZI TARIKUL ISLAM Professor Of Medicine Popular Medical College</vt:lpstr>
      <vt:lpstr>Effective Teaching and Learning</vt:lpstr>
      <vt:lpstr>Objectives</vt:lpstr>
      <vt:lpstr>What is teaching?</vt:lpstr>
      <vt:lpstr>Teaching </vt:lpstr>
      <vt:lpstr>Teaching</vt:lpstr>
      <vt:lpstr>Teaching Characteristic:</vt:lpstr>
      <vt:lpstr>Learning</vt:lpstr>
      <vt:lpstr>Learning</vt:lpstr>
      <vt:lpstr>What is learning?</vt:lpstr>
      <vt:lpstr>Features of learning:</vt:lpstr>
      <vt:lpstr>Contextual model for learning developed from Biggs and Moore:</vt:lpstr>
      <vt:lpstr>Learner characteristics: </vt:lpstr>
      <vt:lpstr>General conception of learning:</vt:lpstr>
      <vt:lpstr>Effective Learning</vt:lpstr>
      <vt:lpstr>Most of the  teachers want to be better teachers, by trying to-- </vt:lpstr>
      <vt:lpstr>Teaching-Learning Process:</vt:lpstr>
      <vt:lpstr>PowerPoint Presentation</vt:lpstr>
      <vt:lpstr>Outcome of learning:</vt:lpstr>
      <vt:lpstr>School and wider context: </vt:lpstr>
      <vt:lpstr>Effective Teaching </vt:lpstr>
      <vt:lpstr>Key characteristics of effective teaching:</vt:lpstr>
      <vt:lpstr>Effective teaching must be: -Stimulating -Encouraging -Organized -Develops positive attitude -Achieves goal -Builds self directed learner </vt:lpstr>
      <vt:lpstr>Teaching characteristics of effective learning:</vt:lpstr>
      <vt:lpstr>PowerPoint Presentation</vt:lpstr>
      <vt:lpstr>Characteristics of an effective teacher:</vt:lpstr>
      <vt:lpstr>PowerPoint Presentation</vt:lpstr>
      <vt:lpstr>Effective learning:</vt:lpstr>
      <vt:lpstr>What is effective learning?</vt:lpstr>
      <vt:lpstr>Effective learning is all of these at their best   PLUS the monitoring and review of whether   approaches and strategies are providing   effective for the particular goals and context.</vt:lpstr>
      <vt:lpstr>PowerPoint Presentation</vt:lpstr>
      <vt:lpstr>Teaching-learning process for effective learning:</vt:lpstr>
      <vt:lpstr>PowerPoint Presentation</vt:lpstr>
      <vt:lpstr>Classroom practices which promote learning about learning include:</vt:lpstr>
      <vt:lpstr>Lerner’s characteristics of effective learning:</vt:lpstr>
      <vt:lpstr>Framework for planning and reviewing the teaching-learning cycle of effective learning:</vt:lpstr>
      <vt:lpstr>Towards more effective learning in our classroom:</vt:lpstr>
      <vt:lpstr>PowerPoint Presentation</vt:lpstr>
      <vt:lpstr>Ref:  Effective leaning National school improvement Bulletin-17 Summer 2002 Institute of Education University of London Effective Teaching Dept. of Education and Training The Government of Western Australia Characteristics of effective teaching Cheryll M. Adams and Rebecca L. Pierce Handbook of Educational Ideas and practices Noel Entwistle Routledge,1990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Effective Teaching and Learning</dc:title>
  <dc:creator>SHAHIN</dc:creator>
  <cp:lastModifiedBy>Prof. Tarik</cp:lastModifiedBy>
  <cp:revision>43</cp:revision>
  <dcterms:created xsi:type="dcterms:W3CDTF">2014-08-17T03:30:30Z</dcterms:created>
  <dcterms:modified xsi:type="dcterms:W3CDTF">2015-03-11T16:52:48Z</dcterms:modified>
</cp:coreProperties>
</file>